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DA10-F39B-4B58-B12B-F0C392154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9D87A-F581-4208-A2BB-E8FBC900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ED64-215F-4C6B-9D10-1032B32E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8EF9-57D8-48D0-95EE-508D59E97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E139-8D5A-43D9-BF7B-962EA8F5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8720-1616-41D5-9DE7-9A7CAC8C6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D51E1-8F5D-4A28-9A99-D473804F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5A4FA-923C-47AC-863B-6ADC957B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44887-2535-4AFB-8C7D-7F7212ED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3DF9-7E30-455D-9A74-FE164B33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98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7AC4C-1837-4DAE-B424-A65ECD216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D782-45C5-4717-813A-2F47C436B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A96A-051D-4C42-9F51-7174B563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408C9-3015-4C3F-A776-459C30BE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80591-4DE0-404F-9B59-A52A5E43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0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BBBF-E213-4FAB-B879-748A26ECE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F3D9-AF6F-4B74-BD79-B49F02FB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74E8-569B-41A2-8D07-482C1E4A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FC33E-5A21-45F0-9D01-4C754E6E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C2B0-CE19-42DF-B3C9-61610FFC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0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C334-3D6D-4FA9-8B51-84B23B0F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FB3D9-8B0C-485B-8A36-ADB352A6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4052D-8C44-4891-9B91-48D991E2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47F2-6741-469A-83F7-EB5BB986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631D-DCEC-4360-A107-2FFB0EB9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9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9C6-F5BB-4C4B-B311-7F872765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135E-D00C-4D8D-8FDE-282B3D9B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F78CD-7E8A-49E9-9FE1-1B424EB06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BEABC-0BE1-454C-8295-779F1F45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077D6-320C-4B06-968F-0B41F51B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20BAD-F09A-4034-8EB6-842C95A3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42DC-0655-4EB1-8901-BD99C21B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CAAD5-6A4E-4302-B6A7-B96D43883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F728F-9D8F-4A62-A72E-E94F14BB1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CC68C-9ED2-445E-9C07-15AA2330A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984BB-5E2B-446D-AB5E-B08A55877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0548E-1F61-402E-A376-71083338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E1BE5-61B3-40CF-81D2-78844FE7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AF72D-F4D4-48EE-BAE7-72C6991C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0A8C9-2901-494D-B168-C932E9D26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76ECB-CFEF-4964-AE1A-A924401E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FD8CD-DCED-4FF6-8FDF-34C4CAF8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10376-CB15-41AC-8BA4-3365A3D8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7B29F-AEDA-4DC1-9943-1906052C9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2974D-7781-4E60-B602-7713ACD9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16FDD-6BE0-4E09-B6C9-995EBCA5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23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786A7-A42B-44C6-B542-E07E4E78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AA2B-CED0-42AE-8F1B-793E7E4AB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107A-55C3-45C9-AD3D-C9E8D1A93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29053-3127-4DE4-99B6-376B5D8D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1BEAD-EACE-4B23-86C0-5BD889F4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C2D1-1EA6-43D3-A0B4-7F7A68C2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CF27-8258-4B13-8E36-32A77586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DD3DC-BCEB-49FD-99D9-205159BE5A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D8B36-2583-492F-AA2B-6D1109D9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5E4CF-D2C2-4DBF-BE43-FF86D36C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72AA-3286-4B44-BB66-F95790E8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8155E-2147-457F-B574-0904AAE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7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A5EB6-3364-4EFF-AB27-1EB134AA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D58A-A210-40EC-8250-D92ED6347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E14D6-EFBD-47DD-9172-DD1877B7D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87768-081B-443F-A3E3-ACF27E5D532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0880-2B6B-4B5E-BF66-22F62A5A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27410-A079-4765-A050-78C05CEDC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C291-E501-4B47-B06D-A9B4D104F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1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C6220-DA84-45DA-9892-0FCDDC1D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RETAIL STORE DATA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BABC5-5E97-48CF-B8F0-7F0206CF5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566"/>
            <a:ext cx="12192000" cy="5627077"/>
          </a:xfrm>
        </p:spPr>
      </p:pic>
    </p:spTree>
    <p:extLst>
      <p:ext uri="{BB962C8B-B14F-4D97-AF65-F5344CB8AC3E}">
        <p14:creationId xmlns:p14="http://schemas.microsoft.com/office/powerpoint/2010/main" val="18214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RETAIL STORE DATA ANALYSIS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DATA ANALYSIS DASHBOARD</dc:title>
  <dc:creator>Shivam Tiwari</dc:creator>
  <cp:lastModifiedBy>Shivam Tiwari</cp:lastModifiedBy>
  <cp:revision>1</cp:revision>
  <dcterms:created xsi:type="dcterms:W3CDTF">2025-07-16T16:17:07Z</dcterms:created>
  <dcterms:modified xsi:type="dcterms:W3CDTF">2025-07-16T16:19:28Z</dcterms:modified>
</cp:coreProperties>
</file>