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3" r:id="rId2"/>
    <p:sldId id="700" r:id="rId3"/>
    <p:sldId id="686" r:id="rId4"/>
    <p:sldId id="687" r:id="rId5"/>
    <p:sldId id="691" r:id="rId6"/>
    <p:sldId id="688" r:id="rId7"/>
    <p:sldId id="697" r:id="rId8"/>
    <p:sldId id="702" r:id="rId9"/>
    <p:sldId id="701" r:id="rId10"/>
    <p:sldId id="703" r:id="rId11"/>
    <p:sldId id="696" r:id="rId12"/>
    <p:sldId id="694" r:id="rId13"/>
    <p:sldId id="689" r:id="rId14"/>
    <p:sldId id="692" r:id="rId15"/>
    <p:sldId id="693" r:id="rId16"/>
    <p:sldId id="710" r:id="rId17"/>
    <p:sldId id="706" r:id="rId18"/>
    <p:sldId id="714" r:id="rId19"/>
    <p:sldId id="707" r:id="rId20"/>
    <p:sldId id="709" r:id="rId21"/>
    <p:sldId id="712" r:id="rId22"/>
    <p:sldId id="713" r:id="rId23"/>
    <p:sldId id="708" r:id="rId24"/>
    <p:sldId id="270" r:id="rId25"/>
    <p:sldId id="70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C890E-D29D-4B85-99AB-7AB550F9BBC1}" v="245" dt="2024-06-18T08:14:26.6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41" autoAdjust="0"/>
  </p:normalViewPr>
  <p:slideViewPr>
    <p:cSldViewPr snapToGrid="0">
      <p:cViewPr varScale="1">
        <p:scale>
          <a:sx n="82" d="100"/>
          <a:sy n="82" d="100"/>
        </p:scale>
        <p:origin x="691"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021"/>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h Aski" userId="f345675832b3a701" providerId="LiveId" clId="{C97A7297-AD14-4B26-84A4-9037E7DFB280}"/>
    <pc:docChg chg="modSld">
      <pc:chgData name="Prashanth Aski" userId="f345675832b3a701" providerId="LiveId" clId="{C97A7297-AD14-4B26-84A4-9037E7DFB280}" dt="2024-06-13T11:19:35.146" v="2" actId="1076"/>
      <pc:docMkLst>
        <pc:docMk/>
      </pc:docMkLst>
      <pc:sldChg chg="modSp mod">
        <pc:chgData name="Prashanth Aski" userId="f345675832b3a701" providerId="LiveId" clId="{C97A7297-AD14-4B26-84A4-9037E7DFB280}" dt="2024-06-13T11:19:35.146" v="2" actId="1076"/>
        <pc:sldMkLst>
          <pc:docMk/>
          <pc:sldMk cId="856347759" sldId="710"/>
        </pc:sldMkLst>
        <pc:picChg chg="mod">
          <ac:chgData name="Prashanth Aski" userId="f345675832b3a701" providerId="LiveId" clId="{C97A7297-AD14-4B26-84A4-9037E7DFB280}" dt="2024-06-13T11:19:35.146" v="2" actId="1076"/>
          <ac:picMkLst>
            <pc:docMk/>
            <pc:sldMk cId="856347759" sldId="710"/>
            <ac:picMk id="7" creationId="{7A3920F8-BADF-2AC8-92CC-4CBF143E0113}"/>
          </ac:picMkLst>
        </pc:picChg>
      </pc:sldChg>
    </pc:docChg>
  </pc:docChgLst>
  <pc:docChgLst>
    <pc:chgData name="Guest User" providerId="Windows Live" clId="Web-{5D7FC40D-E9D2-4CC3-92B9-DDFDB5549DF1}"/>
    <pc:docChg chg="addSld delSld modSld">
      <pc:chgData name="Guest User" userId="" providerId="Windows Live" clId="Web-{5D7FC40D-E9D2-4CC3-92B9-DDFDB5549DF1}" dt="2024-05-21T05:39:09.613" v="41" actId="14100"/>
      <pc:docMkLst>
        <pc:docMk/>
      </pc:docMkLst>
      <pc:sldChg chg="modSp add replId">
        <pc:chgData name="Guest User" userId="" providerId="Windows Live" clId="Web-{5D7FC40D-E9D2-4CC3-92B9-DDFDB5549DF1}" dt="2024-05-21T05:34:16.108" v="20" actId="20577"/>
        <pc:sldMkLst>
          <pc:docMk/>
          <pc:sldMk cId="1684201343" sldId="697"/>
        </pc:sldMkLst>
        <pc:spChg chg="mod">
          <ac:chgData name="Guest User" userId="" providerId="Windows Live" clId="Web-{5D7FC40D-E9D2-4CC3-92B9-DDFDB5549DF1}" dt="2024-05-21T05:34:16.108" v="20" actId="20577"/>
          <ac:spMkLst>
            <pc:docMk/>
            <pc:sldMk cId="1684201343" sldId="697"/>
            <ac:spMk id="6" creationId="{5541A663-57E8-4EE8-3F92-0806D79C422A}"/>
          </ac:spMkLst>
        </pc:spChg>
        <pc:spChg chg="mod">
          <ac:chgData name="Guest User" userId="" providerId="Windows Live" clId="Web-{5D7FC40D-E9D2-4CC3-92B9-DDFDB5549DF1}" dt="2024-05-21T05:34:02.108" v="15" actId="14100"/>
          <ac:spMkLst>
            <pc:docMk/>
            <pc:sldMk cId="1684201343" sldId="697"/>
            <ac:spMk id="7" creationId="{DAB68086-7CB8-6049-B303-5B4ADF80DAF2}"/>
          </ac:spMkLst>
        </pc:spChg>
      </pc:sldChg>
      <pc:sldChg chg="addSp delSp modSp add replId">
        <pc:chgData name="Guest User" userId="" providerId="Windows Live" clId="Web-{5D7FC40D-E9D2-4CC3-92B9-DDFDB5549DF1}" dt="2024-05-21T05:39:09.613" v="41" actId="14100"/>
        <pc:sldMkLst>
          <pc:docMk/>
          <pc:sldMk cId="753390193" sldId="698"/>
        </pc:sldMkLst>
        <pc:spChg chg="add mod">
          <ac:chgData name="Guest User" userId="" providerId="Windows Live" clId="Web-{5D7FC40D-E9D2-4CC3-92B9-DDFDB5549DF1}" dt="2024-05-21T05:39:09.613" v="41" actId="14100"/>
          <ac:spMkLst>
            <pc:docMk/>
            <pc:sldMk cId="753390193" sldId="698"/>
            <ac:spMk id="6" creationId="{91F95B41-8A97-D813-1CAF-6BFFD40AD803}"/>
          </ac:spMkLst>
        </pc:spChg>
        <pc:picChg chg="add mod">
          <ac:chgData name="Guest User" userId="" providerId="Windows Live" clId="Web-{5D7FC40D-E9D2-4CC3-92B9-DDFDB5549DF1}" dt="2024-05-21T05:37:56.893" v="24" actId="1076"/>
          <ac:picMkLst>
            <pc:docMk/>
            <pc:sldMk cId="753390193" sldId="698"/>
            <ac:picMk id="5" creationId="{89F7AAEF-4E6B-4A9D-0934-15D67086629A}"/>
          </ac:picMkLst>
        </pc:picChg>
        <pc:picChg chg="del">
          <ac:chgData name="Guest User" userId="" providerId="Windows Live" clId="Web-{5D7FC40D-E9D2-4CC3-92B9-DDFDB5549DF1}" dt="2024-05-21T05:37:47.393" v="22"/>
          <ac:picMkLst>
            <pc:docMk/>
            <pc:sldMk cId="753390193" sldId="698"/>
            <ac:picMk id="7" creationId="{3E23F123-EA29-F39B-539C-2854F896F80D}"/>
          </ac:picMkLst>
        </pc:picChg>
      </pc:sldChg>
      <pc:sldChg chg="add del replId">
        <pc:chgData name="Guest User" userId="" providerId="Windows Live" clId="Web-{5D7FC40D-E9D2-4CC3-92B9-DDFDB5549DF1}" dt="2024-05-21T05:33:28.889" v="4"/>
        <pc:sldMkLst>
          <pc:docMk/>
          <pc:sldMk cId="2382557904" sldId="698"/>
        </pc:sldMkLst>
      </pc:sldChg>
    </pc:docChg>
  </pc:docChgLst>
  <pc:docChgLst>
    <pc:chgData name="Shivanand Biradar" userId="97899b5bd4ac17e6" providerId="LiveId" clId="{AA0C890E-D29D-4B85-99AB-7AB550F9BBC1}"/>
    <pc:docChg chg="undo custSel addSld delSld modSld sldOrd modMainMaster">
      <pc:chgData name="Shivanand Biradar" userId="97899b5bd4ac17e6" providerId="LiveId" clId="{AA0C890E-D29D-4B85-99AB-7AB550F9BBC1}" dt="2024-08-05T12:53:18.147" v="296" actId="47"/>
      <pc:docMkLst>
        <pc:docMk/>
      </pc:docMkLst>
      <pc:sldChg chg="delSp modSp add del mod ord delAnim">
        <pc:chgData name="Shivanand Biradar" userId="97899b5bd4ac17e6" providerId="LiveId" clId="{AA0C890E-D29D-4B85-99AB-7AB550F9BBC1}" dt="2024-06-13T05:14:21.085" v="31" actId="47"/>
        <pc:sldMkLst>
          <pc:docMk/>
          <pc:sldMk cId="0" sldId="283"/>
        </pc:sldMkLst>
        <pc:spChg chg="mod">
          <ac:chgData name="Shivanand Biradar" userId="97899b5bd4ac17e6" providerId="LiveId" clId="{AA0C890E-D29D-4B85-99AB-7AB550F9BBC1}" dt="2024-06-13T05:11:27.498" v="18" actId="27636"/>
          <ac:spMkLst>
            <pc:docMk/>
            <pc:sldMk cId="0" sldId="283"/>
            <ac:spMk id="515" creationId="{00000000-0000-0000-0000-000000000000}"/>
          </ac:spMkLst>
        </pc:spChg>
        <pc:spChg chg="del">
          <ac:chgData name="Shivanand Biradar" userId="97899b5bd4ac17e6" providerId="LiveId" clId="{AA0C890E-D29D-4B85-99AB-7AB550F9BBC1}" dt="2024-06-13T05:13:57.172" v="27" actId="21"/>
          <ac:spMkLst>
            <pc:docMk/>
            <pc:sldMk cId="0" sldId="283"/>
            <ac:spMk id="592" creationId="{00000000-0000-0000-0000-000000000000}"/>
          </ac:spMkLst>
        </pc:spChg>
        <pc:grpChg chg="del">
          <ac:chgData name="Shivanand Biradar" userId="97899b5bd4ac17e6" providerId="LiveId" clId="{AA0C890E-D29D-4B85-99AB-7AB550F9BBC1}" dt="2024-06-13T05:13:57.172" v="27" actId="21"/>
          <ac:grpSpMkLst>
            <pc:docMk/>
            <pc:sldMk cId="0" sldId="283"/>
            <ac:grpSpMk id="550" creationId="{00000000-0000-0000-0000-000000000000}"/>
          </ac:grpSpMkLst>
        </pc:grpChg>
        <pc:grpChg chg="del">
          <ac:chgData name="Shivanand Biradar" userId="97899b5bd4ac17e6" providerId="LiveId" clId="{AA0C890E-D29D-4B85-99AB-7AB550F9BBC1}" dt="2024-06-13T05:13:57.172" v="27" actId="21"/>
          <ac:grpSpMkLst>
            <pc:docMk/>
            <pc:sldMk cId="0" sldId="283"/>
            <ac:grpSpMk id="591" creationId="{00000000-0000-0000-0000-000000000000}"/>
          </ac:grpSpMkLst>
        </pc:grpChg>
      </pc:sldChg>
      <pc:sldChg chg="ord">
        <pc:chgData name="Shivanand Biradar" userId="97899b5bd4ac17e6" providerId="LiveId" clId="{AA0C890E-D29D-4B85-99AB-7AB550F9BBC1}" dt="2024-06-18T07:52:59.030" v="272"/>
        <pc:sldMkLst>
          <pc:docMk/>
          <pc:sldMk cId="4088116870" sldId="692"/>
        </pc:sldMkLst>
      </pc:sldChg>
      <pc:sldChg chg="ord">
        <pc:chgData name="Shivanand Biradar" userId="97899b5bd4ac17e6" providerId="LiveId" clId="{AA0C890E-D29D-4B85-99AB-7AB550F9BBC1}" dt="2024-06-18T07:53:02.099" v="274"/>
        <pc:sldMkLst>
          <pc:docMk/>
          <pc:sldMk cId="2713639180" sldId="693"/>
        </pc:sldMkLst>
      </pc:sldChg>
      <pc:sldChg chg="del ord">
        <pc:chgData name="Shivanand Biradar" userId="97899b5bd4ac17e6" providerId="LiveId" clId="{AA0C890E-D29D-4B85-99AB-7AB550F9BBC1}" dt="2024-08-05T12:53:18.147" v="296" actId="47"/>
        <pc:sldMkLst>
          <pc:docMk/>
          <pc:sldMk cId="3963077129" sldId="695"/>
        </pc:sldMkLst>
      </pc:sldChg>
      <pc:sldChg chg="add ord">
        <pc:chgData name="Shivanand Biradar" userId="97899b5bd4ac17e6" providerId="LiveId" clId="{AA0C890E-D29D-4B85-99AB-7AB550F9BBC1}" dt="2024-06-13T04:53:10.147" v="6"/>
        <pc:sldMkLst>
          <pc:docMk/>
          <pc:sldMk cId="3511553084" sldId="704"/>
        </pc:sldMkLst>
      </pc:sldChg>
      <pc:sldChg chg="add del ord">
        <pc:chgData name="Shivanand Biradar" userId="97899b5bd4ac17e6" providerId="LiveId" clId="{AA0C890E-D29D-4B85-99AB-7AB550F9BBC1}" dt="2024-08-05T12:53:15.092" v="295" actId="47"/>
        <pc:sldMkLst>
          <pc:docMk/>
          <pc:sldMk cId="3878631583" sldId="705"/>
        </pc:sldMkLst>
      </pc:sldChg>
      <pc:sldChg chg="addSp delSp modSp add mod ord modAnim">
        <pc:chgData name="Shivanand Biradar" userId="97899b5bd4ac17e6" providerId="LiveId" clId="{AA0C890E-D29D-4B85-99AB-7AB550F9BBC1}" dt="2024-06-13T07:32:14.462" v="225"/>
        <pc:sldMkLst>
          <pc:docMk/>
          <pc:sldMk cId="2174691814" sldId="706"/>
        </pc:sldMkLst>
        <pc:spChg chg="add mod">
          <ac:chgData name="Shivanand Biradar" userId="97899b5bd4ac17e6" providerId="LiveId" clId="{AA0C890E-D29D-4B85-99AB-7AB550F9BBC1}" dt="2024-06-13T06:58:11.400" v="72" actId="20577"/>
          <ac:spMkLst>
            <pc:docMk/>
            <pc:sldMk cId="2174691814" sldId="706"/>
            <ac:spMk id="5" creationId="{BCFA1D43-ECCA-58C6-B779-F8EF7B7A4013}"/>
          </ac:spMkLst>
        </pc:spChg>
        <pc:spChg chg="add mod">
          <ac:chgData name="Shivanand Biradar" userId="97899b5bd4ac17e6" providerId="LiveId" clId="{AA0C890E-D29D-4B85-99AB-7AB550F9BBC1}" dt="2024-06-13T06:58:44.851" v="80" actId="20577"/>
          <ac:spMkLst>
            <pc:docMk/>
            <pc:sldMk cId="2174691814" sldId="706"/>
            <ac:spMk id="6" creationId="{02570F91-D102-3DB6-69B1-45804E78D276}"/>
          </ac:spMkLst>
        </pc:spChg>
        <pc:spChg chg="mod">
          <ac:chgData name="Shivanand Biradar" userId="97899b5bd4ac17e6" providerId="LiveId" clId="{AA0C890E-D29D-4B85-99AB-7AB550F9BBC1}" dt="2024-06-13T07:02:01.926" v="93" actId="571"/>
          <ac:spMkLst>
            <pc:docMk/>
            <pc:sldMk cId="2174691814" sldId="706"/>
            <ac:spMk id="9" creationId="{4E0BE907-DB10-E073-6401-10781BB62132}"/>
          </ac:spMkLst>
        </pc:spChg>
        <pc:spChg chg="mod">
          <ac:chgData name="Shivanand Biradar" userId="97899b5bd4ac17e6" providerId="LiveId" clId="{AA0C890E-D29D-4B85-99AB-7AB550F9BBC1}" dt="2024-06-13T07:02:01.926" v="93" actId="571"/>
          <ac:spMkLst>
            <pc:docMk/>
            <pc:sldMk cId="2174691814" sldId="706"/>
            <ac:spMk id="10" creationId="{69DAED55-F783-06CA-6BE5-B63DE991E746}"/>
          </ac:spMkLst>
        </pc:spChg>
        <pc:spChg chg="mod">
          <ac:chgData name="Shivanand Biradar" userId="97899b5bd4ac17e6" providerId="LiveId" clId="{AA0C890E-D29D-4B85-99AB-7AB550F9BBC1}" dt="2024-06-13T07:05:12.748" v="99" actId="571"/>
          <ac:spMkLst>
            <pc:docMk/>
            <pc:sldMk cId="2174691814" sldId="706"/>
            <ac:spMk id="13" creationId="{B06C6824-F252-4BD2-48BE-C84EB28CC63F}"/>
          </ac:spMkLst>
        </pc:spChg>
        <pc:spChg chg="mod">
          <ac:chgData name="Shivanand Biradar" userId="97899b5bd4ac17e6" providerId="LiveId" clId="{AA0C890E-D29D-4B85-99AB-7AB550F9BBC1}" dt="2024-06-13T07:05:12.748" v="99" actId="571"/>
          <ac:spMkLst>
            <pc:docMk/>
            <pc:sldMk cId="2174691814" sldId="706"/>
            <ac:spMk id="14" creationId="{753C79DF-1A28-43F6-5287-ECB7320F71D4}"/>
          </ac:spMkLst>
        </pc:spChg>
        <pc:spChg chg="add mod">
          <ac:chgData name="Shivanand Biradar" userId="97899b5bd4ac17e6" providerId="LiveId" clId="{AA0C890E-D29D-4B85-99AB-7AB550F9BBC1}" dt="2024-06-13T07:06:06.876" v="111" actId="20577"/>
          <ac:spMkLst>
            <pc:docMk/>
            <pc:sldMk cId="2174691814" sldId="706"/>
            <ac:spMk id="15" creationId="{9A6EB9BF-2E62-EDD2-5606-F36E2F024E5E}"/>
          </ac:spMkLst>
        </pc:spChg>
        <pc:spChg chg="del">
          <ac:chgData name="Shivanand Biradar" userId="97899b5bd4ac17e6" providerId="LiveId" clId="{AA0C890E-D29D-4B85-99AB-7AB550F9BBC1}" dt="2024-06-13T04:54:06.942" v="11" actId="478"/>
          <ac:spMkLst>
            <pc:docMk/>
            <pc:sldMk cId="2174691814" sldId="706"/>
            <ac:spMk id="23" creationId="{F154ED69-0C73-BE53-BD0F-F291FFD8D428}"/>
          </ac:spMkLst>
        </pc:spChg>
        <pc:spChg chg="del">
          <ac:chgData name="Shivanand Biradar" userId="97899b5bd4ac17e6" providerId="LiveId" clId="{AA0C890E-D29D-4B85-99AB-7AB550F9BBC1}" dt="2024-06-13T04:54:06.942" v="11" actId="478"/>
          <ac:spMkLst>
            <pc:docMk/>
            <pc:sldMk cId="2174691814" sldId="706"/>
            <ac:spMk id="24" creationId="{074E3C54-5BE8-5843-1D97-C216FB20ACB3}"/>
          </ac:spMkLst>
        </pc:spChg>
        <pc:spChg chg="del">
          <ac:chgData name="Shivanand Biradar" userId="97899b5bd4ac17e6" providerId="LiveId" clId="{AA0C890E-D29D-4B85-99AB-7AB550F9BBC1}" dt="2024-06-13T04:54:09.048" v="12" actId="478"/>
          <ac:spMkLst>
            <pc:docMk/>
            <pc:sldMk cId="2174691814" sldId="706"/>
            <ac:spMk id="26" creationId="{8420F1CF-C3D9-69FD-262A-74AE52D0B27C}"/>
          </ac:spMkLst>
        </pc:spChg>
        <pc:spChg chg="del">
          <ac:chgData name="Shivanand Biradar" userId="97899b5bd4ac17e6" providerId="LiveId" clId="{AA0C890E-D29D-4B85-99AB-7AB550F9BBC1}" dt="2024-06-13T04:54:11.086" v="13" actId="478"/>
          <ac:spMkLst>
            <pc:docMk/>
            <pc:sldMk cId="2174691814" sldId="706"/>
            <ac:spMk id="27" creationId="{AD02D002-80D0-DE9C-6F45-674E0A19EA32}"/>
          </ac:spMkLst>
        </pc:spChg>
        <pc:spChg chg="mod topLvl">
          <ac:chgData name="Shivanand Biradar" userId="97899b5bd4ac17e6" providerId="LiveId" clId="{AA0C890E-D29D-4B85-99AB-7AB550F9BBC1}" dt="2024-06-13T07:01:29.270" v="89" actId="1076"/>
          <ac:spMkLst>
            <pc:docMk/>
            <pc:sldMk cId="2174691814" sldId="706"/>
            <ac:spMk id="516" creationId="{00000000-0000-0000-0000-000000000000}"/>
          </ac:spMkLst>
        </pc:spChg>
        <pc:spChg chg="mod">
          <ac:chgData name="Shivanand Biradar" userId="97899b5bd4ac17e6" providerId="LiveId" clId="{AA0C890E-D29D-4B85-99AB-7AB550F9BBC1}" dt="2024-06-13T06:53:00.609" v="35" actId="165"/>
          <ac:spMkLst>
            <pc:docMk/>
            <pc:sldMk cId="2174691814" sldId="706"/>
            <ac:spMk id="517" creationId="{00000000-0000-0000-0000-000000000000}"/>
          </ac:spMkLst>
        </pc:spChg>
        <pc:spChg chg="mod">
          <ac:chgData name="Shivanand Biradar" userId="97899b5bd4ac17e6" providerId="LiveId" clId="{AA0C890E-D29D-4B85-99AB-7AB550F9BBC1}" dt="2024-06-13T06:53:00.609" v="35" actId="165"/>
          <ac:spMkLst>
            <pc:docMk/>
            <pc:sldMk cId="2174691814" sldId="706"/>
            <ac:spMk id="518" creationId="{00000000-0000-0000-0000-000000000000}"/>
          </ac:spMkLst>
        </pc:spChg>
        <pc:spChg chg="del mod topLvl">
          <ac:chgData name="Shivanand Biradar" userId="97899b5bd4ac17e6" providerId="LiveId" clId="{AA0C890E-D29D-4B85-99AB-7AB550F9BBC1}" dt="2024-06-13T07:01:40.704" v="92" actId="478"/>
          <ac:spMkLst>
            <pc:docMk/>
            <pc:sldMk cId="2174691814" sldId="706"/>
            <ac:spMk id="520" creationId="{00000000-0000-0000-0000-000000000000}"/>
          </ac:spMkLst>
        </pc:spChg>
        <pc:spChg chg="mod">
          <ac:chgData name="Shivanand Biradar" userId="97899b5bd4ac17e6" providerId="LiveId" clId="{AA0C890E-D29D-4B85-99AB-7AB550F9BBC1}" dt="2024-06-13T06:53:00.609" v="35" actId="165"/>
          <ac:spMkLst>
            <pc:docMk/>
            <pc:sldMk cId="2174691814" sldId="706"/>
            <ac:spMk id="521" creationId="{00000000-0000-0000-0000-000000000000}"/>
          </ac:spMkLst>
        </pc:spChg>
        <pc:spChg chg="mod">
          <ac:chgData name="Shivanand Biradar" userId="97899b5bd4ac17e6" providerId="LiveId" clId="{AA0C890E-D29D-4B85-99AB-7AB550F9BBC1}" dt="2024-06-13T06:53:00.609" v="35" actId="165"/>
          <ac:spMkLst>
            <pc:docMk/>
            <pc:sldMk cId="2174691814" sldId="706"/>
            <ac:spMk id="522" creationId="{00000000-0000-0000-0000-000000000000}"/>
          </ac:spMkLst>
        </pc:spChg>
        <pc:spChg chg="mod">
          <ac:chgData name="Shivanand Biradar" userId="97899b5bd4ac17e6" providerId="LiveId" clId="{AA0C890E-D29D-4B85-99AB-7AB550F9BBC1}" dt="2024-06-13T06:53:00.609" v="35" actId="165"/>
          <ac:spMkLst>
            <pc:docMk/>
            <pc:sldMk cId="2174691814" sldId="706"/>
            <ac:spMk id="524" creationId="{00000000-0000-0000-0000-000000000000}"/>
          </ac:spMkLst>
        </pc:spChg>
        <pc:spChg chg="mod">
          <ac:chgData name="Shivanand Biradar" userId="97899b5bd4ac17e6" providerId="LiveId" clId="{AA0C890E-D29D-4B85-99AB-7AB550F9BBC1}" dt="2024-06-13T06:53:00.609" v="35" actId="165"/>
          <ac:spMkLst>
            <pc:docMk/>
            <pc:sldMk cId="2174691814" sldId="706"/>
            <ac:spMk id="525" creationId="{00000000-0000-0000-0000-000000000000}"/>
          </ac:spMkLst>
        </pc:spChg>
        <pc:spChg chg="mod topLvl">
          <ac:chgData name="Shivanand Biradar" userId="97899b5bd4ac17e6" providerId="LiveId" clId="{AA0C890E-D29D-4B85-99AB-7AB550F9BBC1}" dt="2024-06-13T06:53:00.609" v="35" actId="165"/>
          <ac:spMkLst>
            <pc:docMk/>
            <pc:sldMk cId="2174691814" sldId="706"/>
            <ac:spMk id="527" creationId="{00000000-0000-0000-0000-000000000000}"/>
          </ac:spMkLst>
        </pc:spChg>
        <pc:spChg chg="mod">
          <ac:chgData name="Shivanand Biradar" userId="97899b5bd4ac17e6" providerId="LiveId" clId="{AA0C890E-D29D-4B85-99AB-7AB550F9BBC1}" dt="2024-06-13T06:53:00.609" v="35" actId="165"/>
          <ac:spMkLst>
            <pc:docMk/>
            <pc:sldMk cId="2174691814" sldId="706"/>
            <ac:spMk id="528" creationId="{00000000-0000-0000-0000-000000000000}"/>
          </ac:spMkLst>
        </pc:spChg>
        <pc:spChg chg="mod">
          <ac:chgData name="Shivanand Biradar" userId="97899b5bd4ac17e6" providerId="LiveId" clId="{AA0C890E-D29D-4B85-99AB-7AB550F9BBC1}" dt="2024-06-13T06:53:00.609" v="35" actId="165"/>
          <ac:spMkLst>
            <pc:docMk/>
            <pc:sldMk cId="2174691814" sldId="706"/>
            <ac:spMk id="529" creationId="{00000000-0000-0000-0000-000000000000}"/>
          </ac:spMkLst>
        </pc:spChg>
        <pc:spChg chg="mod topLvl">
          <ac:chgData name="Shivanand Biradar" userId="97899b5bd4ac17e6" providerId="LiveId" clId="{AA0C890E-D29D-4B85-99AB-7AB550F9BBC1}" dt="2024-06-13T07:05:18.314" v="100" actId="14100"/>
          <ac:spMkLst>
            <pc:docMk/>
            <pc:sldMk cId="2174691814" sldId="706"/>
            <ac:spMk id="531" creationId="{00000000-0000-0000-0000-000000000000}"/>
          </ac:spMkLst>
        </pc:spChg>
        <pc:spChg chg="mod">
          <ac:chgData name="Shivanand Biradar" userId="97899b5bd4ac17e6" providerId="LiveId" clId="{AA0C890E-D29D-4B85-99AB-7AB550F9BBC1}" dt="2024-06-13T07:04:52.343" v="97" actId="207"/>
          <ac:spMkLst>
            <pc:docMk/>
            <pc:sldMk cId="2174691814" sldId="706"/>
            <ac:spMk id="532" creationId="{00000000-0000-0000-0000-000000000000}"/>
          </ac:spMkLst>
        </pc:spChg>
        <pc:spChg chg="mod">
          <ac:chgData name="Shivanand Biradar" userId="97899b5bd4ac17e6" providerId="LiveId" clId="{AA0C890E-D29D-4B85-99AB-7AB550F9BBC1}" dt="2024-06-13T07:04:52.343" v="97" actId="207"/>
          <ac:spMkLst>
            <pc:docMk/>
            <pc:sldMk cId="2174691814" sldId="706"/>
            <ac:spMk id="533" creationId="{00000000-0000-0000-0000-000000000000}"/>
          </ac:spMkLst>
        </pc:spChg>
        <pc:spChg chg="mod">
          <ac:chgData name="Shivanand Biradar" userId="97899b5bd4ac17e6" providerId="LiveId" clId="{AA0C890E-D29D-4B85-99AB-7AB550F9BBC1}" dt="2024-06-13T06:53:00.609" v="35" actId="165"/>
          <ac:spMkLst>
            <pc:docMk/>
            <pc:sldMk cId="2174691814" sldId="706"/>
            <ac:spMk id="535" creationId="{00000000-0000-0000-0000-000000000000}"/>
          </ac:spMkLst>
        </pc:spChg>
        <pc:spChg chg="mod">
          <ac:chgData name="Shivanand Biradar" userId="97899b5bd4ac17e6" providerId="LiveId" clId="{AA0C890E-D29D-4B85-99AB-7AB550F9BBC1}" dt="2024-06-13T06:53:00.609" v="35" actId="165"/>
          <ac:spMkLst>
            <pc:docMk/>
            <pc:sldMk cId="2174691814" sldId="706"/>
            <ac:spMk id="536" creationId="{00000000-0000-0000-0000-000000000000}"/>
          </ac:spMkLst>
        </pc:spChg>
        <pc:spChg chg="mod">
          <ac:chgData name="Shivanand Biradar" userId="97899b5bd4ac17e6" providerId="LiveId" clId="{AA0C890E-D29D-4B85-99AB-7AB550F9BBC1}" dt="2024-06-13T06:53:00.609" v="35" actId="165"/>
          <ac:spMkLst>
            <pc:docMk/>
            <pc:sldMk cId="2174691814" sldId="706"/>
            <ac:spMk id="538" creationId="{00000000-0000-0000-0000-000000000000}"/>
          </ac:spMkLst>
        </pc:spChg>
        <pc:spChg chg="mod">
          <ac:chgData name="Shivanand Biradar" userId="97899b5bd4ac17e6" providerId="LiveId" clId="{AA0C890E-D29D-4B85-99AB-7AB550F9BBC1}" dt="2024-06-13T06:53:00.609" v="35" actId="165"/>
          <ac:spMkLst>
            <pc:docMk/>
            <pc:sldMk cId="2174691814" sldId="706"/>
            <ac:spMk id="539" creationId="{00000000-0000-0000-0000-000000000000}"/>
          </ac:spMkLst>
        </pc:spChg>
        <pc:spChg chg="mod">
          <ac:chgData name="Shivanand Biradar" userId="97899b5bd4ac17e6" providerId="LiveId" clId="{AA0C890E-D29D-4B85-99AB-7AB550F9BBC1}" dt="2024-06-13T06:53:00.609" v="35" actId="165"/>
          <ac:spMkLst>
            <pc:docMk/>
            <pc:sldMk cId="2174691814" sldId="706"/>
            <ac:spMk id="540" creationId="{00000000-0000-0000-0000-000000000000}"/>
          </ac:spMkLst>
        </pc:spChg>
        <pc:spChg chg="mod topLvl">
          <ac:chgData name="Shivanand Biradar" userId="97899b5bd4ac17e6" providerId="LiveId" clId="{AA0C890E-D29D-4B85-99AB-7AB550F9BBC1}" dt="2024-06-13T07:05:48.866" v="103" actId="14100"/>
          <ac:spMkLst>
            <pc:docMk/>
            <pc:sldMk cId="2174691814" sldId="706"/>
            <ac:spMk id="542" creationId="{00000000-0000-0000-0000-000000000000}"/>
          </ac:spMkLst>
        </pc:spChg>
        <pc:spChg chg="mod">
          <ac:chgData name="Shivanand Biradar" userId="97899b5bd4ac17e6" providerId="LiveId" clId="{AA0C890E-D29D-4B85-99AB-7AB550F9BBC1}" dt="2024-06-13T06:53:00.609" v="35" actId="165"/>
          <ac:spMkLst>
            <pc:docMk/>
            <pc:sldMk cId="2174691814" sldId="706"/>
            <ac:spMk id="543" creationId="{00000000-0000-0000-0000-000000000000}"/>
          </ac:spMkLst>
        </pc:spChg>
        <pc:spChg chg="mod">
          <ac:chgData name="Shivanand Biradar" userId="97899b5bd4ac17e6" providerId="LiveId" clId="{AA0C890E-D29D-4B85-99AB-7AB550F9BBC1}" dt="2024-06-13T06:53:00.609" v="35" actId="165"/>
          <ac:spMkLst>
            <pc:docMk/>
            <pc:sldMk cId="2174691814" sldId="706"/>
            <ac:spMk id="544" creationId="{00000000-0000-0000-0000-000000000000}"/>
          </ac:spMkLst>
        </pc:spChg>
        <pc:spChg chg="mod topLvl">
          <ac:chgData name="Shivanand Biradar" userId="97899b5bd4ac17e6" providerId="LiveId" clId="{AA0C890E-D29D-4B85-99AB-7AB550F9BBC1}" dt="2024-06-13T07:01:32.663" v="90" actId="1076"/>
          <ac:spMkLst>
            <pc:docMk/>
            <pc:sldMk cId="2174691814" sldId="706"/>
            <ac:spMk id="546" creationId="{00000000-0000-0000-0000-000000000000}"/>
          </ac:spMkLst>
        </pc:spChg>
        <pc:spChg chg="mod topLvl">
          <ac:chgData name="Shivanand Biradar" userId="97899b5bd4ac17e6" providerId="LiveId" clId="{AA0C890E-D29D-4B85-99AB-7AB550F9BBC1}" dt="2024-06-13T06:58:22.192" v="74" actId="1076"/>
          <ac:spMkLst>
            <pc:docMk/>
            <pc:sldMk cId="2174691814" sldId="706"/>
            <ac:spMk id="547" creationId="{00000000-0000-0000-0000-000000000000}"/>
          </ac:spMkLst>
        </pc:spChg>
        <pc:spChg chg="mod topLvl">
          <ac:chgData name="Shivanand Biradar" userId="97899b5bd4ac17e6" providerId="LiveId" clId="{AA0C890E-D29D-4B85-99AB-7AB550F9BBC1}" dt="2024-06-13T06:58:35.433" v="77" actId="1076"/>
          <ac:spMkLst>
            <pc:docMk/>
            <pc:sldMk cId="2174691814" sldId="706"/>
            <ac:spMk id="548" creationId="{00000000-0000-0000-0000-000000000000}"/>
          </ac:spMkLst>
        </pc:spChg>
        <pc:spChg chg="mod topLvl">
          <ac:chgData name="Shivanand Biradar" userId="97899b5bd4ac17e6" providerId="LiveId" clId="{AA0C890E-D29D-4B85-99AB-7AB550F9BBC1}" dt="2024-06-13T06:53:00.609" v="35" actId="165"/>
          <ac:spMkLst>
            <pc:docMk/>
            <pc:sldMk cId="2174691814" sldId="706"/>
            <ac:spMk id="549" creationId="{00000000-0000-0000-0000-000000000000}"/>
          </ac:spMkLst>
        </pc:spChg>
        <pc:spChg chg="mod topLvl">
          <ac:chgData name="Shivanand Biradar" userId="97899b5bd4ac17e6" providerId="LiveId" clId="{AA0C890E-D29D-4B85-99AB-7AB550F9BBC1}" dt="2024-06-13T06:52:48.146" v="34" actId="165"/>
          <ac:spMkLst>
            <pc:docMk/>
            <pc:sldMk cId="2174691814" sldId="706"/>
            <ac:spMk id="551" creationId="{00000000-0000-0000-0000-000000000000}"/>
          </ac:spMkLst>
        </pc:spChg>
        <pc:spChg chg="mod topLvl">
          <ac:chgData name="Shivanand Biradar" userId="97899b5bd4ac17e6" providerId="LiveId" clId="{AA0C890E-D29D-4B85-99AB-7AB550F9BBC1}" dt="2024-06-13T06:57:56.017" v="68" actId="1076"/>
          <ac:spMkLst>
            <pc:docMk/>
            <pc:sldMk cId="2174691814" sldId="706"/>
            <ac:spMk id="552" creationId="{00000000-0000-0000-0000-000000000000}"/>
          </ac:spMkLst>
        </pc:spChg>
        <pc:spChg chg="mod topLvl">
          <ac:chgData name="Shivanand Biradar" userId="97899b5bd4ac17e6" providerId="LiveId" clId="{AA0C890E-D29D-4B85-99AB-7AB550F9BBC1}" dt="2024-06-13T06:52:48.146" v="34" actId="165"/>
          <ac:spMkLst>
            <pc:docMk/>
            <pc:sldMk cId="2174691814" sldId="706"/>
            <ac:spMk id="553" creationId="{00000000-0000-0000-0000-000000000000}"/>
          </ac:spMkLst>
        </pc:spChg>
        <pc:spChg chg="mod topLvl">
          <ac:chgData name="Shivanand Biradar" userId="97899b5bd4ac17e6" providerId="LiveId" clId="{AA0C890E-D29D-4B85-99AB-7AB550F9BBC1}" dt="2024-06-13T06:52:48.146" v="34" actId="165"/>
          <ac:spMkLst>
            <pc:docMk/>
            <pc:sldMk cId="2174691814" sldId="706"/>
            <ac:spMk id="554" creationId="{00000000-0000-0000-0000-000000000000}"/>
          </ac:spMkLst>
        </pc:spChg>
        <pc:spChg chg="mod">
          <ac:chgData name="Shivanand Biradar" userId="97899b5bd4ac17e6" providerId="LiveId" clId="{AA0C890E-D29D-4B85-99AB-7AB550F9BBC1}" dt="2024-06-13T07:00:25.132" v="84" actId="207"/>
          <ac:spMkLst>
            <pc:docMk/>
            <pc:sldMk cId="2174691814" sldId="706"/>
            <ac:spMk id="555" creationId="{00000000-0000-0000-0000-000000000000}"/>
          </ac:spMkLst>
        </pc:spChg>
        <pc:spChg chg="mod">
          <ac:chgData name="Shivanand Biradar" userId="97899b5bd4ac17e6" providerId="LiveId" clId="{AA0C890E-D29D-4B85-99AB-7AB550F9BBC1}" dt="2024-06-13T07:00:25.132" v="84" actId="207"/>
          <ac:spMkLst>
            <pc:docMk/>
            <pc:sldMk cId="2174691814" sldId="706"/>
            <ac:spMk id="556" creationId="{00000000-0000-0000-0000-000000000000}"/>
          </ac:spMkLst>
        </pc:spChg>
        <pc:spChg chg="mod">
          <ac:chgData name="Shivanand Biradar" userId="97899b5bd4ac17e6" providerId="LiveId" clId="{AA0C890E-D29D-4B85-99AB-7AB550F9BBC1}" dt="2024-06-13T06:52:48.146" v="34" actId="165"/>
          <ac:spMkLst>
            <pc:docMk/>
            <pc:sldMk cId="2174691814" sldId="706"/>
            <ac:spMk id="558" creationId="{00000000-0000-0000-0000-000000000000}"/>
          </ac:spMkLst>
        </pc:spChg>
        <pc:spChg chg="mod">
          <ac:chgData name="Shivanand Biradar" userId="97899b5bd4ac17e6" providerId="LiveId" clId="{AA0C890E-D29D-4B85-99AB-7AB550F9BBC1}" dt="2024-06-13T06:52:48.146" v="34" actId="165"/>
          <ac:spMkLst>
            <pc:docMk/>
            <pc:sldMk cId="2174691814" sldId="706"/>
            <ac:spMk id="559" creationId="{00000000-0000-0000-0000-000000000000}"/>
          </ac:spMkLst>
        </pc:spChg>
        <pc:spChg chg="mod topLvl">
          <ac:chgData name="Shivanand Biradar" userId="97899b5bd4ac17e6" providerId="LiveId" clId="{AA0C890E-D29D-4B85-99AB-7AB550F9BBC1}" dt="2024-06-13T06:52:48.146" v="34" actId="165"/>
          <ac:spMkLst>
            <pc:docMk/>
            <pc:sldMk cId="2174691814" sldId="706"/>
            <ac:spMk id="561" creationId="{00000000-0000-0000-0000-000000000000}"/>
          </ac:spMkLst>
        </pc:spChg>
        <pc:spChg chg="mod">
          <ac:chgData name="Shivanand Biradar" userId="97899b5bd4ac17e6" providerId="LiveId" clId="{AA0C890E-D29D-4B85-99AB-7AB550F9BBC1}" dt="2024-06-13T06:52:48.146" v="34" actId="165"/>
          <ac:spMkLst>
            <pc:docMk/>
            <pc:sldMk cId="2174691814" sldId="706"/>
            <ac:spMk id="562" creationId="{00000000-0000-0000-0000-000000000000}"/>
          </ac:spMkLst>
        </pc:spChg>
        <pc:spChg chg="mod">
          <ac:chgData name="Shivanand Biradar" userId="97899b5bd4ac17e6" providerId="LiveId" clId="{AA0C890E-D29D-4B85-99AB-7AB550F9BBC1}" dt="2024-06-13T06:52:48.146" v="34" actId="165"/>
          <ac:spMkLst>
            <pc:docMk/>
            <pc:sldMk cId="2174691814" sldId="706"/>
            <ac:spMk id="563" creationId="{00000000-0000-0000-0000-000000000000}"/>
          </ac:spMkLst>
        </pc:spChg>
        <pc:spChg chg="mod">
          <ac:chgData name="Shivanand Biradar" userId="97899b5bd4ac17e6" providerId="LiveId" clId="{AA0C890E-D29D-4B85-99AB-7AB550F9BBC1}" dt="2024-06-13T07:00:49.566" v="85" actId="207"/>
          <ac:spMkLst>
            <pc:docMk/>
            <pc:sldMk cId="2174691814" sldId="706"/>
            <ac:spMk id="565" creationId="{00000000-0000-0000-0000-000000000000}"/>
          </ac:spMkLst>
        </pc:spChg>
        <pc:spChg chg="mod">
          <ac:chgData name="Shivanand Biradar" userId="97899b5bd4ac17e6" providerId="LiveId" clId="{AA0C890E-D29D-4B85-99AB-7AB550F9BBC1}" dt="2024-06-13T07:00:49.566" v="85" actId="207"/>
          <ac:spMkLst>
            <pc:docMk/>
            <pc:sldMk cId="2174691814" sldId="706"/>
            <ac:spMk id="566" creationId="{00000000-0000-0000-0000-000000000000}"/>
          </ac:spMkLst>
        </pc:spChg>
        <pc:spChg chg="mod topLvl">
          <ac:chgData name="Shivanand Biradar" userId="97899b5bd4ac17e6" providerId="LiveId" clId="{AA0C890E-D29D-4B85-99AB-7AB550F9BBC1}" dt="2024-06-13T06:52:48.146" v="34" actId="165"/>
          <ac:spMkLst>
            <pc:docMk/>
            <pc:sldMk cId="2174691814" sldId="706"/>
            <ac:spMk id="568" creationId="{00000000-0000-0000-0000-000000000000}"/>
          </ac:spMkLst>
        </pc:spChg>
        <pc:spChg chg="mod">
          <ac:chgData name="Shivanand Biradar" userId="97899b5bd4ac17e6" providerId="LiveId" clId="{AA0C890E-D29D-4B85-99AB-7AB550F9BBC1}" dt="2024-06-13T06:52:48.146" v="34" actId="165"/>
          <ac:spMkLst>
            <pc:docMk/>
            <pc:sldMk cId="2174691814" sldId="706"/>
            <ac:spMk id="569" creationId="{00000000-0000-0000-0000-000000000000}"/>
          </ac:spMkLst>
        </pc:spChg>
        <pc:spChg chg="mod">
          <ac:chgData name="Shivanand Biradar" userId="97899b5bd4ac17e6" providerId="LiveId" clId="{AA0C890E-D29D-4B85-99AB-7AB550F9BBC1}" dt="2024-06-13T06:52:48.146" v="34" actId="165"/>
          <ac:spMkLst>
            <pc:docMk/>
            <pc:sldMk cId="2174691814" sldId="706"/>
            <ac:spMk id="570" creationId="{00000000-0000-0000-0000-000000000000}"/>
          </ac:spMkLst>
        </pc:spChg>
        <pc:spChg chg="mod">
          <ac:chgData name="Shivanand Biradar" userId="97899b5bd4ac17e6" providerId="LiveId" clId="{AA0C890E-D29D-4B85-99AB-7AB550F9BBC1}" dt="2024-06-13T07:00:59.451" v="86" actId="207"/>
          <ac:spMkLst>
            <pc:docMk/>
            <pc:sldMk cId="2174691814" sldId="706"/>
            <ac:spMk id="572" creationId="{00000000-0000-0000-0000-000000000000}"/>
          </ac:spMkLst>
        </pc:spChg>
        <pc:spChg chg="mod">
          <ac:chgData name="Shivanand Biradar" userId="97899b5bd4ac17e6" providerId="LiveId" clId="{AA0C890E-D29D-4B85-99AB-7AB550F9BBC1}" dt="2024-06-13T07:00:59.451" v="86" actId="207"/>
          <ac:spMkLst>
            <pc:docMk/>
            <pc:sldMk cId="2174691814" sldId="706"/>
            <ac:spMk id="573" creationId="{00000000-0000-0000-0000-000000000000}"/>
          </ac:spMkLst>
        </pc:spChg>
        <pc:spChg chg="mod topLvl">
          <ac:chgData name="Shivanand Biradar" userId="97899b5bd4ac17e6" providerId="LiveId" clId="{AA0C890E-D29D-4B85-99AB-7AB550F9BBC1}" dt="2024-06-13T06:52:48.146" v="34" actId="165"/>
          <ac:spMkLst>
            <pc:docMk/>
            <pc:sldMk cId="2174691814" sldId="706"/>
            <ac:spMk id="575" creationId="{00000000-0000-0000-0000-000000000000}"/>
          </ac:spMkLst>
        </pc:spChg>
        <pc:spChg chg="mod">
          <ac:chgData name="Shivanand Biradar" userId="97899b5bd4ac17e6" providerId="LiveId" clId="{AA0C890E-D29D-4B85-99AB-7AB550F9BBC1}" dt="2024-06-13T06:52:48.146" v="34" actId="165"/>
          <ac:spMkLst>
            <pc:docMk/>
            <pc:sldMk cId="2174691814" sldId="706"/>
            <ac:spMk id="576" creationId="{00000000-0000-0000-0000-000000000000}"/>
          </ac:spMkLst>
        </pc:spChg>
        <pc:spChg chg="mod">
          <ac:chgData name="Shivanand Biradar" userId="97899b5bd4ac17e6" providerId="LiveId" clId="{AA0C890E-D29D-4B85-99AB-7AB550F9BBC1}" dt="2024-06-13T06:52:48.146" v="34" actId="165"/>
          <ac:spMkLst>
            <pc:docMk/>
            <pc:sldMk cId="2174691814" sldId="706"/>
            <ac:spMk id="577" creationId="{00000000-0000-0000-0000-000000000000}"/>
          </ac:spMkLst>
        </pc:spChg>
        <pc:spChg chg="mod">
          <ac:chgData name="Shivanand Biradar" userId="97899b5bd4ac17e6" providerId="LiveId" clId="{AA0C890E-D29D-4B85-99AB-7AB550F9BBC1}" dt="2024-06-13T07:01:10.746" v="88" actId="207"/>
          <ac:spMkLst>
            <pc:docMk/>
            <pc:sldMk cId="2174691814" sldId="706"/>
            <ac:spMk id="579" creationId="{00000000-0000-0000-0000-000000000000}"/>
          </ac:spMkLst>
        </pc:spChg>
        <pc:spChg chg="mod">
          <ac:chgData name="Shivanand Biradar" userId="97899b5bd4ac17e6" providerId="LiveId" clId="{AA0C890E-D29D-4B85-99AB-7AB550F9BBC1}" dt="2024-06-13T07:01:10.746" v="88" actId="207"/>
          <ac:spMkLst>
            <pc:docMk/>
            <pc:sldMk cId="2174691814" sldId="706"/>
            <ac:spMk id="580" creationId="{00000000-0000-0000-0000-000000000000}"/>
          </ac:spMkLst>
        </pc:spChg>
        <pc:spChg chg="mod topLvl">
          <ac:chgData name="Shivanand Biradar" userId="97899b5bd4ac17e6" providerId="LiveId" clId="{AA0C890E-D29D-4B85-99AB-7AB550F9BBC1}" dt="2024-06-13T06:52:48.146" v="34" actId="165"/>
          <ac:spMkLst>
            <pc:docMk/>
            <pc:sldMk cId="2174691814" sldId="706"/>
            <ac:spMk id="582" creationId="{00000000-0000-0000-0000-000000000000}"/>
          </ac:spMkLst>
        </pc:spChg>
        <pc:spChg chg="mod topLvl">
          <ac:chgData name="Shivanand Biradar" userId="97899b5bd4ac17e6" providerId="LiveId" clId="{AA0C890E-D29D-4B85-99AB-7AB550F9BBC1}" dt="2024-06-13T06:57:51.745" v="67" actId="1076"/>
          <ac:spMkLst>
            <pc:docMk/>
            <pc:sldMk cId="2174691814" sldId="706"/>
            <ac:spMk id="583" creationId="{00000000-0000-0000-0000-000000000000}"/>
          </ac:spMkLst>
        </pc:spChg>
        <pc:spChg chg="mod topLvl">
          <ac:chgData name="Shivanand Biradar" userId="97899b5bd4ac17e6" providerId="LiveId" clId="{AA0C890E-D29D-4B85-99AB-7AB550F9BBC1}" dt="2024-06-13T06:58:05.883" v="69" actId="1076"/>
          <ac:spMkLst>
            <pc:docMk/>
            <pc:sldMk cId="2174691814" sldId="706"/>
            <ac:spMk id="584" creationId="{00000000-0000-0000-0000-000000000000}"/>
          </ac:spMkLst>
        </pc:spChg>
        <pc:spChg chg="mod topLvl">
          <ac:chgData name="Shivanand Biradar" userId="97899b5bd4ac17e6" providerId="LiveId" clId="{AA0C890E-D29D-4B85-99AB-7AB550F9BBC1}" dt="2024-06-13T06:52:48.146" v="34" actId="165"/>
          <ac:spMkLst>
            <pc:docMk/>
            <pc:sldMk cId="2174691814" sldId="706"/>
            <ac:spMk id="585" creationId="{00000000-0000-0000-0000-000000000000}"/>
          </ac:spMkLst>
        </pc:spChg>
        <pc:spChg chg="del mod topLvl">
          <ac:chgData name="Shivanand Biradar" userId="97899b5bd4ac17e6" providerId="LiveId" clId="{AA0C890E-D29D-4B85-99AB-7AB550F9BBC1}" dt="2024-06-13T06:54:09.429" v="52"/>
          <ac:spMkLst>
            <pc:docMk/>
            <pc:sldMk cId="2174691814" sldId="706"/>
            <ac:spMk id="586" creationId="{00000000-0000-0000-0000-000000000000}"/>
          </ac:spMkLst>
        </pc:spChg>
        <pc:spChg chg="mod topLvl">
          <ac:chgData name="Shivanand Biradar" userId="97899b5bd4ac17e6" providerId="LiveId" clId="{AA0C890E-D29D-4B85-99AB-7AB550F9BBC1}" dt="2024-06-13T06:52:48.146" v="34" actId="165"/>
          <ac:spMkLst>
            <pc:docMk/>
            <pc:sldMk cId="2174691814" sldId="706"/>
            <ac:spMk id="587" creationId="{00000000-0000-0000-0000-000000000000}"/>
          </ac:spMkLst>
        </pc:spChg>
        <pc:spChg chg="mod topLvl">
          <ac:chgData name="Shivanand Biradar" userId="97899b5bd4ac17e6" providerId="LiveId" clId="{AA0C890E-D29D-4B85-99AB-7AB550F9BBC1}" dt="2024-06-13T06:57:44.813" v="66" actId="1076"/>
          <ac:spMkLst>
            <pc:docMk/>
            <pc:sldMk cId="2174691814" sldId="706"/>
            <ac:spMk id="588" creationId="{00000000-0000-0000-0000-000000000000}"/>
          </ac:spMkLst>
        </pc:spChg>
        <pc:spChg chg="mod topLvl">
          <ac:chgData name="Shivanand Biradar" userId="97899b5bd4ac17e6" providerId="LiveId" clId="{AA0C890E-D29D-4B85-99AB-7AB550F9BBC1}" dt="2024-06-13T06:59:27.450" v="81" actId="1076"/>
          <ac:spMkLst>
            <pc:docMk/>
            <pc:sldMk cId="2174691814" sldId="706"/>
            <ac:spMk id="589" creationId="{00000000-0000-0000-0000-000000000000}"/>
          </ac:spMkLst>
        </pc:spChg>
        <pc:spChg chg="mod topLvl">
          <ac:chgData name="Shivanand Biradar" userId="97899b5bd4ac17e6" providerId="LiveId" clId="{AA0C890E-D29D-4B85-99AB-7AB550F9BBC1}" dt="2024-06-13T06:59:48.355" v="83" actId="1076"/>
          <ac:spMkLst>
            <pc:docMk/>
            <pc:sldMk cId="2174691814" sldId="706"/>
            <ac:spMk id="590" creationId="{00000000-0000-0000-0000-000000000000}"/>
          </ac:spMkLst>
        </pc:spChg>
        <pc:spChg chg="add mod">
          <ac:chgData name="Shivanand Biradar" userId="97899b5bd4ac17e6" providerId="LiveId" clId="{AA0C890E-D29D-4B85-99AB-7AB550F9BBC1}" dt="2024-06-13T05:14:06.881" v="29" actId="1076"/>
          <ac:spMkLst>
            <pc:docMk/>
            <pc:sldMk cId="2174691814" sldId="706"/>
            <ac:spMk id="592" creationId="{00000000-0000-0000-0000-000000000000}"/>
          </ac:spMkLst>
        </pc:spChg>
        <pc:grpChg chg="add mod">
          <ac:chgData name="Shivanand Biradar" userId="97899b5bd4ac17e6" providerId="LiveId" clId="{AA0C890E-D29D-4B85-99AB-7AB550F9BBC1}" dt="2024-06-13T07:02:09.970" v="96" actId="1076"/>
          <ac:grpSpMkLst>
            <pc:docMk/>
            <pc:sldMk cId="2174691814" sldId="706"/>
            <ac:grpSpMk id="7" creationId="{FD92583E-0F5B-0D36-27AC-3663181BE72F}"/>
          </ac:grpSpMkLst>
        </pc:grpChg>
        <pc:grpChg chg="add mod">
          <ac:chgData name="Shivanand Biradar" userId="97899b5bd4ac17e6" providerId="LiveId" clId="{AA0C890E-D29D-4B85-99AB-7AB550F9BBC1}" dt="2024-06-13T07:05:12.748" v="99" actId="571"/>
          <ac:grpSpMkLst>
            <pc:docMk/>
            <pc:sldMk cId="2174691814" sldId="706"/>
            <ac:grpSpMk id="11" creationId="{6401C6A5-374E-D458-CDA2-40B3A568CC04}"/>
          </ac:grpSpMkLst>
        </pc:grpChg>
        <pc:grpChg chg="del">
          <ac:chgData name="Shivanand Biradar" userId="97899b5bd4ac17e6" providerId="LiveId" clId="{AA0C890E-D29D-4B85-99AB-7AB550F9BBC1}" dt="2024-06-13T04:54:06.942" v="11" actId="478"/>
          <ac:grpSpMkLst>
            <pc:docMk/>
            <pc:sldMk cId="2174691814" sldId="706"/>
            <ac:grpSpMk id="20" creationId="{76CBCCBC-2DDE-C1A7-BFB4-796DBCAFDC61}"/>
          </ac:grpSpMkLst>
        </pc:grpChg>
        <pc:grpChg chg="del mod topLvl">
          <ac:chgData name="Shivanand Biradar" userId="97899b5bd4ac17e6" providerId="LiveId" clId="{AA0C890E-D29D-4B85-99AB-7AB550F9BBC1}" dt="2024-06-13T07:01:38.375" v="91" actId="478"/>
          <ac:grpSpMkLst>
            <pc:docMk/>
            <pc:sldMk cId="2174691814" sldId="706"/>
            <ac:grpSpMk id="519" creationId="{00000000-0000-0000-0000-000000000000}"/>
          </ac:grpSpMkLst>
        </pc:grpChg>
        <pc:grpChg chg="mod topLvl">
          <ac:chgData name="Shivanand Biradar" userId="97899b5bd4ac17e6" providerId="LiveId" clId="{AA0C890E-D29D-4B85-99AB-7AB550F9BBC1}" dt="2024-06-13T06:53:00.609" v="35" actId="165"/>
          <ac:grpSpMkLst>
            <pc:docMk/>
            <pc:sldMk cId="2174691814" sldId="706"/>
            <ac:grpSpMk id="523" creationId="{00000000-0000-0000-0000-000000000000}"/>
          </ac:grpSpMkLst>
        </pc:grpChg>
        <pc:grpChg chg="del mod topLvl">
          <ac:chgData name="Shivanand Biradar" userId="97899b5bd4ac17e6" providerId="LiveId" clId="{AA0C890E-D29D-4B85-99AB-7AB550F9BBC1}" dt="2024-06-13T07:02:06.184" v="95" actId="478"/>
          <ac:grpSpMkLst>
            <pc:docMk/>
            <pc:sldMk cId="2174691814" sldId="706"/>
            <ac:grpSpMk id="526" creationId="{00000000-0000-0000-0000-000000000000}"/>
          </ac:grpSpMkLst>
        </pc:grpChg>
        <pc:grpChg chg="del mod topLvl">
          <ac:chgData name="Shivanand Biradar" userId="97899b5bd4ac17e6" providerId="LiveId" clId="{AA0C890E-D29D-4B85-99AB-7AB550F9BBC1}" dt="2024-06-13T07:05:06.639" v="98" actId="478"/>
          <ac:grpSpMkLst>
            <pc:docMk/>
            <pc:sldMk cId="2174691814" sldId="706"/>
            <ac:grpSpMk id="530" creationId="{00000000-0000-0000-0000-000000000000}"/>
          </ac:grpSpMkLst>
        </pc:grpChg>
        <pc:grpChg chg="mod topLvl">
          <ac:chgData name="Shivanand Biradar" userId="97899b5bd4ac17e6" providerId="LiveId" clId="{AA0C890E-D29D-4B85-99AB-7AB550F9BBC1}" dt="2024-06-13T07:04:52.343" v="97" actId="207"/>
          <ac:grpSpMkLst>
            <pc:docMk/>
            <pc:sldMk cId="2174691814" sldId="706"/>
            <ac:grpSpMk id="534" creationId="{00000000-0000-0000-0000-000000000000}"/>
          </ac:grpSpMkLst>
        </pc:grpChg>
        <pc:grpChg chg="mod topLvl">
          <ac:chgData name="Shivanand Biradar" userId="97899b5bd4ac17e6" providerId="LiveId" clId="{AA0C890E-D29D-4B85-99AB-7AB550F9BBC1}" dt="2024-06-13T07:05:43.245" v="102" actId="1076"/>
          <ac:grpSpMkLst>
            <pc:docMk/>
            <pc:sldMk cId="2174691814" sldId="706"/>
            <ac:grpSpMk id="537" creationId="{00000000-0000-0000-0000-000000000000}"/>
          </ac:grpSpMkLst>
        </pc:grpChg>
        <pc:grpChg chg="mod topLvl">
          <ac:chgData name="Shivanand Biradar" userId="97899b5bd4ac17e6" providerId="LiveId" clId="{AA0C890E-D29D-4B85-99AB-7AB550F9BBC1}" dt="2024-06-13T06:53:00.609" v="35" actId="165"/>
          <ac:grpSpMkLst>
            <pc:docMk/>
            <pc:sldMk cId="2174691814" sldId="706"/>
            <ac:grpSpMk id="541" creationId="{00000000-0000-0000-0000-000000000000}"/>
          </ac:grpSpMkLst>
        </pc:grpChg>
        <pc:grpChg chg="del mod topLvl">
          <ac:chgData name="Shivanand Biradar" userId="97899b5bd4ac17e6" providerId="LiveId" clId="{AA0C890E-D29D-4B85-99AB-7AB550F9BBC1}" dt="2024-06-13T07:05:32.639" v="101" actId="478"/>
          <ac:grpSpMkLst>
            <pc:docMk/>
            <pc:sldMk cId="2174691814" sldId="706"/>
            <ac:grpSpMk id="545" creationId="{00000000-0000-0000-0000-000000000000}"/>
          </ac:grpSpMkLst>
        </pc:grpChg>
        <pc:grpChg chg="add del mod">
          <ac:chgData name="Shivanand Biradar" userId="97899b5bd4ac17e6" providerId="LiveId" clId="{AA0C890E-D29D-4B85-99AB-7AB550F9BBC1}" dt="2024-06-13T06:53:00.609" v="35" actId="165"/>
          <ac:grpSpMkLst>
            <pc:docMk/>
            <pc:sldMk cId="2174691814" sldId="706"/>
            <ac:grpSpMk id="550" creationId="{00000000-0000-0000-0000-000000000000}"/>
          </ac:grpSpMkLst>
        </pc:grpChg>
        <pc:grpChg chg="mod topLvl">
          <ac:chgData name="Shivanand Biradar" userId="97899b5bd4ac17e6" providerId="LiveId" clId="{AA0C890E-D29D-4B85-99AB-7AB550F9BBC1}" dt="2024-06-13T07:00:25.132" v="84" actId="207"/>
          <ac:grpSpMkLst>
            <pc:docMk/>
            <pc:sldMk cId="2174691814" sldId="706"/>
            <ac:grpSpMk id="557" creationId="{00000000-0000-0000-0000-000000000000}"/>
          </ac:grpSpMkLst>
        </pc:grpChg>
        <pc:grpChg chg="mod topLvl">
          <ac:chgData name="Shivanand Biradar" userId="97899b5bd4ac17e6" providerId="LiveId" clId="{AA0C890E-D29D-4B85-99AB-7AB550F9BBC1}" dt="2024-06-13T06:52:48.146" v="34" actId="165"/>
          <ac:grpSpMkLst>
            <pc:docMk/>
            <pc:sldMk cId="2174691814" sldId="706"/>
            <ac:grpSpMk id="560" creationId="{00000000-0000-0000-0000-000000000000}"/>
          </ac:grpSpMkLst>
        </pc:grpChg>
        <pc:grpChg chg="mod topLvl">
          <ac:chgData name="Shivanand Biradar" userId="97899b5bd4ac17e6" providerId="LiveId" clId="{AA0C890E-D29D-4B85-99AB-7AB550F9BBC1}" dt="2024-06-13T06:54:38.632" v="55" actId="14100"/>
          <ac:grpSpMkLst>
            <pc:docMk/>
            <pc:sldMk cId="2174691814" sldId="706"/>
            <ac:grpSpMk id="564" creationId="{00000000-0000-0000-0000-000000000000}"/>
          </ac:grpSpMkLst>
        </pc:grpChg>
        <pc:grpChg chg="mod topLvl">
          <ac:chgData name="Shivanand Biradar" userId="97899b5bd4ac17e6" providerId="LiveId" clId="{AA0C890E-D29D-4B85-99AB-7AB550F9BBC1}" dt="2024-06-13T07:00:49.566" v="85" actId="207"/>
          <ac:grpSpMkLst>
            <pc:docMk/>
            <pc:sldMk cId="2174691814" sldId="706"/>
            <ac:grpSpMk id="567" creationId="{00000000-0000-0000-0000-000000000000}"/>
          </ac:grpSpMkLst>
        </pc:grpChg>
        <pc:grpChg chg="mod topLvl">
          <ac:chgData name="Shivanand Biradar" userId="97899b5bd4ac17e6" providerId="LiveId" clId="{AA0C890E-D29D-4B85-99AB-7AB550F9BBC1}" dt="2024-06-13T06:54:48.670" v="56" actId="14100"/>
          <ac:grpSpMkLst>
            <pc:docMk/>
            <pc:sldMk cId="2174691814" sldId="706"/>
            <ac:grpSpMk id="571" creationId="{00000000-0000-0000-0000-000000000000}"/>
          </ac:grpSpMkLst>
        </pc:grpChg>
        <pc:grpChg chg="mod topLvl">
          <ac:chgData name="Shivanand Biradar" userId="97899b5bd4ac17e6" providerId="LiveId" clId="{AA0C890E-D29D-4B85-99AB-7AB550F9BBC1}" dt="2024-06-13T07:00:59.451" v="86" actId="207"/>
          <ac:grpSpMkLst>
            <pc:docMk/>
            <pc:sldMk cId="2174691814" sldId="706"/>
            <ac:grpSpMk id="574" creationId="{00000000-0000-0000-0000-000000000000}"/>
          </ac:grpSpMkLst>
        </pc:grpChg>
        <pc:grpChg chg="mod topLvl">
          <ac:chgData name="Shivanand Biradar" userId="97899b5bd4ac17e6" providerId="LiveId" clId="{AA0C890E-D29D-4B85-99AB-7AB550F9BBC1}" dt="2024-06-13T06:54:22.260" v="54" actId="14100"/>
          <ac:grpSpMkLst>
            <pc:docMk/>
            <pc:sldMk cId="2174691814" sldId="706"/>
            <ac:grpSpMk id="578" creationId="{00000000-0000-0000-0000-000000000000}"/>
          </ac:grpSpMkLst>
        </pc:grpChg>
        <pc:grpChg chg="mod topLvl">
          <ac:chgData name="Shivanand Biradar" userId="97899b5bd4ac17e6" providerId="LiveId" clId="{AA0C890E-D29D-4B85-99AB-7AB550F9BBC1}" dt="2024-06-13T07:01:10.746" v="88" actId="207"/>
          <ac:grpSpMkLst>
            <pc:docMk/>
            <pc:sldMk cId="2174691814" sldId="706"/>
            <ac:grpSpMk id="581" creationId="{00000000-0000-0000-0000-000000000000}"/>
          </ac:grpSpMkLst>
        </pc:grpChg>
        <pc:grpChg chg="add del mod">
          <ac:chgData name="Shivanand Biradar" userId="97899b5bd4ac17e6" providerId="LiveId" clId="{AA0C890E-D29D-4B85-99AB-7AB550F9BBC1}" dt="2024-06-13T06:52:48.146" v="34" actId="165"/>
          <ac:grpSpMkLst>
            <pc:docMk/>
            <pc:sldMk cId="2174691814" sldId="706"/>
            <ac:grpSpMk id="591" creationId="{00000000-0000-0000-0000-000000000000}"/>
          </ac:grpSpMkLst>
        </pc:grpChg>
        <pc:cxnChg chg="mod">
          <ac:chgData name="Shivanand Biradar" userId="97899b5bd4ac17e6" providerId="LiveId" clId="{AA0C890E-D29D-4B85-99AB-7AB550F9BBC1}" dt="2024-06-13T07:21:07.957" v="139" actId="1076"/>
          <ac:cxnSpMkLst>
            <pc:docMk/>
            <pc:sldMk cId="2174691814" sldId="706"/>
            <ac:cxnSpMk id="8" creationId="{725E4639-A17F-D070-8A18-D8D68EEE5E72}"/>
          </ac:cxnSpMkLst>
        </pc:cxnChg>
      </pc:sldChg>
      <pc:sldChg chg="addSp modSp add mod">
        <pc:chgData name="Shivanand Biradar" userId="97899b5bd4ac17e6" providerId="LiveId" clId="{AA0C890E-D29D-4B85-99AB-7AB550F9BBC1}" dt="2024-06-13T07:34:18.201" v="231" actId="1076"/>
        <pc:sldMkLst>
          <pc:docMk/>
          <pc:sldMk cId="2631257718" sldId="707"/>
        </pc:sldMkLst>
        <pc:picChg chg="add mod">
          <ac:chgData name="Shivanand Biradar" userId="97899b5bd4ac17e6" providerId="LiveId" clId="{AA0C890E-D29D-4B85-99AB-7AB550F9BBC1}" dt="2024-06-13T07:34:18.201" v="231" actId="1076"/>
          <ac:picMkLst>
            <pc:docMk/>
            <pc:sldMk cId="2631257718" sldId="707"/>
            <ac:picMk id="6" creationId="{1E775309-084D-F97E-2AC8-713FE5106327}"/>
          </ac:picMkLst>
        </pc:picChg>
      </pc:sldChg>
      <pc:sldChg chg="addSp modSp add mod ord">
        <pc:chgData name="Shivanand Biradar" userId="97899b5bd4ac17e6" providerId="LiveId" clId="{AA0C890E-D29D-4B85-99AB-7AB550F9BBC1}" dt="2024-06-13T07:50:39.949" v="265"/>
        <pc:sldMkLst>
          <pc:docMk/>
          <pc:sldMk cId="36027383" sldId="708"/>
        </pc:sldMkLst>
        <pc:picChg chg="add mod">
          <ac:chgData name="Shivanand Biradar" userId="97899b5bd4ac17e6" providerId="LiveId" clId="{AA0C890E-D29D-4B85-99AB-7AB550F9BBC1}" dt="2024-06-13T06:57:22.810" v="65" actId="14100"/>
          <ac:picMkLst>
            <pc:docMk/>
            <pc:sldMk cId="36027383" sldId="708"/>
            <ac:picMk id="6" creationId="{2A0C643B-D003-41E7-B59B-2CE2579B8819}"/>
          </ac:picMkLst>
        </pc:picChg>
      </pc:sldChg>
      <pc:sldChg chg="add del">
        <pc:chgData name="Shivanand Biradar" userId="97899b5bd4ac17e6" providerId="LiveId" clId="{AA0C890E-D29D-4B85-99AB-7AB550F9BBC1}" dt="2024-06-13T05:11:25.788" v="16" actId="47"/>
        <pc:sldMkLst>
          <pc:docMk/>
          <pc:sldMk cId="196929183" sldId="708"/>
        </pc:sldMkLst>
      </pc:sldChg>
      <pc:sldChg chg="delSp add del mod delAnim">
        <pc:chgData name="Shivanand Biradar" userId="97899b5bd4ac17e6" providerId="LiveId" clId="{AA0C890E-D29D-4B85-99AB-7AB550F9BBC1}" dt="2024-06-13T05:13:39.473" v="23" actId="47"/>
        <pc:sldMkLst>
          <pc:docMk/>
          <pc:sldMk cId="215565499" sldId="708"/>
        </pc:sldMkLst>
        <pc:spChg chg="del">
          <ac:chgData name="Shivanand Biradar" userId="97899b5bd4ac17e6" providerId="LiveId" clId="{AA0C890E-D29D-4B85-99AB-7AB550F9BBC1}" dt="2024-06-13T05:13:34.732" v="22" actId="478"/>
          <ac:spMkLst>
            <pc:docMk/>
            <pc:sldMk cId="215565499" sldId="708"/>
            <ac:spMk id="514" creationId="{00000000-0000-0000-0000-000000000000}"/>
          </ac:spMkLst>
        </pc:spChg>
        <pc:spChg chg="del">
          <ac:chgData name="Shivanand Biradar" userId="97899b5bd4ac17e6" providerId="LiveId" clId="{AA0C890E-D29D-4B85-99AB-7AB550F9BBC1}" dt="2024-06-13T05:13:34.732" v="22" actId="478"/>
          <ac:spMkLst>
            <pc:docMk/>
            <pc:sldMk cId="215565499" sldId="708"/>
            <ac:spMk id="515" creationId="{00000000-0000-0000-0000-000000000000}"/>
          </ac:spMkLst>
        </pc:spChg>
        <pc:spChg chg="del">
          <ac:chgData name="Shivanand Biradar" userId="97899b5bd4ac17e6" providerId="LiveId" clId="{AA0C890E-D29D-4B85-99AB-7AB550F9BBC1}" dt="2024-06-13T05:13:34.732" v="22" actId="478"/>
          <ac:spMkLst>
            <pc:docMk/>
            <pc:sldMk cId="215565499" sldId="708"/>
            <ac:spMk id="592" creationId="{00000000-0000-0000-0000-000000000000}"/>
          </ac:spMkLst>
        </pc:spChg>
        <pc:grpChg chg="del">
          <ac:chgData name="Shivanand Biradar" userId="97899b5bd4ac17e6" providerId="LiveId" clId="{AA0C890E-D29D-4B85-99AB-7AB550F9BBC1}" dt="2024-06-13T05:13:34.732" v="22" actId="478"/>
          <ac:grpSpMkLst>
            <pc:docMk/>
            <pc:sldMk cId="215565499" sldId="708"/>
            <ac:grpSpMk id="550" creationId="{00000000-0000-0000-0000-000000000000}"/>
          </ac:grpSpMkLst>
        </pc:grpChg>
        <pc:grpChg chg="del">
          <ac:chgData name="Shivanand Biradar" userId="97899b5bd4ac17e6" providerId="LiveId" clId="{AA0C890E-D29D-4B85-99AB-7AB550F9BBC1}" dt="2024-06-13T05:13:34.732" v="22" actId="478"/>
          <ac:grpSpMkLst>
            <pc:docMk/>
            <pc:sldMk cId="215565499" sldId="708"/>
            <ac:grpSpMk id="591" creationId="{00000000-0000-0000-0000-000000000000}"/>
          </ac:grpSpMkLst>
        </pc:grpChg>
      </pc:sldChg>
      <pc:sldChg chg="addSp delSp modSp mod">
        <pc:chgData name="Shivanand Biradar" userId="97899b5bd4ac17e6" providerId="LiveId" clId="{AA0C890E-D29D-4B85-99AB-7AB550F9BBC1}" dt="2024-06-13T07:42:26.756" v="257" actId="22"/>
        <pc:sldMkLst>
          <pc:docMk/>
          <pc:sldMk cId="7166630" sldId="709"/>
        </pc:sldMkLst>
        <pc:spChg chg="mod">
          <ac:chgData name="Shivanand Biradar" userId="97899b5bd4ac17e6" providerId="LiveId" clId="{AA0C890E-D29D-4B85-99AB-7AB550F9BBC1}" dt="2024-06-13T07:35:30.361" v="236" actId="1076"/>
          <ac:spMkLst>
            <pc:docMk/>
            <pc:sldMk cId="7166630" sldId="709"/>
            <ac:spMk id="5" creationId="{3E5A1835-4A1F-4AD8-98CA-FE9528965FA7}"/>
          </ac:spMkLst>
        </pc:spChg>
        <pc:picChg chg="add del mod">
          <ac:chgData name="Shivanand Biradar" userId="97899b5bd4ac17e6" providerId="LiveId" clId="{AA0C890E-D29D-4B85-99AB-7AB550F9BBC1}" dt="2024-06-13T07:42:26.210" v="256" actId="478"/>
          <ac:picMkLst>
            <pc:docMk/>
            <pc:sldMk cId="7166630" sldId="709"/>
            <ac:picMk id="7" creationId="{4F00EC13-F6E8-0964-8CD0-CD3846EF3272}"/>
          </ac:picMkLst>
        </pc:picChg>
        <pc:picChg chg="add del mod">
          <ac:chgData name="Shivanand Biradar" userId="97899b5bd4ac17e6" providerId="LiveId" clId="{AA0C890E-D29D-4B85-99AB-7AB550F9BBC1}" dt="2024-06-13T07:42:24.478" v="255" actId="478"/>
          <ac:picMkLst>
            <pc:docMk/>
            <pc:sldMk cId="7166630" sldId="709"/>
            <ac:picMk id="10" creationId="{E30ABDFE-FB23-6992-1D79-F2E000F05F4E}"/>
          </ac:picMkLst>
        </pc:picChg>
        <pc:picChg chg="add">
          <ac:chgData name="Shivanand Biradar" userId="97899b5bd4ac17e6" providerId="LiveId" clId="{AA0C890E-D29D-4B85-99AB-7AB550F9BBC1}" dt="2024-06-13T07:42:26.756" v="257" actId="22"/>
          <ac:picMkLst>
            <pc:docMk/>
            <pc:sldMk cId="7166630" sldId="709"/>
            <ac:picMk id="13" creationId="{0BBC8466-2F9E-56E0-2DB3-8D7765F241D5}"/>
          </ac:picMkLst>
        </pc:picChg>
      </pc:sldChg>
      <pc:sldChg chg="delSp add mod ord">
        <pc:chgData name="Shivanand Biradar" userId="97899b5bd4ac17e6" providerId="LiveId" clId="{AA0C890E-D29D-4B85-99AB-7AB550F9BBC1}" dt="2024-06-13T07:24:20.216" v="159"/>
        <pc:sldMkLst>
          <pc:docMk/>
          <pc:sldMk cId="856347759" sldId="710"/>
        </pc:sldMkLst>
        <pc:picChg chg="del">
          <ac:chgData name="Shivanand Biradar" userId="97899b5bd4ac17e6" providerId="LiveId" clId="{AA0C890E-D29D-4B85-99AB-7AB550F9BBC1}" dt="2024-06-13T07:23:55.978" v="154" actId="478"/>
          <ac:picMkLst>
            <pc:docMk/>
            <pc:sldMk cId="856347759" sldId="710"/>
            <ac:picMk id="6" creationId="{2A0C643B-D003-41E7-B59B-2CE2579B8819}"/>
          </ac:picMkLst>
        </pc:picChg>
      </pc:sldChg>
      <pc:sldChg chg="addSp delSp add del mod">
        <pc:chgData name="Shivanand Biradar" userId="97899b5bd4ac17e6" providerId="LiveId" clId="{AA0C890E-D29D-4B85-99AB-7AB550F9BBC1}" dt="2024-06-13T07:50:45.211" v="266" actId="47"/>
        <pc:sldMkLst>
          <pc:docMk/>
          <pc:sldMk cId="1633841552" sldId="711"/>
        </pc:sldMkLst>
        <pc:picChg chg="add del">
          <ac:chgData name="Shivanand Biradar" userId="97899b5bd4ac17e6" providerId="LiveId" clId="{AA0C890E-D29D-4B85-99AB-7AB550F9BBC1}" dt="2024-06-13T07:34:13.290" v="229" actId="21"/>
          <ac:picMkLst>
            <pc:docMk/>
            <pc:sldMk cId="1633841552" sldId="711"/>
            <ac:picMk id="6" creationId="{1E775309-084D-F97E-2AC8-713FE5106327}"/>
          </ac:picMkLst>
        </pc:picChg>
      </pc:sldChg>
      <pc:sldChg chg="addSp delSp modSp add mod">
        <pc:chgData name="Shivanand Biradar" userId="97899b5bd4ac17e6" providerId="LiveId" clId="{AA0C890E-D29D-4B85-99AB-7AB550F9BBC1}" dt="2024-06-13T07:58:22.526" v="267" actId="478"/>
        <pc:sldMkLst>
          <pc:docMk/>
          <pc:sldMk cId="757170222" sldId="712"/>
        </pc:sldMkLst>
        <pc:picChg chg="del">
          <ac:chgData name="Shivanand Biradar" userId="97899b5bd4ac17e6" providerId="LiveId" clId="{AA0C890E-D29D-4B85-99AB-7AB550F9BBC1}" dt="2024-06-13T07:35:58.928" v="240" actId="478"/>
          <ac:picMkLst>
            <pc:docMk/>
            <pc:sldMk cId="757170222" sldId="712"/>
            <ac:picMk id="7" creationId="{4F00EC13-F6E8-0964-8CD0-CD3846EF3272}"/>
          </ac:picMkLst>
        </pc:picChg>
        <pc:picChg chg="add del mod">
          <ac:chgData name="Shivanand Biradar" userId="97899b5bd4ac17e6" providerId="LiveId" clId="{AA0C890E-D29D-4B85-99AB-7AB550F9BBC1}" dt="2024-06-13T07:39:34.384" v="249" actId="478"/>
          <ac:picMkLst>
            <pc:docMk/>
            <pc:sldMk cId="757170222" sldId="712"/>
            <ac:picMk id="9" creationId="{891538BF-64BD-E0C5-6F4E-F147F2DCD6B6}"/>
          </ac:picMkLst>
        </pc:picChg>
        <pc:picChg chg="del">
          <ac:chgData name="Shivanand Biradar" userId="97899b5bd4ac17e6" providerId="LiveId" clId="{AA0C890E-D29D-4B85-99AB-7AB550F9BBC1}" dt="2024-06-13T07:36:01.256" v="241" actId="478"/>
          <ac:picMkLst>
            <pc:docMk/>
            <pc:sldMk cId="757170222" sldId="712"/>
            <ac:picMk id="10" creationId="{E30ABDFE-FB23-6992-1D79-F2E000F05F4E}"/>
          </ac:picMkLst>
        </pc:picChg>
        <pc:picChg chg="add del mod">
          <ac:chgData name="Shivanand Biradar" userId="97899b5bd4ac17e6" providerId="LiveId" clId="{AA0C890E-D29D-4B85-99AB-7AB550F9BBC1}" dt="2024-06-13T07:41:41.602" v="254" actId="478"/>
          <ac:picMkLst>
            <pc:docMk/>
            <pc:sldMk cId="757170222" sldId="712"/>
            <ac:picMk id="11" creationId="{BA5CF88C-C775-A7BE-2EFC-D78DB5C2B824}"/>
          </ac:picMkLst>
        </pc:picChg>
        <pc:picChg chg="add del mod">
          <ac:chgData name="Shivanand Biradar" userId="97899b5bd4ac17e6" providerId="LiveId" clId="{AA0C890E-D29D-4B85-99AB-7AB550F9BBC1}" dt="2024-06-13T07:41:37.019" v="253" actId="478"/>
          <ac:picMkLst>
            <pc:docMk/>
            <pc:sldMk cId="757170222" sldId="712"/>
            <ac:picMk id="14" creationId="{1095B918-7810-5965-F87B-82A378B3D38B}"/>
          </ac:picMkLst>
        </pc:picChg>
        <pc:picChg chg="add">
          <ac:chgData name="Shivanand Biradar" userId="97899b5bd4ac17e6" providerId="LiveId" clId="{AA0C890E-D29D-4B85-99AB-7AB550F9BBC1}" dt="2024-06-13T07:42:59.236" v="258" actId="22"/>
          <ac:picMkLst>
            <pc:docMk/>
            <pc:sldMk cId="757170222" sldId="712"/>
            <ac:picMk id="16" creationId="{E4BC0A84-6A5F-10FF-0F81-E7DE8C4A20CC}"/>
          </ac:picMkLst>
        </pc:picChg>
        <pc:picChg chg="add del mod">
          <ac:chgData name="Shivanand Biradar" userId="97899b5bd4ac17e6" providerId="LiveId" clId="{AA0C890E-D29D-4B85-99AB-7AB550F9BBC1}" dt="2024-06-13T07:58:22.526" v="267" actId="478"/>
          <ac:picMkLst>
            <pc:docMk/>
            <pc:sldMk cId="757170222" sldId="712"/>
            <ac:picMk id="17" creationId="{F4240408-737E-1405-89ED-5CBAC7203311}"/>
          </ac:picMkLst>
        </pc:picChg>
      </pc:sldChg>
      <pc:sldChg chg="addSp delSp add mod">
        <pc:chgData name="Shivanand Biradar" userId="97899b5bd4ac17e6" providerId="LiveId" clId="{AA0C890E-D29D-4B85-99AB-7AB550F9BBC1}" dt="2024-06-13T07:43:35.974" v="263" actId="22"/>
        <pc:sldMkLst>
          <pc:docMk/>
          <pc:sldMk cId="1596967033" sldId="713"/>
        </pc:sldMkLst>
        <pc:picChg chg="add">
          <ac:chgData name="Shivanand Biradar" userId="97899b5bd4ac17e6" providerId="LiveId" clId="{AA0C890E-D29D-4B85-99AB-7AB550F9BBC1}" dt="2024-06-13T07:43:35.974" v="263" actId="22"/>
          <ac:picMkLst>
            <pc:docMk/>
            <pc:sldMk cId="1596967033" sldId="713"/>
            <ac:picMk id="7" creationId="{0C104BE9-D12D-6B3E-2D30-BD9EDD686CAE}"/>
          </ac:picMkLst>
        </pc:picChg>
        <pc:picChg chg="del">
          <ac:chgData name="Shivanand Biradar" userId="97899b5bd4ac17e6" providerId="LiveId" clId="{AA0C890E-D29D-4B85-99AB-7AB550F9BBC1}" dt="2024-06-13T07:43:13.810" v="262" actId="478"/>
          <ac:picMkLst>
            <pc:docMk/>
            <pc:sldMk cId="1596967033" sldId="713"/>
            <ac:picMk id="16" creationId="{E4BC0A84-6A5F-10FF-0F81-E7DE8C4A20CC}"/>
          </ac:picMkLst>
        </pc:picChg>
        <pc:picChg chg="del">
          <ac:chgData name="Shivanand Biradar" userId="97899b5bd4ac17e6" providerId="LiveId" clId="{AA0C890E-D29D-4B85-99AB-7AB550F9BBC1}" dt="2024-06-13T07:43:08.536" v="261" actId="478"/>
          <ac:picMkLst>
            <pc:docMk/>
            <pc:sldMk cId="1596967033" sldId="713"/>
            <ac:picMk id="17" creationId="{F4240408-737E-1405-89ED-5CBAC7203311}"/>
          </ac:picMkLst>
        </pc:picChg>
      </pc:sldChg>
      <pc:sldChg chg="modSp add mod ord">
        <pc:chgData name="Shivanand Biradar" userId="97899b5bd4ac17e6" providerId="LiveId" clId="{AA0C890E-D29D-4B85-99AB-7AB550F9BBC1}" dt="2024-06-18T08:14:41.250" v="294" actId="20577"/>
        <pc:sldMkLst>
          <pc:docMk/>
          <pc:sldMk cId="2111265328" sldId="714"/>
        </pc:sldMkLst>
        <pc:graphicFrameChg chg="mod modGraphic">
          <ac:chgData name="Shivanand Biradar" userId="97899b5bd4ac17e6" providerId="LiveId" clId="{AA0C890E-D29D-4B85-99AB-7AB550F9BBC1}" dt="2024-06-18T08:14:41.250" v="294" actId="20577"/>
          <ac:graphicFrameMkLst>
            <pc:docMk/>
            <pc:sldMk cId="2111265328" sldId="714"/>
            <ac:graphicFrameMk id="5" creationId="{8B3D8CE3-D9B6-AF40-99E8-5206A6316415}"/>
          </ac:graphicFrameMkLst>
        </pc:graphicFrameChg>
      </pc:sldChg>
      <pc:sldMasterChg chg="delSldLayout modSldLayout">
        <pc:chgData name="Shivanand Biradar" userId="97899b5bd4ac17e6" providerId="LiveId" clId="{AA0C890E-D29D-4B85-99AB-7AB550F9BBC1}" dt="2024-06-13T07:18:21.095" v="138" actId="735"/>
        <pc:sldMasterMkLst>
          <pc:docMk/>
          <pc:sldMasterMk cId="1588964294" sldId="2147483648"/>
        </pc:sldMasterMkLst>
        <pc:sldLayoutChg chg="modSp">
          <pc:chgData name="Shivanand Biradar" userId="97899b5bd4ac17e6" providerId="LiveId" clId="{AA0C890E-D29D-4B85-99AB-7AB550F9BBC1}" dt="2024-06-13T07:18:21.095" v="138" actId="735"/>
          <pc:sldLayoutMkLst>
            <pc:docMk/>
            <pc:sldMasterMk cId="1588964294" sldId="2147483648"/>
            <pc:sldLayoutMk cId="1803578591" sldId="2147483655"/>
          </pc:sldLayoutMkLst>
        </pc:sldLayoutChg>
        <pc:sldLayoutChg chg="del">
          <pc:chgData name="Shivanand Biradar" userId="97899b5bd4ac17e6" providerId="LiveId" clId="{AA0C890E-D29D-4B85-99AB-7AB550F9BBC1}" dt="2024-06-13T05:14:21.085" v="31" actId="47"/>
          <pc:sldLayoutMkLst>
            <pc:docMk/>
            <pc:sldMasterMk cId="1588964294" sldId="2147483648"/>
            <pc:sldLayoutMk cId="2105968382" sldId="2147483660"/>
          </pc:sldLayoutMkLst>
        </pc:sldLayoutChg>
      </pc:sldMasterChg>
    </pc:docChg>
  </pc:docChgLst>
  <pc:docChgLst>
    <pc:chgData name="Shivanand Biradar" userId="97899b5bd4ac17e6" providerId="LiveId" clId="{140B4523-5B8A-4007-87AC-3B515630E1A3}"/>
    <pc:docChg chg="undo redo custSel addSld delSld modSld sldOrd">
      <pc:chgData name="Shivanand Biradar" userId="97899b5bd4ac17e6" providerId="LiveId" clId="{140B4523-5B8A-4007-87AC-3B515630E1A3}" dt="2024-05-21T06:41:29.568" v="630" actId="478"/>
      <pc:docMkLst>
        <pc:docMk/>
      </pc:docMkLst>
      <pc:sldChg chg="modSp mod">
        <pc:chgData name="Shivanand Biradar" userId="97899b5bd4ac17e6" providerId="LiveId" clId="{140B4523-5B8A-4007-87AC-3B515630E1A3}" dt="2024-05-21T05:12:47.974" v="1" actId="20577"/>
        <pc:sldMkLst>
          <pc:docMk/>
          <pc:sldMk cId="3796417325" sldId="263"/>
        </pc:sldMkLst>
        <pc:spChg chg="mod">
          <ac:chgData name="Shivanand Biradar" userId="97899b5bd4ac17e6" providerId="LiveId" clId="{140B4523-5B8A-4007-87AC-3B515630E1A3}" dt="2024-05-21T05:12:47.974" v="1" actId="20577"/>
          <ac:spMkLst>
            <pc:docMk/>
            <pc:sldMk cId="3796417325" sldId="263"/>
            <ac:spMk id="7" creationId="{415E435C-675E-AFCF-6D39-B248D52D5F33}"/>
          </ac:spMkLst>
        </pc:spChg>
      </pc:sldChg>
      <pc:sldChg chg="addSp delSp modSp mod">
        <pc:chgData name="Shivanand Biradar" userId="97899b5bd4ac17e6" providerId="LiveId" clId="{140B4523-5B8A-4007-87AC-3B515630E1A3}" dt="2024-05-21T05:18:51.827" v="63" actId="1076"/>
        <pc:sldMkLst>
          <pc:docMk/>
          <pc:sldMk cId="678123075" sldId="270"/>
        </pc:sldMkLst>
        <pc:spChg chg="del">
          <ac:chgData name="Shivanand Biradar" userId="97899b5bd4ac17e6" providerId="LiveId" clId="{140B4523-5B8A-4007-87AC-3B515630E1A3}" dt="2024-05-21T05:14:23.319" v="38" actId="478"/>
          <ac:spMkLst>
            <pc:docMk/>
            <pc:sldMk cId="678123075" sldId="270"/>
            <ac:spMk id="3" creationId="{E49ABE71-2EA2-5C7B-B7A4-C9FA3FDB1C38}"/>
          </ac:spMkLst>
        </pc:spChg>
        <pc:spChg chg="add mod">
          <ac:chgData name="Shivanand Biradar" userId="97899b5bd4ac17e6" providerId="LiveId" clId="{140B4523-5B8A-4007-87AC-3B515630E1A3}" dt="2024-05-21T05:17:34.209" v="58" actId="14100"/>
          <ac:spMkLst>
            <pc:docMk/>
            <pc:sldMk cId="678123075" sldId="270"/>
            <ac:spMk id="4" creationId="{5E04C108-24ED-B4F3-4089-F12CCDE4AAA1}"/>
          </ac:spMkLst>
        </pc:spChg>
        <pc:spChg chg="add mod">
          <ac:chgData name="Shivanand Biradar" userId="97899b5bd4ac17e6" providerId="LiveId" clId="{140B4523-5B8A-4007-87AC-3B515630E1A3}" dt="2024-05-21T05:16:16.904" v="53" actId="113"/>
          <ac:spMkLst>
            <pc:docMk/>
            <pc:sldMk cId="678123075" sldId="270"/>
            <ac:spMk id="10" creationId="{F42DC2B8-FDCA-FC6E-EA95-05A324F2382C}"/>
          </ac:spMkLst>
        </pc:spChg>
        <pc:spChg chg="add mod">
          <ac:chgData name="Shivanand Biradar" userId="97899b5bd4ac17e6" providerId="LiveId" clId="{140B4523-5B8A-4007-87AC-3B515630E1A3}" dt="2024-05-21T05:17:21.734" v="56" actId="14100"/>
          <ac:spMkLst>
            <pc:docMk/>
            <pc:sldMk cId="678123075" sldId="270"/>
            <ac:spMk id="12" creationId="{69A64FA1-FDC3-7629-89CF-3A3082A3678D}"/>
          </ac:spMkLst>
        </pc:spChg>
        <pc:spChg chg="add mod">
          <ac:chgData name="Shivanand Biradar" userId="97899b5bd4ac17e6" providerId="LiveId" clId="{140B4523-5B8A-4007-87AC-3B515630E1A3}" dt="2024-05-21T05:18:51.827" v="63" actId="1076"/>
          <ac:spMkLst>
            <pc:docMk/>
            <pc:sldMk cId="678123075" sldId="270"/>
            <ac:spMk id="14" creationId="{51583AFE-2CE8-58A2-A2EC-E78FFDEEF5DC}"/>
          </ac:spMkLst>
        </pc:spChg>
      </pc:sldChg>
      <pc:sldChg chg="modSp mod">
        <pc:chgData name="Shivanand Biradar" userId="97899b5bd4ac17e6" providerId="LiveId" clId="{140B4523-5B8A-4007-87AC-3B515630E1A3}" dt="2024-05-21T06:11:42.547" v="326" actId="6549"/>
        <pc:sldMkLst>
          <pc:docMk/>
          <pc:sldMk cId="572456606" sldId="688"/>
        </pc:sldMkLst>
        <pc:spChg chg="mod">
          <ac:chgData name="Shivanand Biradar" userId="97899b5bd4ac17e6" providerId="LiveId" clId="{140B4523-5B8A-4007-87AC-3B515630E1A3}" dt="2024-05-21T06:10:30.494" v="321" actId="1076"/>
          <ac:spMkLst>
            <pc:docMk/>
            <pc:sldMk cId="572456606" sldId="688"/>
            <ac:spMk id="6" creationId="{5541A663-57E8-4EE8-3F92-0806D79C422A}"/>
          </ac:spMkLst>
        </pc:spChg>
        <pc:spChg chg="mod">
          <ac:chgData name="Shivanand Biradar" userId="97899b5bd4ac17e6" providerId="LiveId" clId="{140B4523-5B8A-4007-87AC-3B515630E1A3}" dt="2024-05-21T06:11:42.547" v="326" actId="6549"/>
          <ac:spMkLst>
            <pc:docMk/>
            <pc:sldMk cId="572456606" sldId="688"/>
            <ac:spMk id="7" creationId="{DAB68086-7CB8-6049-B303-5B4ADF80DAF2}"/>
          </ac:spMkLst>
        </pc:spChg>
      </pc:sldChg>
      <pc:sldChg chg="addSp delSp modSp mod">
        <pc:chgData name="Shivanand Biradar" userId="97899b5bd4ac17e6" providerId="LiveId" clId="{140B4523-5B8A-4007-87AC-3B515630E1A3}" dt="2024-05-21T06:41:29.568" v="630" actId="478"/>
        <pc:sldMkLst>
          <pc:docMk/>
          <pc:sldMk cId="4088116870" sldId="692"/>
        </pc:sldMkLst>
        <pc:spChg chg="add mod">
          <ac:chgData name="Shivanand Biradar" userId="97899b5bd4ac17e6" providerId="LiveId" clId="{140B4523-5B8A-4007-87AC-3B515630E1A3}" dt="2024-05-21T05:52:16.081" v="294" actId="164"/>
          <ac:spMkLst>
            <pc:docMk/>
            <pc:sldMk cId="4088116870" sldId="692"/>
            <ac:spMk id="5" creationId="{96AAC860-3B67-AE9C-99BA-4448CC266D0A}"/>
          </ac:spMkLst>
        </pc:spChg>
        <pc:spChg chg="add mod">
          <ac:chgData name="Shivanand Biradar" userId="97899b5bd4ac17e6" providerId="LiveId" clId="{140B4523-5B8A-4007-87AC-3B515630E1A3}" dt="2024-05-21T05:52:16.081" v="294" actId="164"/>
          <ac:spMkLst>
            <pc:docMk/>
            <pc:sldMk cId="4088116870" sldId="692"/>
            <ac:spMk id="6" creationId="{AB40C08B-80F3-BBE2-52B3-6E63A5761B94}"/>
          </ac:spMkLst>
        </pc:spChg>
        <pc:spChg chg="add mod">
          <ac:chgData name="Shivanand Biradar" userId="97899b5bd4ac17e6" providerId="LiveId" clId="{140B4523-5B8A-4007-87AC-3B515630E1A3}" dt="2024-05-21T05:52:16.081" v="294" actId="164"/>
          <ac:spMkLst>
            <pc:docMk/>
            <pc:sldMk cId="4088116870" sldId="692"/>
            <ac:spMk id="9" creationId="{C8CCE7A5-DAB4-55BA-CA06-C241AD142400}"/>
          </ac:spMkLst>
        </pc:spChg>
        <pc:spChg chg="add mod">
          <ac:chgData name="Shivanand Biradar" userId="97899b5bd4ac17e6" providerId="LiveId" clId="{140B4523-5B8A-4007-87AC-3B515630E1A3}" dt="2024-05-21T05:52:16.081" v="294" actId="164"/>
          <ac:spMkLst>
            <pc:docMk/>
            <pc:sldMk cId="4088116870" sldId="692"/>
            <ac:spMk id="14" creationId="{E06A7EA0-DBF9-A219-CFBF-5256B0C4761A}"/>
          </ac:spMkLst>
        </pc:spChg>
        <pc:spChg chg="add mod">
          <ac:chgData name="Shivanand Biradar" userId="97899b5bd4ac17e6" providerId="LiveId" clId="{140B4523-5B8A-4007-87AC-3B515630E1A3}" dt="2024-05-21T05:52:16.081" v="294" actId="164"/>
          <ac:spMkLst>
            <pc:docMk/>
            <pc:sldMk cId="4088116870" sldId="692"/>
            <ac:spMk id="15" creationId="{C1AC9779-1F82-5581-6B8C-C53B150900DA}"/>
          </ac:spMkLst>
        </pc:spChg>
        <pc:spChg chg="add mod">
          <ac:chgData name="Shivanand Biradar" userId="97899b5bd4ac17e6" providerId="LiveId" clId="{140B4523-5B8A-4007-87AC-3B515630E1A3}" dt="2024-05-21T05:52:16.081" v="294" actId="164"/>
          <ac:spMkLst>
            <pc:docMk/>
            <pc:sldMk cId="4088116870" sldId="692"/>
            <ac:spMk id="16" creationId="{F29DA888-3E62-898C-6CCB-9DE73F16B42D}"/>
          </ac:spMkLst>
        </pc:spChg>
        <pc:spChg chg="add mod">
          <ac:chgData name="Shivanand Biradar" userId="97899b5bd4ac17e6" providerId="LiveId" clId="{140B4523-5B8A-4007-87AC-3B515630E1A3}" dt="2024-05-21T05:52:16.081" v="294" actId="164"/>
          <ac:spMkLst>
            <pc:docMk/>
            <pc:sldMk cId="4088116870" sldId="692"/>
            <ac:spMk id="17" creationId="{3E504125-70E9-E895-A37C-F0C876B63CD9}"/>
          </ac:spMkLst>
        </pc:spChg>
        <pc:spChg chg="add mod">
          <ac:chgData name="Shivanand Biradar" userId="97899b5bd4ac17e6" providerId="LiveId" clId="{140B4523-5B8A-4007-87AC-3B515630E1A3}" dt="2024-05-21T05:52:16.081" v="294" actId="164"/>
          <ac:spMkLst>
            <pc:docMk/>
            <pc:sldMk cId="4088116870" sldId="692"/>
            <ac:spMk id="18" creationId="{F7A4909E-AD9C-A475-EBA1-A07B26E5A31E}"/>
          </ac:spMkLst>
        </pc:spChg>
        <pc:spChg chg="add mod">
          <ac:chgData name="Shivanand Biradar" userId="97899b5bd4ac17e6" providerId="LiveId" clId="{140B4523-5B8A-4007-87AC-3B515630E1A3}" dt="2024-05-21T05:52:16.081" v="294" actId="164"/>
          <ac:spMkLst>
            <pc:docMk/>
            <pc:sldMk cId="4088116870" sldId="692"/>
            <ac:spMk id="19" creationId="{20338AAF-9F4B-AD18-0757-3EDFB69FDD0B}"/>
          </ac:spMkLst>
        </pc:spChg>
        <pc:spChg chg="add del mod">
          <ac:chgData name="Shivanand Biradar" userId="97899b5bd4ac17e6" providerId="LiveId" clId="{140B4523-5B8A-4007-87AC-3B515630E1A3}" dt="2024-05-21T06:41:29.568" v="630" actId="478"/>
          <ac:spMkLst>
            <pc:docMk/>
            <pc:sldMk cId="4088116870" sldId="692"/>
            <ac:spMk id="21" creationId="{D770BB16-24B4-BDF4-7DF1-978984D6C150}"/>
          </ac:spMkLst>
        </pc:spChg>
        <pc:spChg chg="add del mod">
          <ac:chgData name="Shivanand Biradar" userId="97899b5bd4ac17e6" providerId="LiveId" clId="{140B4523-5B8A-4007-87AC-3B515630E1A3}" dt="2024-05-21T06:38:01.601" v="570" actId="478"/>
          <ac:spMkLst>
            <pc:docMk/>
            <pc:sldMk cId="4088116870" sldId="692"/>
            <ac:spMk id="22" creationId="{41180430-BEC4-94C3-C498-94184B79C962}"/>
          </ac:spMkLst>
        </pc:spChg>
        <pc:spChg chg="add mod">
          <ac:chgData name="Shivanand Biradar" userId="97899b5bd4ac17e6" providerId="LiveId" clId="{140B4523-5B8A-4007-87AC-3B515630E1A3}" dt="2024-05-21T06:39:47.939" v="595" actId="1076"/>
          <ac:spMkLst>
            <pc:docMk/>
            <pc:sldMk cId="4088116870" sldId="692"/>
            <ac:spMk id="23" creationId="{F154ED69-0C73-BE53-BD0F-F291FFD8D428}"/>
          </ac:spMkLst>
        </pc:spChg>
        <pc:spChg chg="add mod">
          <ac:chgData name="Shivanand Biradar" userId="97899b5bd4ac17e6" providerId="LiveId" clId="{140B4523-5B8A-4007-87AC-3B515630E1A3}" dt="2024-05-21T06:38:43.130" v="590" actId="20577"/>
          <ac:spMkLst>
            <pc:docMk/>
            <pc:sldMk cId="4088116870" sldId="692"/>
            <ac:spMk id="24" creationId="{074E3C54-5BE8-5843-1D97-C216FB20ACB3}"/>
          </ac:spMkLst>
        </pc:spChg>
        <pc:spChg chg="add del mod">
          <ac:chgData name="Shivanand Biradar" userId="97899b5bd4ac17e6" providerId="LiveId" clId="{140B4523-5B8A-4007-87AC-3B515630E1A3}" dt="2024-05-21T06:39:14.844" v="594" actId="478"/>
          <ac:spMkLst>
            <pc:docMk/>
            <pc:sldMk cId="4088116870" sldId="692"/>
            <ac:spMk id="25" creationId="{51ED00B1-F85F-A256-1999-BB63ABF8AF15}"/>
          </ac:spMkLst>
        </pc:spChg>
        <pc:spChg chg="add mod">
          <ac:chgData name="Shivanand Biradar" userId="97899b5bd4ac17e6" providerId="LiveId" clId="{140B4523-5B8A-4007-87AC-3B515630E1A3}" dt="2024-05-21T06:41:16.258" v="628" actId="20577"/>
          <ac:spMkLst>
            <pc:docMk/>
            <pc:sldMk cId="4088116870" sldId="692"/>
            <ac:spMk id="26" creationId="{8420F1CF-C3D9-69FD-262A-74AE52D0B27C}"/>
          </ac:spMkLst>
        </pc:spChg>
        <pc:spChg chg="add mod">
          <ac:chgData name="Shivanand Biradar" userId="97899b5bd4ac17e6" providerId="LiveId" clId="{140B4523-5B8A-4007-87AC-3B515630E1A3}" dt="2024-05-21T06:40:34.844" v="616" actId="20577"/>
          <ac:spMkLst>
            <pc:docMk/>
            <pc:sldMk cId="4088116870" sldId="692"/>
            <ac:spMk id="27" creationId="{AD02D002-80D0-DE9C-6F45-674E0A19EA32}"/>
          </ac:spMkLst>
        </pc:spChg>
        <pc:grpChg chg="add mod">
          <ac:chgData name="Shivanand Biradar" userId="97899b5bd4ac17e6" providerId="LiveId" clId="{140B4523-5B8A-4007-87AC-3B515630E1A3}" dt="2024-05-21T05:52:19.799" v="295" actId="1076"/>
          <ac:grpSpMkLst>
            <pc:docMk/>
            <pc:sldMk cId="4088116870" sldId="692"/>
            <ac:grpSpMk id="20" creationId="{76CBCCBC-2DDE-C1A7-BFB4-796DBCAFDC61}"/>
          </ac:grpSpMkLst>
        </pc:grpChg>
        <pc:picChg chg="add del mod">
          <ac:chgData name="Shivanand Biradar" userId="97899b5bd4ac17e6" providerId="LiveId" clId="{140B4523-5B8A-4007-87AC-3B515630E1A3}" dt="2024-05-21T05:35:56.095" v="225" actId="478"/>
          <ac:picMkLst>
            <pc:docMk/>
            <pc:sldMk cId="4088116870" sldId="692"/>
            <ac:picMk id="7" creationId="{A0170726-4FEA-25E4-3D57-756621DF6874}"/>
          </ac:picMkLst>
        </pc:picChg>
        <pc:cxnChg chg="add mod">
          <ac:chgData name="Shivanand Biradar" userId="97899b5bd4ac17e6" providerId="LiveId" clId="{140B4523-5B8A-4007-87AC-3B515630E1A3}" dt="2024-05-21T05:52:16.081" v="294" actId="164"/>
          <ac:cxnSpMkLst>
            <pc:docMk/>
            <pc:sldMk cId="4088116870" sldId="692"/>
            <ac:cxnSpMk id="11" creationId="{18BAC3EF-346A-A958-9EBD-EBF9A7BCA7F0}"/>
          </ac:cxnSpMkLst>
        </pc:cxnChg>
        <pc:cxnChg chg="add mod">
          <ac:chgData name="Shivanand Biradar" userId="97899b5bd4ac17e6" providerId="LiveId" clId="{140B4523-5B8A-4007-87AC-3B515630E1A3}" dt="2024-05-21T05:52:16.081" v="294" actId="164"/>
          <ac:cxnSpMkLst>
            <pc:docMk/>
            <pc:sldMk cId="4088116870" sldId="692"/>
            <ac:cxnSpMk id="13" creationId="{4325E464-E721-A506-3FB9-D95DFB2C82C7}"/>
          </ac:cxnSpMkLst>
        </pc:cxnChg>
      </pc:sldChg>
      <pc:sldChg chg="modSp mod ord">
        <pc:chgData name="Shivanand Biradar" userId="97899b5bd4ac17e6" providerId="LiveId" clId="{140B4523-5B8A-4007-87AC-3B515630E1A3}" dt="2024-05-21T06:36:34.409" v="546"/>
        <pc:sldMkLst>
          <pc:docMk/>
          <pc:sldMk cId="2713639180" sldId="693"/>
        </pc:sldMkLst>
        <pc:picChg chg="mod">
          <ac:chgData name="Shivanand Biradar" userId="97899b5bd4ac17e6" providerId="LiveId" clId="{140B4523-5B8A-4007-87AC-3B515630E1A3}" dt="2024-05-21T05:36:59.736" v="228" actId="1076"/>
          <ac:picMkLst>
            <pc:docMk/>
            <pc:sldMk cId="2713639180" sldId="693"/>
            <ac:picMk id="7" creationId="{3E23F123-EA29-F39B-539C-2854F896F80D}"/>
          </ac:picMkLst>
        </pc:picChg>
      </pc:sldChg>
      <pc:sldChg chg="addSp delSp modSp mod">
        <pc:chgData name="Shivanand Biradar" userId="97899b5bd4ac17e6" providerId="LiveId" clId="{140B4523-5B8A-4007-87AC-3B515630E1A3}" dt="2024-05-21T06:35:26.915" v="542" actId="478"/>
        <pc:sldMkLst>
          <pc:docMk/>
          <pc:sldMk cId="3669013818" sldId="694"/>
        </pc:sldMkLst>
        <pc:spChg chg="add mod">
          <ac:chgData name="Shivanand Biradar" userId="97899b5bd4ac17e6" providerId="LiveId" clId="{140B4523-5B8A-4007-87AC-3B515630E1A3}" dt="2024-05-21T05:13:42.905" v="22" actId="20577"/>
          <ac:spMkLst>
            <pc:docMk/>
            <pc:sldMk cId="3669013818" sldId="694"/>
            <ac:spMk id="5" creationId="{208ADFFC-9DDF-C79F-CE5A-8704B7EB7B02}"/>
          </ac:spMkLst>
        </pc:spChg>
        <pc:spChg chg="add mod">
          <ac:chgData name="Shivanand Biradar" userId="97899b5bd4ac17e6" providerId="LiveId" clId="{140B4523-5B8A-4007-87AC-3B515630E1A3}" dt="2024-05-21T05:14:13.251" v="36" actId="313"/>
          <ac:spMkLst>
            <pc:docMk/>
            <pc:sldMk cId="3669013818" sldId="694"/>
            <ac:spMk id="6" creationId="{58EDADC3-2285-51B0-F55B-777AA8B4B80F}"/>
          </ac:spMkLst>
        </pc:spChg>
        <pc:spChg chg="add mod">
          <ac:chgData name="Shivanand Biradar" userId="97899b5bd4ac17e6" providerId="LiveId" clId="{140B4523-5B8A-4007-87AC-3B515630E1A3}" dt="2024-05-21T06:23:16.078" v="442" actId="1076"/>
          <ac:spMkLst>
            <pc:docMk/>
            <pc:sldMk cId="3669013818" sldId="694"/>
            <ac:spMk id="7" creationId="{ADCC4FD2-D4DB-A514-4299-4C4A894CDC6E}"/>
          </ac:spMkLst>
        </pc:spChg>
        <pc:spChg chg="mod">
          <ac:chgData name="Shivanand Biradar" userId="97899b5bd4ac17e6" providerId="LiveId" clId="{140B4523-5B8A-4007-87AC-3B515630E1A3}" dt="2024-05-21T06:27:03.683" v="445" actId="113"/>
          <ac:spMkLst>
            <pc:docMk/>
            <pc:sldMk cId="3669013818" sldId="694"/>
            <ac:spMk id="9" creationId="{92D845A3-BC89-DB90-2F48-AB5782AC716C}"/>
          </ac:spMkLst>
        </pc:spChg>
        <pc:spChg chg="add mod">
          <ac:chgData name="Shivanand Biradar" userId="97899b5bd4ac17e6" providerId="LiveId" clId="{140B4523-5B8A-4007-87AC-3B515630E1A3}" dt="2024-05-21T06:23:18.499" v="443" actId="1076"/>
          <ac:spMkLst>
            <pc:docMk/>
            <pc:sldMk cId="3669013818" sldId="694"/>
            <ac:spMk id="10" creationId="{6F5487E5-D189-F0FE-6AF1-1B1929952742}"/>
          </ac:spMkLst>
        </pc:spChg>
        <pc:spChg chg="add mod">
          <ac:chgData name="Shivanand Biradar" userId="97899b5bd4ac17e6" providerId="LiveId" clId="{140B4523-5B8A-4007-87AC-3B515630E1A3}" dt="2024-05-21T06:28:01.913" v="464" actId="403"/>
          <ac:spMkLst>
            <pc:docMk/>
            <pc:sldMk cId="3669013818" sldId="694"/>
            <ac:spMk id="11" creationId="{D80D00FA-DC8A-A9B6-BE01-BECF737FAB83}"/>
          </ac:spMkLst>
        </pc:spChg>
        <pc:spChg chg="add mod">
          <ac:chgData name="Shivanand Biradar" userId="97899b5bd4ac17e6" providerId="LiveId" clId="{140B4523-5B8A-4007-87AC-3B515630E1A3}" dt="2024-05-21T06:28:40.581" v="494" actId="20577"/>
          <ac:spMkLst>
            <pc:docMk/>
            <pc:sldMk cId="3669013818" sldId="694"/>
            <ac:spMk id="13" creationId="{A71E7B63-3D4E-B502-DA6B-2177F1D56B0F}"/>
          </ac:spMkLst>
        </pc:spChg>
        <pc:spChg chg="add mod">
          <ac:chgData name="Shivanand Biradar" userId="97899b5bd4ac17e6" providerId="LiveId" clId="{140B4523-5B8A-4007-87AC-3B515630E1A3}" dt="2024-05-21T06:29:21.868" v="540" actId="20577"/>
          <ac:spMkLst>
            <pc:docMk/>
            <pc:sldMk cId="3669013818" sldId="694"/>
            <ac:spMk id="14" creationId="{3214EE09-46C0-0D20-9D13-AE55E574CDAA}"/>
          </ac:spMkLst>
        </pc:spChg>
        <pc:spChg chg="add del mod">
          <ac:chgData name="Shivanand Biradar" userId="97899b5bd4ac17e6" providerId="LiveId" clId="{140B4523-5B8A-4007-87AC-3B515630E1A3}" dt="2024-05-21T06:35:26.915" v="542" actId="478"/>
          <ac:spMkLst>
            <pc:docMk/>
            <pc:sldMk cId="3669013818" sldId="694"/>
            <ac:spMk id="15" creationId="{06238561-83F0-B6D6-D612-AC4C303D5397}"/>
          </ac:spMkLst>
        </pc:spChg>
      </pc:sldChg>
      <pc:sldChg chg="add">
        <pc:chgData name="Shivanand Biradar" userId="97899b5bd4ac17e6" providerId="LiveId" clId="{140B4523-5B8A-4007-87AC-3B515630E1A3}" dt="2024-05-21T05:14:19.229" v="37" actId="2890"/>
        <pc:sldMkLst>
          <pc:docMk/>
          <pc:sldMk cId="3963077129" sldId="695"/>
        </pc:sldMkLst>
      </pc:sldChg>
      <pc:sldChg chg="addSp delSp modSp add mod ord">
        <pc:chgData name="Shivanand Biradar" userId="97899b5bd4ac17e6" providerId="LiveId" clId="{140B4523-5B8A-4007-87AC-3B515630E1A3}" dt="2024-05-21T06:22:34.159" v="440" actId="20577"/>
        <pc:sldMkLst>
          <pc:docMk/>
          <pc:sldMk cId="3286183581" sldId="696"/>
        </pc:sldMkLst>
        <pc:spChg chg="add mod">
          <ac:chgData name="Shivanand Biradar" userId="97899b5bd4ac17e6" providerId="LiveId" clId="{140B4523-5B8A-4007-87AC-3B515630E1A3}" dt="2024-05-21T05:25:24.401" v="118" actId="20577"/>
          <ac:spMkLst>
            <pc:docMk/>
            <pc:sldMk cId="3286183581" sldId="696"/>
            <ac:spMk id="5" creationId="{8970DDC6-BF67-6E3D-793B-AE3DD09FE193}"/>
          </ac:spMkLst>
        </pc:spChg>
        <pc:spChg chg="add mod">
          <ac:chgData name="Shivanand Biradar" userId="97899b5bd4ac17e6" providerId="LiveId" clId="{140B4523-5B8A-4007-87AC-3B515630E1A3}" dt="2024-05-21T05:25:29.984" v="122" actId="20577"/>
          <ac:spMkLst>
            <pc:docMk/>
            <pc:sldMk cId="3286183581" sldId="696"/>
            <ac:spMk id="6" creationId="{D14203CE-3BB2-5C1D-DCC0-5B5B8E214DC2}"/>
          </ac:spMkLst>
        </pc:spChg>
        <pc:spChg chg="add mod">
          <ac:chgData name="Shivanand Biradar" userId="97899b5bd4ac17e6" providerId="LiveId" clId="{140B4523-5B8A-4007-87AC-3B515630E1A3}" dt="2024-05-21T05:25:33.828" v="126" actId="20577"/>
          <ac:spMkLst>
            <pc:docMk/>
            <pc:sldMk cId="3286183581" sldId="696"/>
            <ac:spMk id="9" creationId="{5E7E2ABC-B7D4-B134-A3E0-4FED0BAA19E4}"/>
          </ac:spMkLst>
        </pc:spChg>
        <pc:spChg chg="add mod">
          <ac:chgData name="Shivanand Biradar" userId="97899b5bd4ac17e6" providerId="LiveId" clId="{140B4523-5B8A-4007-87AC-3B515630E1A3}" dt="2024-05-21T05:25:37.916" v="130" actId="20577"/>
          <ac:spMkLst>
            <pc:docMk/>
            <pc:sldMk cId="3286183581" sldId="696"/>
            <ac:spMk id="10" creationId="{A6E6C69B-4466-23AA-4B4F-32AEF0219CDE}"/>
          </ac:spMkLst>
        </pc:spChg>
        <pc:spChg chg="add del mod">
          <ac:chgData name="Shivanand Biradar" userId="97899b5bd4ac17e6" providerId="LiveId" clId="{140B4523-5B8A-4007-87AC-3B515630E1A3}" dt="2024-05-21T05:28:38.608" v="135"/>
          <ac:spMkLst>
            <pc:docMk/>
            <pc:sldMk cId="3286183581" sldId="696"/>
            <ac:spMk id="21" creationId="{7CFA1A08-3373-4AD5-D300-D8E383025C31}"/>
          </ac:spMkLst>
        </pc:spChg>
        <pc:spChg chg="add mod">
          <ac:chgData name="Shivanand Biradar" userId="97899b5bd4ac17e6" providerId="LiveId" clId="{140B4523-5B8A-4007-87AC-3B515630E1A3}" dt="2024-05-21T05:28:59.924" v="145" actId="1076"/>
          <ac:spMkLst>
            <pc:docMk/>
            <pc:sldMk cId="3286183581" sldId="696"/>
            <ac:spMk id="22" creationId="{67689DAC-BBBA-BC1C-7C89-46021623958B}"/>
          </ac:spMkLst>
        </pc:spChg>
        <pc:spChg chg="add mod">
          <ac:chgData name="Shivanand Biradar" userId="97899b5bd4ac17e6" providerId="LiveId" clId="{140B4523-5B8A-4007-87AC-3B515630E1A3}" dt="2024-05-21T06:22:34.159" v="440" actId="20577"/>
          <ac:spMkLst>
            <pc:docMk/>
            <pc:sldMk cId="3286183581" sldId="696"/>
            <ac:spMk id="29" creationId="{E06915A2-DDB4-ADDE-AC11-52B8E424EE75}"/>
          </ac:spMkLst>
        </pc:spChg>
        <pc:picChg chg="del">
          <ac:chgData name="Shivanand Biradar" userId="97899b5bd4ac17e6" providerId="LiveId" clId="{140B4523-5B8A-4007-87AC-3B515630E1A3}" dt="2024-05-21T05:22:12.870" v="89" actId="478"/>
          <ac:picMkLst>
            <pc:docMk/>
            <pc:sldMk cId="3286183581" sldId="696"/>
            <ac:picMk id="7" creationId="{3E23F123-EA29-F39B-539C-2854F896F80D}"/>
          </ac:picMkLst>
        </pc:picChg>
        <pc:cxnChg chg="add mod">
          <ac:chgData name="Shivanand Biradar" userId="97899b5bd4ac17e6" providerId="LiveId" clId="{140B4523-5B8A-4007-87AC-3B515630E1A3}" dt="2024-05-21T05:24:20.416" v="105" actId="13822"/>
          <ac:cxnSpMkLst>
            <pc:docMk/>
            <pc:sldMk cId="3286183581" sldId="696"/>
            <ac:cxnSpMk id="13" creationId="{614F21CB-BCB7-00EB-33EE-8D2180B7136A}"/>
          </ac:cxnSpMkLst>
        </pc:cxnChg>
        <pc:cxnChg chg="add mod">
          <ac:chgData name="Shivanand Biradar" userId="97899b5bd4ac17e6" providerId="LiveId" clId="{140B4523-5B8A-4007-87AC-3B515630E1A3}" dt="2024-05-21T05:24:48.167" v="109" actId="1076"/>
          <ac:cxnSpMkLst>
            <pc:docMk/>
            <pc:sldMk cId="3286183581" sldId="696"/>
            <ac:cxnSpMk id="16" creationId="{3541064C-A4BF-7486-E017-F9E076C659BB}"/>
          </ac:cxnSpMkLst>
        </pc:cxnChg>
        <pc:cxnChg chg="add mod">
          <ac:chgData name="Shivanand Biradar" userId="97899b5bd4ac17e6" providerId="LiveId" clId="{140B4523-5B8A-4007-87AC-3B515630E1A3}" dt="2024-05-21T05:24:51.955" v="110" actId="571"/>
          <ac:cxnSpMkLst>
            <pc:docMk/>
            <pc:sldMk cId="3286183581" sldId="696"/>
            <ac:cxnSpMk id="18" creationId="{0479E902-D3B8-103D-D612-FF12ADD5A673}"/>
          </ac:cxnSpMkLst>
        </pc:cxnChg>
        <pc:cxnChg chg="add mod">
          <ac:chgData name="Shivanand Biradar" userId="97899b5bd4ac17e6" providerId="LiveId" clId="{140B4523-5B8A-4007-87AC-3B515630E1A3}" dt="2024-05-21T05:24:55.845" v="111" actId="571"/>
          <ac:cxnSpMkLst>
            <pc:docMk/>
            <pc:sldMk cId="3286183581" sldId="696"/>
            <ac:cxnSpMk id="19" creationId="{E006C77B-FAE9-CA23-7291-5980044F659A}"/>
          </ac:cxnSpMkLst>
        </pc:cxnChg>
        <pc:cxnChg chg="add mod">
          <ac:chgData name="Shivanand Biradar" userId="97899b5bd4ac17e6" providerId="LiveId" clId="{140B4523-5B8A-4007-87AC-3B515630E1A3}" dt="2024-05-21T05:25:00.977" v="112" actId="571"/>
          <ac:cxnSpMkLst>
            <pc:docMk/>
            <pc:sldMk cId="3286183581" sldId="696"/>
            <ac:cxnSpMk id="20" creationId="{EE123D28-CD40-93BF-B8AA-2058306C76E3}"/>
          </ac:cxnSpMkLst>
        </pc:cxnChg>
        <pc:cxnChg chg="add mod">
          <ac:chgData name="Shivanand Biradar" userId="97899b5bd4ac17e6" providerId="LiveId" clId="{140B4523-5B8A-4007-87AC-3B515630E1A3}" dt="2024-05-21T05:50:20.924" v="287" actId="571"/>
          <ac:cxnSpMkLst>
            <pc:docMk/>
            <pc:sldMk cId="3286183581" sldId="696"/>
            <ac:cxnSpMk id="23" creationId="{E5116FB8-9FD2-25DB-1FCB-D7EB1E990936}"/>
          </ac:cxnSpMkLst>
        </pc:cxnChg>
        <pc:cxnChg chg="add mod">
          <ac:chgData name="Shivanand Biradar" userId="97899b5bd4ac17e6" providerId="LiveId" clId="{140B4523-5B8A-4007-87AC-3B515630E1A3}" dt="2024-05-21T05:50:46.734" v="293" actId="1076"/>
          <ac:cxnSpMkLst>
            <pc:docMk/>
            <pc:sldMk cId="3286183581" sldId="696"/>
            <ac:cxnSpMk id="24" creationId="{A50751F6-4BB1-E2C8-75C6-C0CD5DB6F84E}"/>
          </ac:cxnSpMkLst>
        </pc:cxnChg>
        <pc:cxnChg chg="add mod">
          <ac:chgData name="Shivanand Biradar" userId="97899b5bd4ac17e6" providerId="LiveId" clId="{140B4523-5B8A-4007-87AC-3B515630E1A3}" dt="2024-05-21T05:50:31.212" v="290" actId="571"/>
          <ac:cxnSpMkLst>
            <pc:docMk/>
            <pc:sldMk cId="3286183581" sldId="696"/>
            <ac:cxnSpMk id="25" creationId="{EAAFA4D6-E6FF-5ED6-DBCD-64D7F17D13EC}"/>
          </ac:cxnSpMkLst>
        </pc:cxnChg>
        <pc:cxnChg chg="add mod">
          <ac:chgData name="Shivanand Biradar" userId="97899b5bd4ac17e6" providerId="LiveId" clId="{140B4523-5B8A-4007-87AC-3B515630E1A3}" dt="2024-05-21T05:50:31.212" v="290" actId="571"/>
          <ac:cxnSpMkLst>
            <pc:docMk/>
            <pc:sldMk cId="3286183581" sldId="696"/>
            <ac:cxnSpMk id="26" creationId="{67533825-44AA-5228-52FB-6E00C4644B58}"/>
          </ac:cxnSpMkLst>
        </pc:cxnChg>
        <pc:cxnChg chg="add mod">
          <ac:chgData name="Shivanand Biradar" userId="97899b5bd4ac17e6" providerId="LiveId" clId="{140B4523-5B8A-4007-87AC-3B515630E1A3}" dt="2024-05-21T05:50:36.574" v="291" actId="571"/>
          <ac:cxnSpMkLst>
            <pc:docMk/>
            <pc:sldMk cId="3286183581" sldId="696"/>
            <ac:cxnSpMk id="27" creationId="{C6D35D43-EA78-B79F-A2B2-A013065D13AD}"/>
          </ac:cxnSpMkLst>
        </pc:cxnChg>
        <pc:cxnChg chg="add mod">
          <ac:chgData name="Shivanand Biradar" userId="97899b5bd4ac17e6" providerId="LiveId" clId="{140B4523-5B8A-4007-87AC-3B515630E1A3}" dt="2024-05-21T05:50:42.437" v="292" actId="571"/>
          <ac:cxnSpMkLst>
            <pc:docMk/>
            <pc:sldMk cId="3286183581" sldId="696"/>
            <ac:cxnSpMk id="28" creationId="{AD29B72F-1AAC-5B41-07A0-838316138C6C}"/>
          </ac:cxnSpMkLst>
        </pc:cxnChg>
      </pc:sldChg>
      <pc:sldChg chg="del">
        <pc:chgData name="Shivanand Biradar" userId="97899b5bd4ac17e6" providerId="LiveId" clId="{140B4523-5B8A-4007-87AC-3B515630E1A3}" dt="2024-05-21T06:36:29.401" v="544" actId="47"/>
        <pc:sldMkLst>
          <pc:docMk/>
          <pc:sldMk cId="753390193" sldId="698"/>
        </pc:sldMkLst>
      </pc:sldChg>
      <pc:sldChg chg="delSp add del mod">
        <pc:chgData name="Shivanand Biradar" userId="97899b5bd4ac17e6" providerId="LiveId" clId="{140B4523-5B8A-4007-87AC-3B515630E1A3}" dt="2024-05-21T06:36:24.816" v="543" actId="47"/>
        <pc:sldMkLst>
          <pc:docMk/>
          <pc:sldMk cId="1631480887" sldId="699"/>
        </pc:sldMkLst>
        <pc:picChg chg="del">
          <ac:chgData name="Shivanand Biradar" userId="97899b5bd4ac17e6" providerId="LiveId" clId="{140B4523-5B8A-4007-87AC-3B515630E1A3}" dt="2024-05-21T05:38:32.423" v="230" actId="478"/>
          <ac:picMkLst>
            <pc:docMk/>
            <pc:sldMk cId="1631480887" sldId="699"/>
            <ac:picMk id="7" creationId="{3E23F123-EA29-F39B-539C-2854F896F80D}"/>
          </ac:picMkLst>
        </pc:picChg>
      </pc:sldChg>
      <pc:sldChg chg="addSp delSp modSp add mod">
        <pc:chgData name="Shivanand Biradar" userId="97899b5bd4ac17e6" providerId="LiveId" clId="{140B4523-5B8A-4007-87AC-3B515630E1A3}" dt="2024-05-21T05:40:39.182" v="286" actId="1076"/>
        <pc:sldMkLst>
          <pc:docMk/>
          <pc:sldMk cId="2434049700" sldId="700"/>
        </pc:sldMkLst>
        <pc:spChg chg="del">
          <ac:chgData name="Shivanand Biradar" userId="97899b5bd4ac17e6" providerId="LiveId" clId="{140B4523-5B8A-4007-87AC-3B515630E1A3}" dt="2024-05-21T05:39:07.503" v="232" actId="478"/>
          <ac:spMkLst>
            <pc:docMk/>
            <pc:sldMk cId="2434049700" sldId="700"/>
            <ac:spMk id="5" creationId="{04A93167-FA79-E669-81D1-E7CA86FCFF31}"/>
          </ac:spMkLst>
        </pc:spChg>
        <pc:spChg chg="del">
          <ac:chgData name="Shivanand Biradar" userId="97899b5bd4ac17e6" providerId="LiveId" clId="{140B4523-5B8A-4007-87AC-3B515630E1A3}" dt="2024-05-21T05:39:07.503" v="232" actId="478"/>
          <ac:spMkLst>
            <pc:docMk/>
            <pc:sldMk cId="2434049700" sldId="700"/>
            <ac:spMk id="6" creationId="{0EFCB058-BCF6-20D0-53B3-2A117010F019}"/>
          </ac:spMkLst>
        </pc:spChg>
        <pc:spChg chg="del">
          <ac:chgData name="Shivanand Biradar" userId="97899b5bd4ac17e6" providerId="LiveId" clId="{140B4523-5B8A-4007-87AC-3B515630E1A3}" dt="2024-05-21T05:39:07.503" v="232" actId="478"/>
          <ac:spMkLst>
            <pc:docMk/>
            <pc:sldMk cId="2434049700" sldId="700"/>
            <ac:spMk id="7" creationId="{415E435C-675E-AFCF-6D39-B248D52D5F33}"/>
          </ac:spMkLst>
        </pc:spChg>
        <pc:spChg chg="add mod">
          <ac:chgData name="Shivanand Biradar" userId="97899b5bd4ac17e6" providerId="LiveId" clId="{140B4523-5B8A-4007-87AC-3B515630E1A3}" dt="2024-05-21T05:40:39.182" v="286" actId="1076"/>
          <ac:spMkLst>
            <pc:docMk/>
            <pc:sldMk cId="2434049700" sldId="700"/>
            <ac:spMk id="9" creationId="{2BDDDEF3-B385-DDA2-52B1-EE01B1D191AE}"/>
          </ac:spMkLst>
        </pc:spChg>
        <pc:spChg chg="mod">
          <ac:chgData name="Shivanand Biradar" userId="97899b5bd4ac17e6" providerId="LiveId" clId="{140B4523-5B8A-4007-87AC-3B515630E1A3}" dt="2024-05-21T05:39:46.122" v="267" actId="12788"/>
          <ac:spMkLst>
            <pc:docMk/>
            <pc:sldMk cId="2434049700" sldId="700"/>
            <ac:spMk id="14" creationId="{4FC66A5B-7EC5-59DE-52F9-6604C038D5E2}"/>
          </ac:spMkLst>
        </pc:spChg>
        <pc:graphicFrameChg chg="del">
          <ac:chgData name="Shivanand Biradar" userId="97899b5bd4ac17e6" providerId="LiveId" clId="{140B4523-5B8A-4007-87AC-3B515630E1A3}" dt="2024-05-21T05:39:07.503" v="232" actId="478"/>
          <ac:graphicFrameMkLst>
            <pc:docMk/>
            <pc:sldMk cId="2434049700" sldId="700"/>
            <ac:graphicFrameMk id="16" creationId="{EBFC2D6A-39BF-5FA8-4339-6C2D7317174C}"/>
          </ac:graphicFrameMkLst>
        </pc:graphicFrameChg>
      </pc:sldChg>
      <pc:sldChg chg="addSp delSp modSp add mod ord">
        <pc:chgData name="Shivanand Biradar" userId="97899b5bd4ac17e6" providerId="LiveId" clId="{140B4523-5B8A-4007-87AC-3B515630E1A3}" dt="2024-05-21T06:20:54.785" v="414" actId="1076"/>
        <pc:sldMkLst>
          <pc:docMk/>
          <pc:sldMk cId="2215285828" sldId="701"/>
        </pc:sldMkLst>
        <pc:spChg chg="del">
          <ac:chgData name="Shivanand Biradar" userId="97899b5bd4ac17e6" providerId="LiveId" clId="{140B4523-5B8A-4007-87AC-3B515630E1A3}" dt="2024-05-21T06:18:00.144" v="369" actId="478"/>
          <ac:spMkLst>
            <pc:docMk/>
            <pc:sldMk cId="2215285828" sldId="701"/>
            <ac:spMk id="6" creationId="{5541A663-57E8-4EE8-3F92-0806D79C422A}"/>
          </ac:spMkLst>
        </pc:spChg>
        <pc:spChg chg="mod">
          <ac:chgData name="Shivanand Biradar" userId="97899b5bd4ac17e6" providerId="LiveId" clId="{140B4523-5B8A-4007-87AC-3B515630E1A3}" dt="2024-05-21T06:17:56.619" v="368" actId="20577"/>
          <ac:spMkLst>
            <pc:docMk/>
            <pc:sldMk cId="2215285828" sldId="701"/>
            <ac:spMk id="7" creationId="{DAB68086-7CB8-6049-B303-5B4ADF80DAF2}"/>
          </ac:spMkLst>
        </pc:spChg>
        <pc:spChg chg="add mod">
          <ac:chgData name="Shivanand Biradar" userId="97899b5bd4ac17e6" providerId="LiveId" clId="{140B4523-5B8A-4007-87AC-3B515630E1A3}" dt="2024-05-21T06:20:54.785" v="414" actId="1076"/>
          <ac:spMkLst>
            <pc:docMk/>
            <pc:sldMk cId="2215285828" sldId="701"/>
            <ac:spMk id="9" creationId="{70769028-8075-8A0A-7DC2-BA533F3DE96E}"/>
          </ac:spMkLst>
        </pc:spChg>
      </pc:sldChg>
      <pc:sldChg chg="modSp add mod ord">
        <pc:chgData name="Shivanand Biradar" userId="97899b5bd4ac17e6" providerId="LiveId" clId="{140B4523-5B8A-4007-87AC-3B515630E1A3}" dt="2024-05-21T06:20:32.353" v="411" actId="1076"/>
        <pc:sldMkLst>
          <pc:docMk/>
          <pc:sldMk cId="950173197" sldId="702"/>
        </pc:sldMkLst>
        <pc:spChg chg="mod">
          <ac:chgData name="Shivanand Biradar" userId="97899b5bd4ac17e6" providerId="LiveId" clId="{140B4523-5B8A-4007-87AC-3B515630E1A3}" dt="2024-05-21T06:18:39.397" v="377" actId="1076"/>
          <ac:spMkLst>
            <pc:docMk/>
            <pc:sldMk cId="950173197" sldId="702"/>
            <ac:spMk id="7" creationId="{DAB68086-7CB8-6049-B303-5B4ADF80DAF2}"/>
          </ac:spMkLst>
        </pc:spChg>
        <pc:spChg chg="mod">
          <ac:chgData name="Shivanand Biradar" userId="97899b5bd4ac17e6" providerId="LiveId" clId="{140B4523-5B8A-4007-87AC-3B515630E1A3}" dt="2024-05-21T06:20:32.353" v="411" actId="1076"/>
          <ac:spMkLst>
            <pc:docMk/>
            <pc:sldMk cId="950173197" sldId="702"/>
            <ac:spMk id="9" creationId="{70769028-8075-8A0A-7DC2-BA533F3DE96E}"/>
          </ac:spMkLst>
        </pc:spChg>
      </pc:sldChg>
      <pc:sldChg chg="modSp add mod">
        <pc:chgData name="Shivanand Biradar" userId="97899b5bd4ac17e6" providerId="LiveId" clId="{140B4523-5B8A-4007-87AC-3B515630E1A3}" dt="2024-05-21T06:26:25.552" v="444" actId="20577"/>
        <pc:sldMkLst>
          <pc:docMk/>
          <pc:sldMk cId="3971674970" sldId="703"/>
        </pc:sldMkLst>
        <pc:spChg chg="mod">
          <ac:chgData name="Shivanand Biradar" userId="97899b5bd4ac17e6" providerId="LiveId" clId="{140B4523-5B8A-4007-87AC-3B515630E1A3}" dt="2024-05-21T06:26:25.552" v="444" actId="20577"/>
          <ac:spMkLst>
            <pc:docMk/>
            <pc:sldMk cId="3971674970" sldId="703"/>
            <ac:spMk id="9" creationId="{70769028-8075-8A0A-7DC2-BA533F3DE96E}"/>
          </ac:spMkLst>
        </pc:spChg>
      </pc:sldChg>
    </pc:docChg>
  </pc:docChgLst>
  <pc:docChgLst>
    <pc:chgData name="Rajesh Katagar" userId="b9a46f2cc04455aa" providerId="Windows Live" clId="Web-{0DEB0A9C-4A64-44AB-BB2F-E2E43EF7E247}"/>
    <pc:docChg chg="addSld delSld modSld">
      <pc:chgData name="Rajesh Katagar" userId="b9a46f2cc04455aa" providerId="Windows Live" clId="Web-{0DEB0A9C-4A64-44AB-BB2F-E2E43EF7E247}" dt="2024-06-13T14:32:17.684" v="51"/>
      <pc:docMkLst>
        <pc:docMk/>
      </pc:docMkLst>
      <pc:sldChg chg="mod modShow">
        <pc:chgData name="Rajesh Katagar" userId="b9a46f2cc04455aa" providerId="Windows Live" clId="Web-{0DEB0A9C-4A64-44AB-BB2F-E2E43EF7E247}" dt="2024-06-13T14:32:13.872" v="50"/>
        <pc:sldMkLst>
          <pc:docMk/>
          <pc:sldMk cId="3963077129" sldId="695"/>
        </pc:sldMkLst>
      </pc:sldChg>
      <pc:sldChg chg="mod modShow">
        <pc:chgData name="Rajesh Katagar" userId="b9a46f2cc04455aa" providerId="Windows Live" clId="Web-{0DEB0A9C-4A64-44AB-BB2F-E2E43EF7E247}" dt="2024-06-13T14:32:17.684" v="51"/>
        <pc:sldMkLst>
          <pc:docMk/>
          <pc:sldMk cId="3878631583" sldId="705"/>
        </pc:sldMkLst>
      </pc:sldChg>
      <pc:sldChg chg="addSp modSp">
        <pc:chgData name="Rajesh Katagar" userId="b9a46f2cc04455aa" providerId="Windows Live" clId="Web-{0DEB0A9C-4A64-44AB-BB2F-E2E43EF7E247}" dt="2024-06-13T14:30:52.665" v="48" actId="1076"/>
        <pc:sldMkLst>
          <pc:docMk/>
          <pc:sldMk cId="2631257718" sldId="707"/>
        </pc:sldMkLst>
        <pc:spChg chg="add mod">
          <ac:chgData name="Rajesh Katagar" userId="b9a46f2cc04455aa" providerId="Windows Live" clId="Web-{0DEB0A9C-4A64-44AB-BB2F-E2E43EF7E247}" dt="2024-06-13T14:30:52.665" v="48" actId="1076"/>
          <ac:spMkLst>
            <pc:docMk/>
            <pc:sldMk cId="2631257718" sldId="707"/>
            <ac:spMk id="5" creationId="{3E5A1835-4A1F-4AD8-98CA-FE9528965FA7}"/>
          </ac:spMkLst>
        </pc:spChg>
      </pc:sldChg>
      <pc:sldChg chg="modSp add del replId">
        <pc:chgData name="Rajesh Katagar" userId="b9a46f2cc04455aa" providerId="Windows Live" clId="Web-{0DEB0A9C-4A64-44AB-BB2F-E2E43EF7E247}" dt="2024-06-13T14:31:02.885" v="49" actId="1076"/>
        <pc:sldMkLst>
          <pc:docMk/>
          <pc:sldMk cId="7166630" sldId="709"/>
        </pc:sldMkLst>
        <pc:spChg chg="mod">
          <ac:chgData name="Rajesh Katagar" userId="b9a46f2cc04455aa" providerId="Windows Live" clId="Web-{0DEB0A9C-4A64-44AB-BB2F-E2E43EF7E247}" dt="2024-06-13T14:31:02.885" v="49" actId="1076"/>
          <ac:spMkLst>
            <pc:docMk/>
            <pc:sldMk cId="7166630" sldId="709"/>
            <ac:spMk id="5" creationId="{3E5A1835-4A1F-4AD8-98CA-FE9528965FA7}"/>
          </ac:spMkLst>
        </pc:spChg>
        <pc:picChg chg="mod">
          <ac:chgData name="Rajesh Katagar" userId="b9a46f2cc04455aa" providerId="Windows Live" clId="Web-{0DEB0A9C-4A64-44AB-BB2F-E2E43EF7E247}" dt="2024-06-13T14:30:35.837" v="46" actId="14100"/>
          <ac:picMkLst>
            <pc:docMk/>
            <pc:sldMk cId="7166630" sldId="709"/>
            <ac:picMk id="13" creationId="{0BBC8466-2F9E-56E0-2DB3-8D7765F241D5}"/>
          </ac:picMkLst>
        </pc:picChg>
      </pc:sldChg>
      <pc:sldChg chg="del">
        <pc:chgData name="Rajesh Katagar" userId="b9a46f2cc04455aa" providerId="Windows Live" clId="Web-{0DEB0A9C-4A64-44AB-BB2F-E2E43EF7E247}" dt="2024-06-13T07:23:18.842" v="16"/>
        <pc:sldMkLst>
          <pc:docMk/>
          <pc:sldMk cId="2751853122" sldId="709"/>
        </pc:sldMkLst>
      </pc:sldChg>
      <pc:sldChg chg="addSp modSp">
        <pc:chgData name="Rajesh Katagar" userId="b9a46f2cc04455aa" providerId="Windows Live" clId="Web-{0DEB0A9C-4A64-44AB-BB2F-E2E43EF7E247}" dt="2024-06-13T14:29:31.881" v="44" actId="14100"/>
        <pc:sldMkLst>
          <pc:docMk/>
          <pc:sldMk cId="856347759" sldId="710"/>
        </pc:sldMkLst>
        <pc:spChg chg="add mod">
          <ac:chgData name="Rajesh Katagar" userId="b9a46f2cc04455aa" providerId="Windows Live" clId="Web-{0DEB0A9C-4A64-44AB-BB2F-E2E43EF7E247}" dt="2024-06-13T07:25:25.410" v="34" actId="20577"/>
          <ac:spMkLst>
            <pc:docMk/>
            <pc:sldMk cId="856347759" sldId="710"/>
            <ac:spMk id="5" creationId="{835160CD-99DC-44C4-74D6-CF93AECA1DDC}"/>
          </ac:spMkLst>
        </pc:spChg>
        <pc:spChg chg="add mod">
          <ac:chgData name="Rajesh Katagar" userId="b9a46f2cc04455aa" providerId="Windows Live" clId="Web-{0DEB0A9C-4A64-44AB-BB2F-E2E43EF7E247}" dt="2024-06-13T14:29:12.364" v="41"/>
          <ac:spMkLst>
            <pc:docMk/>
            <pc:sldMk cId="856347759" sldId="710"/>
            <ac:spMk id="6" creationId="{CC99CD0F-B5AF-14BF-AA32-F4E1AB08C169}"/>
          </ac:spMkLst>
        </pc:spChg>
        <pc:picChg chg="add mod">
          <ac:chgData name="Rajesh Katagar" userId="b9a46f2cc04455aa" providerId="Windows Live" clId="Web-{0DEB0A9C-4A64-44AB-BB2F-E2E43EF7E247}" dt="2024-06-13T14:29:31.881" v="44" actId="14100"/>
          <ac:picMkLst>
            <pc:docMk/>
            <pc:sldMk cId="856347759" sldId="710"/>
            <ac:picMk id="7" creationId="{7A3920F8-BADF-2AC8-92CC-4CBF143E0113}"/>
          </ac:picMkLst>
        </pc:picChg>
      </pc:sldChg>
    </pc:docChg>
  </pc:docChgLst>
  <pc:docChgLst>
    <pc:chgData name="Rajesh Katagar" userId="b9a46f2cc04455aa" providerId="Windows Live" clId="Web-{CAFA3611-3693-4C56-982D-78BF75BE2988}"/>
    <pc:docChg chg="addSld">
      <pc:chgData name="Rajesh Katagar" userId="b9a46f2cc04455aa" providerId="Windows Live" clId="Web-{CAFA3611-3693-4C56-982D-78BF75BE2988}" dt="2024-06-13T06:53:56.626" v="0"/>
      <pc:docMkLst>
        <pc:docMk/>
      </pc:docMkLst>
      <pc:sldChg chg="add replId">
        <pc:chgData name="Rajesh Katagar" userId="b9a46f2cc04455aa" providerId="Windows Live" clId="Web-{CAFA3611-3693-4C56-982D-78BF75BE2988}" dt="2024-06-13T06:53:56.626" v="0"/>
        <pc:sldMkLst>
          <pc:docMk/>
          <pc:sldMk cId="2751853122" sldId="709"/>
        </pc:sldMkLst>
      </pc:sldChg>
    </pc:docChg>
  </pc:docChgLst>
  <pc:docChgLst>
    <pc:chgData name="Rajesh Katagar" userId="b9a46f2cc04455aa" providerId="Windows Live" clId="Web-{3B81CFB6-40EC-40BA-A444-9EE155A4FBA7}"/>
    <pc:docChg chg="modSld">
      <pc:chgData name="Rajesh Katagar" userId="b9a46f2cc04455aa" providerId="Windows Live" clId="Web-{3B81CFB6-40EC-40BA-A444-9EE155A4FBA7}" dt="2024-05-21T05:55:45.831" v="89" actId="1076"/>
      <pc:docMkLst>
        <pc:docMk/>
      </pc:docMkLst>
      <pc:sldChg chg="modSp">
        <pc:chgData name="Rajesh Katagar" userId="b9a46f2cc04455aa" providerId="Windows Live" clId="Web-{3B81CFB6-40EC-40BA-A444-9EE155A4FBA7}" dt="2024-05-21T05:17:06.506" v="1"/>
        <pc:sldMkLst>
          <pc:docMk/>
          <pc:sldMk cId="3796417325" sldId="263"/>
        </pc:sldMkLst>
        <pc:graphicFrameChg chg="mod modGraphic">
          <ac:chgData name="Rajesh Katagar" userId="b9a46f2cc04455aa" providerId="Windows Live" clId="Web-{3B81CFB6-40EC-40BA-A444-9EE155A4FBA7}" dt="2024-05-21T05:17:06.506" v="1"/>
          <ac:graphicFrameMkLst>
            <pc:docMk/>
            <pc:sldMk cId="3796417325" sldId="263"/>
            <ac:graphicFrameMk id="16" creationId="{EBFC2D6A-39BF-5FA8-4339-6C2D7317174C}"/>
          </ac:graphicFrameMkLst>
        </pc:graphicFrameChg>
      </pc:sldChg>
      <pc:sldChg chg="modSp">
        <pc:chgData name="Rajesh Katagar" userId="b9a46f2cc04455aa" providerId="Windows Live" clId="Web-{3B81CFB6-40EC-40BA-A444-9EE155A4FBA7}" dt="2024-05-21T05:55:45.831" v="89" actId="1076"/>
        <pc:sldMkLst>
          <pc:docMk/>
          <pc:sldMk cId="1404065950" sldId="689"/>
        </pc:sldMkLst>
        <pc:spChg chg="mod">
          <ac:chgData name="Rajesh Katagar" userId="b9a46f2cc04455aa" providerId="Windows Live" clId="Web-{3B81CFB6-40EC-40BA-A444-9EE155A4FBA7}" dt="2024-05-21T05:55:32.003" v="87" actId="1076"/>
          <ac:spMkLst>
            <pc:docMk/>
            <pc:sldMk cId="1404065950" sldId="689"/>
            <ac:spMk id="6" creationId="{52C4079C-A6AA-2842-3A17-623BFB489E1F}"/>
          </ac:spMkLst>
        </pc:spChg>
        <pc:spChg chg="mod">
          <ac:chgData name="Rajesh Katagar" userId="b9a46f2cc04455aa" providerId="Windows Live" clId="Web-{3B81CFB6-40EC-40BA-A444-9EE155A4FBA7}" dt="2024-05-21T05:55:45.831" v="89" actId="1076"/>
          <ac:spMkLst>
            <pc:docMk/>
            <pc:sldMk cId="1404065950" sldId="689"/>
            <ac:spMk id="7" creationId="{21687820-8D05-A63C-FB12-FE6B50A77F00}"/>
          </ac:spMkLst>
        </pc:spChg>
        <pc:graphicFrameChg chg="mod">
          <ac:chgData name="Rajesh Katagar" userId="b9a46f2cc04455aa" providerId="Windows Live" clId="Web-{3B81CFB6-40EC-40BA-A444-9EE155A4FBA7}" dt="2024-05-21T05:55:42.315" v="88" actId="1076"/>
          <ac:graphicFrameMkLst>
            <pc:docMk/>
            <pc:sldMk cId="1404065950" sldId="689"/>
            <ac:graphicFrameMk id="5" creationId="{8B3D8CE3-D9B6-AF40-99E8-5206A6316415}"/>
          </ac:graphicFrameMkLst>
        </pc:graphicFrameChg>
      </pc:sldChg>
      <pc:sldChg chg="modSp">
        <pc:chgData name="Rajesh Katagar" userId="b9a46f2cc04455aa" providerId="Windows Live" clId="Web-{3B81CFB6-40EC-40BA-A444-9EE155A4FBA7}" dt="2024-05-21T05:36:46.029" v="6" actId="20577"/>
        <pc:sldMkLst>
          <pc:docMk/>
          <pc:sldMk cId="4088116870" sldId="692"/>
        </pc:sldMkLst>
        <pc:spChg chg="mod">
          <ac:chgData name="Rajesh Katagar" userId="b9a46f2cc04455aa" providerId="Windows Live" clId="Web-{3B81CFB6-40EC-40BA-A444-9EE155A4FBA7}" dt="2024-05-21T05:36:03.559" v="2" actId="20577"/>
          <ac:spMkLst>
            <pc:docMk/>
            <pc:sldMk cId="4088116870" sldId="692"/>
            <ac:spMk id="5" creationId="{96AAC860-3B67-AE9C-99BA-4448CC266D0A}"/>
          </ac:spMkLst>
        </pc:spChg>
        <pc:spChg chg="mod">
          <ac:chgData name="Rajesh Katagar" userId="b9a46f2cc04455aa" providerId="Windows Live" clId="Web-{3B81CFB6-40EC-40BA-A444-9EE155A4FBA7}" dt="2024-05-21T05:36:28.903" v="3" actId="20577"/>
          <ac:spMkLst>
            <pc:docMk/>
            <pc:sldMk cId="4088116870" sldId="692"/>
            <ac:spMk id="6" creationId="{AB40C08B-80F3-BBE2-52B3-6E63A5761B94}"/>
          </ac:spMkLst>
        </pc:spChg>
        <pc:spChg chg="mod">
          <ac:chgData name="Rajesh Katagar" userId="b9a46f2cc04455aa" providerId="Windows Live" clId="Web-{3B81CFB6-40EC-40BA-A444-9EE155A4FBA7}" dt="2024-05-21T05:36:33.857" v="4" actId="20577"/>
          <ac:spMkLst>
            <pc:docMk/>
            <pc:sldMk cId="4088116870" sldId="692"/>
            <ac:spMk id="9" creationId="{C8CCE7A5-DAB4-55BA-CA06-C241AD142400}"/>
          </ac:spMkLst>
        </pc:spChg>
        <pc:spChg chg="mod">
          <ac:chgData name="Rajesh Katagar" userId="b9a46f2cc04455aa" providerId="Windows Live" clId="Web-{3B81CFB6-40EC-40BA-A444-9EE155A4FBA7}" dt="2024-05-21T05:36:40.576" v="5" actId="20577"/>
          <ac:spMkLst>
            <pc:docMk/>
            <pc:sldMk cId="4088116870" sldId="692"/>
            <ac:spMk id="16" creationId="{F29DA888-3E62-898C-6CCB-9DE73F16B42D}"/>
          </ac:spMkLst>
        </pc:spChg>
        <pc:spChg chg="mod">
          <ac:chgData name="Rajesh Katagar" userId="b9a46f2cc04455aa" providerId="Windows Live" clId="Web-{3B81CFB6-40EC-40BA-A444-9EE155A4FBA7}" dt="2024-05-21T05:36:46.029" v="6" actId="20577"/>
          <ac:spMkLst>
            <pc:docMk/>
            <pc:sldMk cId="4088116870" sldId="692"/>
            <ac:spMk id="17" creationId="{3E504125-70E9-E895-A37C-F0C876B63CD9}"/>
          </ac:spMkLst>
        </pc:spChg>
      </pc:sldChg>
      <pc:sldChg chg="addSp delSp modSp">
        <pc:chgData name="Rajesh Katagar" userId="b9a46f2cc04455aa" providerId="Windows Live" clId="Web-{3B81CFB6-40EC-40BA-A444-9EE155A4FBA7}" dt="2024-05-21T05:55:12.393" v="84" actId="1076"/>
        <pc:sldMkLst>
          <pc:docMk/>
          <pc:sldMk cId="753390193" sldId="698"/>
        </pc:sldMkLst>
        <pc:spChg chg="mod">
          <ac:chgData name="Rajesh Katagar" userId="b9a46f2cc04455aa" providerId="Windows Live" clId="Web-{3B81CFB6-40EC-40BA-A444-9EE155A4FBA7}" dt="2024-05-21T05:44:05.231" v="50" actId="1076"/>
          <ac:spMkLst>
            <pc:docMk/>
            <pc:sldMk cId="753390193" sldId="698"/>
            <ac:spMk id="6" creationId="{91F95B41-8A97-D813-1CAF-6BFFD40AD803}"/>
          </ac:spMkLst>
        </pc:spChg>
        <pc:spChg chg="add del mod">
          <ac:chgData name="Rajesh Katagar" userId="b9a46f2cc04455aa" providerId="Windows Live" clId="Web-{3B81CFB6-40EC-40BA-A444-9EE155A4FBA7}" dt="2024-05-21T05:55:12.330" v="83"/>
          <ac:spMkLst>
            <pc:docMk/>
            <pc:sldMk cId="753390193" sldId="698"/>
            <ac:spMk id="9" creationId="{6117686C-0F65-91FA-FACB-BD1DBA2F74EE}"/>
          </ac:spMkLst>
        </pc:spChg>
        <pc:picChg chg="mod">
          <ac:chgData name="Rajesh Katagar" userId="b9a46f2cc04455aa" providerId="Windows Live" clId="Web-{3B81CFB6-40EC-40BA-A444-9EE155A4FBA7}" dt="2024-05-21T05:55:12.393" v="84" actId="1076"/>
          <ac:picMkLst>
            <pc:docMk/>
            <pc:sldMk cId="753390193" sldId="698"/>
            <ac:picMk id="5" creationId="{89F7AAEF-4E6B-4A9D-0934-15D67086629A}"/>
          </ac:picMkLst>
        </pc:picChg>
      </pc:sldChg>
      <pc:sldChg chg="addSp modSp">
        <pc:chgData name="Rajesh Katagar" userId="b9a46f2cc04455aa" providerId="Windows Live" clId="Web-{3B81CFB6-40EC-40BA-A444-9EE155A4FBA7}" dt="2024-05-21T05:43:24.839" v="47" actId="14100"/>
        <pc:sldMkLst>
          <pc:docMk/>
          <pc:sldMk cId="1631480887" sldId="699"/>
        </pc:sldMkLst>
        <pc:spChg chg="add mod">
          <ac:chgData name="Rajesh Katagar" userId="b9a46f2cc04455aa" providerId="Windows Live" clId="Web-{3B81CFB6-40EC-40BA-A444-9EE155A4FBA7}" dt="2024-05-21T05:43:24.839" v="47" actId="14100"/>
          <ac:spMkLst>
            <pc:docMk/>
            <pc:sldMk cId="1631480887" sldId="699"/>
            <ac:spMk id="5" creationId="{C95C042E-463C-CC5B-9CA8-AFC2C8735D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ED3FC-E50E-4988-B4B5-5DA7AE65E1AF}"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6F7946-BF9E-48E1-A5FD-DE1B059421A8}" type="slidenum">
              <a:rPr lang="en-IN" smtClean="0"/>
              <a:t>‹#›</a:t>
            </a:fld>
            <a:endParaRPr lang="en-IN"/>
          </a:p>
        </p:txBody>
      </p:sp>
    </p:spTree>
    <p:extLst>
      <p:ext uri="{BB962C8B-B14F-4D97-AF65-F5344CB8AC3E}">
        <p14:creationId xmlns:p14="http://schemas.microsoft.com/office/powerpoint/2010/main" val="2405404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D944-CD04-5C20-0855-53CA9DED2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316C91-0025-8C41-4174-E6A7D0398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59DD8B-E958-3B58-D45F-C696E1DD1BC8}"/>
              </a:ext>
            </a:extLst>
          </p:cNvPr>
          <p:cNvSpPr>
            <a:spLocks noGrp="1"/>
          </p:cNvSpPr>
          <p:nvPr>
            <p:ph type="dt" sz="half" idx="10"/>
          </p:nvPr>
        </p:nvSpPr>
        <p:spPr/>
        <p:txBody>
          <a:bodyPr/>
          <a:lstStyle/>
          <a:p>
            <a:fld id="{4254ADBE-3D4B-460B-B302-D6C95DE355F0}" type="datetime1">
              <a:rPr lang="en-IN" smtClean="0"/>
              <a:t>05-08-2024</a:t>
            </a:fld>
            <a:endParaRPr lang="en-IN"/>
          </a:p>
        </p:txBody>
      </p:sp>
      <p:sp>
        <p:nvSpPr>
          <p:cNvPr id="5" name="Footer Placeholder 4">
            <a:extLst>
              <a:ext uri="{FF2B5EF4-FFF2-40B4-BE49-F238E27FC236}">
                <a16:creationId xmlns:a16="http://schemas.microsoft.com/office/drawing/2014/main" id="{F5F88768-02C8-D7A3-133D-6483829E99D8}"/>
              </a:ext>
            </a:extLst>
          </p:cNvPr>
          <p:cNvSpPr>
            <a:spLocks noGrp="1"/>
          </p:cNvSpPr>
          <p:nvPr>
            <p:ph type="ftr" sz="quarter" idx="11"/>
          </p:nvPr>
        </p:nvSpPr>
        <p:spPr/>
        <p:txBody>
          <a:bodyPr/>
          <a:lstStyle/>
          <a:p>
            <a:r>
              <a:rPr lang="en-US"/>
              <a:t>AE COURSE PROJECT : CAN protocol implementation with verilog</a:t>
            </a:r>
            <a:endParaRPr lang="en-IN"/>
          </a:p>
        </p:txBody>
      </p:sp>
      <p:sp>
        <p:nvSpPr>
          <p:cNvPr id="6" name="Slide Number Placeholder 5">
            <a:extLst>
              <a:ext uri="{FF2B5EF4-FFF2-40B4-BE49-F238E27FC236}">
                <a16:creationId xmlns:a16="http://schemas.microsoft.com/office/drawing/2014/main" id="{3B19EC05-A6B3-3B0F-C07A-5CDB7CF4F36B}"/>
              </a:ext>
            </a:extLst>
          </p:cNvPr>
          <p:cNvSpPr>
            <a:spLocks noGrp="1"/>
          </p:cNvSpPr>
          <p:nvPr>
            <p:ph type="sldNum" sz="quarter" idx="12"/>
          </p:nvPr>
        </p:nvSpPr>
        <p:spPr/>
        <p:txBody>
          <a:bodyPr/>
          <a:lstStyle/>
          <a:p>
            <a:fld id="{9EE16926-C591-48EE-A3C9-C8592B35BF99}" type="slidenum">
              <a:rPr lang="en-IN" smtClean="0"/>
              <a:t>‹#›</a:t>
            </a:fld>
            <a:endParaRPr lang="en-IN"/>
          </a:p>
        </p:txBody>
      </p:sp>
    </p:spTree>
    <p:extLst>
      <p:ext uri="{BB962C8B-B14F-4D97-AF65-F5344CB8AC3E}">
        <p14:creationId xmlns:p14="http://schemas.microsoft.com/office/powerpoint/2010/main" val="1637209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E7B1-3048-E9F0-43CC-CAEA001CE9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842382-E319-81C4-4A9D-5CBEF8D7CB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4CA32-8A5D-B368-A34F-5684B5704DDF}"/>
              </a:ext>
            </a:extLst>
          </p:cNvPr>
          <p:cNvSpPr>
            <a:spLocks noGrp="1"/>
          </p:cNvSpPr>
          <p:nvPr>
            <p:ph type="dt" sz="half" idx="10"/>
          </p:nvPr>
        </p:nvSpPr>
        <p:spPr/>
        <p:txBody>
          <a:bodyPr/>
          <a:lstStyle/>
          <a:p>
            <a:fld id="{9A925D71-1618-4055-B784-0B696806A909}" type="datetime1">
              <a:rPr lang="en-IN" smtClean="0"/>
              <a:t>05-08-2024</a:t>
            </a:fld>
            <a:endParaRPr lang="en-IN"/>
          </a:p>
        </p:txBody>
      </p:sp>
      <p:sp>
        <p:nvSpPr>
          <p:cNvPr id="5" name="Footer Placeholder 4">
            <a:extLst>
              <a:ext uri="{FF2B5EF4-FFF2-40B4-BE49-F238E27FC236}">
                <a16:creationId xmlns:a16="http://schemas.microsoft.com/office/drawing/2014/main" id="{18155594-EB6C-B984-9DD9-80733C362A34}"/>
              </a:ext>
            </a:extLst>
          </p:cNvPr>
          <p:cNvSpPr>
            <a:spLocks noGrp="1"/>
          </p:cNvSpPr>
          <p:nvPr>
            <p:ph type="ftr" sz="quarter" idx="11"/>
          </p:nvPr>
        </p:nvSpPr>
        <p:spPr/>
        <p:txBody>
          <a:bodyPr/>
          <a:lstStyle/>
          <a:p>
            <a:r>
              <a:rPr lang="en-US"/>
              <a:t>AE COURSE PROJECT : CAN protocol implementation with verilog</a:t>
            </a:r>
            <a:endParaRPr lang="en-IN"/>
          </a:p>
        </p:txBody>
      </p:sp>
      <p:sp>
        <p:nvSpPr>
          <p:cNvPr id="6" name="Slide Number Placeholder 5">
            <a:extLst>
              <a:ext uri="{FF2B5EF4-FFF2-40B4-BE49-F238E27FC236}">
                <a16:creationId xmlns:a16="http://schemas.microsoft.com/office/drawing/2014/main" id="{93BC7898-A734-8A6E-1DB5-CDF94A5F4587}"/>
              </a:ext>
            </a:extLst>
          </p:cNvPr>
          <p:cNvSpPr>
            <a:spLocks noGrp="1"/>
          </p:cNvSpPr>
          <p:nvPr>
            <p:ph type="sldNum" sz="quarter" idx="12"/>
          </p:nvPr>
        </p:nvSpPr>
        <p:spPr/>
        <p:txBody>
          <a:bodyPr/>
          <a:lstStyle/>
          <a:p>
            <a:fld id="{9EE16926-C591-48EE-A3C9-C8592B35BF99}" type="slidenum">
              <a:rPr lang="en-IN" smtClean="0"/>
              <a:t>‹#›</a:t>
            </a:fld>
            <a:endParaRPr lang="en-IN"/>
          </a:p>
        </p:txBody>
      </p:sp>
    </p:spTree>
    <p:extLst>
      <p:ext uri="{BB962C8B-B14F-4D97-AF65-F5344CB8AC3E}">
        <p14:creationId xmlns:p14="http://schemas.microsoft.com/office/powerpoint/2010/main" val="2123019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F22921-D647-C437-D7D9-58C285C2C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952782-37F1-2914-BC7D-426B9F5528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206CA3-3BE6-950D-5F1D-5FE7B65EC482}"/>
              </a:ext>
            </a:extLst>
          </p:cNvPr>
          <p:cNvSpPr>
            <a:spLocks noGrp="1"/>
          </p:cNvSpPr>
          <p:nvPr>
            <p:ph type="dt" sz="half" idx="10"/>
          </p:nvPr>
        </p:nvSpPr>
        <p:spPr/>
        <p:txBody>
          <a:bodyPr/>
          <a:lstStyle/>
          <a:p>
            <a:fld id="{BF93B2BA-7275-467D-8833-A11EA42A7FC3}" type="datetime1">
              <a:rPr lang="en-IN" smtClean="0"/>
              <a:t>05-08-2024</a:t>
            </a:fld>
            <a:endParaRPr lang="en-IN"/>
          </a:p>
        </p:txBody>
      </p:sp>
      <p:sp>
        <p:nvSpPr>
          <p:cNvPr id="5" name="Footer Placeholder 4">
            <a:extLst>
              <a:ext uri="{FF2B5EF4-FFF2-40B4-BE49-F238E27FC236}">
                <a16:creationId xmlns:a16="http://schemas.microsoft.com/office/drawing/2014/main" id="{7C6DFE54-C601-DF0F-D812-69BB7CDBE331}"/>
              </a:ext>
            </a:extLst>
          </p:cNvPr>
          <p:cNvSpPr>
            <a:spLocks noGrp="1"/>
          </p:cNvSpPr>
          <p:nvPr>
            <p:ph type="ftr" sz="quarter" idx="11"/>
          </p:nvPr>
        </p:nvSpPr>
        <p:spPr/>
        <p:txBody>
          <a:bodyPr/>
          <a:lstStyle/>
          <a:p>
            <a:r>
              <a:rPr lang="en-US"/>
              <a:t>AE COURSE PROJECT : CAN protocol implementation with verilog</a:t>
            </a:r>
            <a:endParaRPr lang="en-IN"/>
          </a:p>
        </p:txBody>
      </p:sp>
      <p:sp>
        <p:nvSpPr>
          <p:cNvPr id="6" name="Slide Number Placeholder 5">
            <a:extLst>
              <a:ext uri="{FF2B5EF4-FFF2-40B4-BE49-F238E27FC236}">
                <a16:creationId xmlns:a16="http://schemas.microsoft.com/office/drawing/2014/main" id="{FB2FA9D0-993C-44BF-0180-9FCDA2414423}"/>
              </a:ext>
            </a:extLst>
          </p:cNvPr>
          <p:cNvSpPr>
            <a:spLocks noGrp="1"/>
          </p:cNvSpPr>
          <p:nvPr>
            <p:ph type="sldNum" sz="quarter" idx="12"/>
          </p:nvPr>
        </p:nvSpPr>
        <p:spPr/>
        <p:txBody>
          <a:bodyPr/>
          <a:lstStyle/>
          <a:p>
            <a:fld id="{9EE16926-C591-48EE-A3C9-C8592B35BF99}" type="slidenum">
              <a:rPr lang="en-IN" smtClean="0"/>
              <a:t>‹#›</a:t>
            </a:fld>
            <a:endParaRPr lang="en-IN"/>
          </a:p>
        </p:txBody>
      </p:sp>
    </p:spTree>
    <p:extLst>
      <p:ext uri="{BB962C8B-B14F-4D97-AF65-F5344CB8AC3E}">
        <p14:creationId xmlns:p14="http://schemas.microsoft.com/office/powerpoint/2010/main" val="91780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D6C5-9AD9-B0DE-EEB4-E78D43A05F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F5708D-48F0-A2FF-0976-70A07CEC62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264D3F-704F-7855-B817-522722533373}"/>
              </a:ext>
            </a:extLst>
          </p:cNvPr>
          <p:cNvSpPr>
            <a:spLocks noGrp="1"/>
          </p:cNvSpPr>
          <p:nvPr>
            <p:ph type="dt" sz="half" idx="10"/>
          </p:nvPr>
        </p:nvSpPr>
        <p:spPr/>
        <p:txBody>
          <a:bodyPr/>
          <a:lstStyle/>
          <a:p>
            <a:fld id="{6AF3E4E3-0B14-47B6-9B4C-5A680BF99ECE}" type="datetime1">
              <a:rPr lang="en-IN" smtClean="0"/>
              <a:t>05-08-2024</a:t>
            </a:fld>
            <a:endParaRPr lang="en-IN"/>
          </a:p>
        </p:txBody>
      </p:sp>
      <p:sp>
        <p:nvSpPr>
          <p:cNvPr id="5" name="Footer Placeholder 4">
            <a:extLst>
              <a:ext uri="{FF2B5EF4-FFF2-40B4-BE49-F238E27FC236}">
                <a16:creationId xmlns:a16="http://schemas.microsoft.com/office/drawing/2014/main" id="{DD8A3C9F-D2B1-0EB2-5BF5-F1388723E8A9}"/>
              </a:ext>
            </a:extLst>
          </p:cNvPr>
          <p:cNvSpPr>
            <a:spLocks noGrp="1"/>
          </p:cNvSpPr>
          <p:nvPr>
            <p:ph type="ftr" sz="quarter" idx="11"/>
          </p:nvPr>
        </p:nvSpPr>
        <p:spPr/>
        <p:txBody>
          <a:bodyPr/>
          <a:lstStyle/>
          <a:p>
            <a:r>
              <a:rPr lang="en-US"/>
              <a:t>AE COURSE PROJECT : CAN protocol implementation with verilog</a:t>
            </a:r>
            <a:endParaRPr lang="en-IN"/>
          </a:p>
        </p:txBody>
      </p:sp>
      <p:sp>
        <p:nvSpPr>
          <p:cNvPr id="6" name="Slide Number Placeholder 5">
            <a:extLst>
              <a:ext uri="{FF2B5EF4-FFF2-40B4-BE49-F238E27FC236}">
                <a16:creationId xmlns:a16="http://schemas.microsoft.com/office/drawing/2014/main" id="{F0A1B582-E928-CD07-BEA2-31044ECA5C1F}"/>
              </a:ext>
            </a:extLst>
          </p:cNvPr>
          <p:cNvSpPr>
            <a:spLocks noGrp="1"/>
          </p:cNvSpPr>
          <p:nvPr>
            <p:ph type="sldNum" sz="quarter" idx="12"/>
          </p:nvPr>
        </p:nvSpPr>
        <p:spPr/>
        <p:txBody>
          <a:bodyPr/>
          <a:lstStyle/>
          <a:p>
            <a:fld id="{9EE16926-C591-48EE-A3C9-C8592B35BF99}" type="slidenum">
              <a:rPr lang="en-IN" smtClean="0"/>
              <a:t>‹#›</a:t>
            </a:fld>
            <a:endParaRPr lang="en-IN"/>
          </a:p>
        </p:txBody>
      </p:sp>
    </p:spTree>
    <p:extLst>
      <p:ext uri="{BB962C8B-B14F-4D97-AF65-F5344CB8AC3E}">
        <p14:creationId xmlns:p14="http://schemas.microsoft.com/office/powerpoint/2010/main" val="366757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0C7C-C353-231F-F31D-DAA3EEC0FE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810DDF-F146-974C-BE70-55F84D1A71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B2CC4C-935E-F011-E609-BCAA049C30C1}"/>
              </a:ext>
            </a:extLst>
          </p:cNvPr>
          <p:cNvSpPr>
            <a:spLocks noGrp="1"/>
          </p:cNvSpPr>
          <p:nvPr>
            <p:ph type="dt" sz="half" idx="10"/>
          </p:nvPr>
        </p:nvSpPr>
        <p:spPr/>
        <p:txBody>
          <a:bodyPr/>
          <a:lstStyle/>
          <a:p>
            <a:fld id="{9165FFD9-46A4-4BEF-A07F-9592124F6F96}" type="datetime1">
              <a:rPr lang="en-IN" smtClean="0"/>
              <a:t>05-08-2024</a:t>
            </a:fld>
            <a:endParaRPr lang="en-IN"/>
          </a:p>
        </p:txBody>
      </p:sp>
      <p:sp>
        <p:nvSpPr>
          <p:cNvPr id="5" name="Footer Placeholder 4">
            <a:extLst>
              <a:ext uri="{FF2B5EF4-FFF2-40B4-BE49-F238E27FC236}">
                <a16:creationId xmlns:a16="http://schemas.microsoft.com/office/drawing/2014/main" id="{5EC71FB4-BFFE-4904-F591-34C363883C8D}"/>
              </a:ext>
            </a:extLst>
          </p:cNvPr>
          <p:cNvSpPr>
            <a:spLocks noGrp="1"/>
          </p:cNvSpPr>
          <p:nvPr>
            <p:ph type="ftr" sz="quarter" idx="11"/>
          </p:nvPr>
        </p:nvSpPr>
        <p:spPr/>
        <p:txBody>
          <a:bodyPr/>
          <a:lstStyle/>
          <a:p>
            <a:r>
              <a:rPr lang="en-US"/>
              <a:t>AE COURSE PROJECT : CAN protocol implementation with verilog</a:t>
            </a:r>
            <a:endParaRPr lang="en-IN"/>
          </a:p>
        </p:txBody>
      </p:sp>
      <p:sp>
        <p:nvSpPr>
          <p:cNvPr id="6" name="Slide Number Placeholder 5">
            <a:extLst>
              <a:ext uri="{FF2B5EF4-FFF2-40B4-BE49-F238E27FC236}">
                <a16:creationId xmlns:a16="http://schemas.microsoft.com/office/drawing/2014/main" id="{F47D548E-2FBC-DE0D-1D6A-F7E579358D2A}"/>
              </a:ext>
            </a:extLst>
          </p:cNvPr>
          <p:cNvSpPr>
            <a:spLocks noGrp="1"/>
          </p:cNvSpPr>
          <p:nvPr>
            <p:ph type="sldNum" sz="quarter" idx="12"/>
          </p:nvPr>
        </p:nvSpPr>
        <p:spPr/>
        <p:txBody>
          <a:bodyPr/>
          <a:lstStyle/>
          <a:p>
            <a:fld id="{9EE16926-C591-48EE-A3C9-C8592B35BF99}" type="slidenum">
              <a:rPr lang="en-IN" smtClean="0"/>
              <a:t>‹#›</a:t>
            </a:fld>
            <a:endParaRPr lang="en-IN"/>
          </a:p>
        </p:txBody>
      </p:sp>
    </p:spTree>
    <p:extLst>
      <p:ext uri="{BB962C8B-B14F-4D97-AF65-F5344CB8AC3E}">
        <p14:creationId xmlns:p14="http://schemas.microsoft.com/office/powerpoint/2010/main" val="49946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A83C-2F84-2F26-679F-2C6DA842DF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2364C9-50FB-E8F4-0D6B-4E20D7938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A74E3E-5AD6-A1DF-727E-71F8F40548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2E1C84-3787-BEEA-CE58-A08AD8F928B4}"/>
              </a:ext>
            </a:extLst>
          </p:cNvPr>
          <p:cNvSpPr>
            <a:spLocks noGrp="1"/>
          </p:cNvSpPr>
          <p:nvPr>
            <p:ph type="dt" sz="half" idx="10"/>
          </p:nvPr>
        </p:nvSpPr>
        <p:spPr/>
        <p:txBody>
          <a:bodyPr/>
          <a:lstStyle/>
          <a:p>
            <a:fld id="{EEA45C03-BCA0-4868-AB4B-B8179EF15F40}" type="datetime1">
              <a:rPr lang="en-IN" smtClean="0"/>
              <a:t>05-08-2024</a:t>
            </a:fld>
            <a:endParaRPr lang="en-IN"/>
          </a:p>
        </p:txBody>
      </p:sp>
      <p:sp>
        <p:nvSpPr>
          <p:cNvPr id="6" name="Footer Placeholder 5">
            <a:extLst>
              <a:ext uri="{FF2B5EF4-FFF2-40B4-BE49-F238E27FC236}">
                <a16:creationId xmlns:a16="http://schemas.microsoft.com/office/drawing/2014/main" id="{57E44A67-BB00-5B66-9674-583197A19A64}"/>
              </a:ext>
            </a:extLst>
          </p:cNvPr>
          <p:cNvSpPr>
            <a:spLocks noGrp="1"/>
          </p:cNvSpPr>
          <p:nvPr>
            <p:ph type="ftr" sz="quarter" idx="11"/>
          </p:nvPr>
        </p:nvSpPr>
        <p:spPr/>
        <p:txBody>
          <a:bodyPr/>
          <a:lstStyle/>
          <a:p>
            <a:r>
              <a:rPr lang="en-US"/>
              <a:t>AE COURSE PROJECT : CAN protocol implementation with verilog</a:t>
            </a:r>
            <a:endParaRPr lang="en-IN"/>
          </a:p>
        </p:txBody>
      </p:sp>
      <p:sp>
        <p:nvSpPr>
          <p:cNvPr id="7" name="Slide Number Placeholder 6">
            <a:extLst>
              <a:ext uri="{FF2B5EF4-FFF2-40B4-BE49-F238E27FC236}">
                <a16:creationId xmlns:a16="http://schemas.microsoft.com/office/drawing/2014/main" id="{3828F322-7F2B-F687-8BC4-3BE885593CC2}"/>
              </a:ext>
            </a:extLst>
          </p:cNvPr>
          <p:cNvSpPr>
            <a:spLocks noGrp="1"/>
          </p:cNvSpPr>
          <p:nvPr>
            <p:ph type="sldNum" sz="quarter" idx="12"/>
          </p:nvPr>
        </p:nvSpPr>
        <p:spPr/>
        <p:txBody>
          <a:bodyPr/>
          <a:lstStyle/>
          <a:p>
            <a:fld id="{9EE16926-C591-48EE-A3C9-C8592B35BF99}" type="slidenum">
              <a:rPr lang="en-IN" smtClean="0"/>
              <a:t>‹#›</a:t>
            </a:fld>
            <a:endParaRPr lang="en-IN"/>
          </a:p>
        </p:txBody>
      </p:sp>
    </p:spTree>
    <p:extLst>
      <p:ext uri="{BB962C8B-B14F-4D97-AF65-F5344CB8AC3E}">
        <p14:creationId xmlns:p14="http://schemas.microsoft.com/office/powerpoint/2010/main" val="297501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49F0-A9BE-D7C1-84B7-55E418BA81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5D69DD-3A97-83B5-ACCD-CFAF59078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9DB3AF-FA28-4132-0321-94972CB182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513352-390E-80E2-979E-DE3BE2FBCA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934A87-A7AF-EE7D-F267-D1027BAD3D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3592D6-975B-4450-4D81-9A1C22191D41}"/>
              </a:ext>
            </a:extLst>
          </p:cNvPr>
          <p:cNvSpPr>
            <a:spLocks noGrp="1"/>
          </p:cNvSpPr>
          <p:nvPr>
            <p:ph type="dt" sz="half" idx="10"/>
          </p:nvPr>
        </p:nvSpPr>
        <p:spPr/>
        <p:txBody>
          <a:bodyPr/>
          <a:lstStyle/>
          <a:p>
            <a:fld id="{89F0466B-E529-4606-AFEF-E67CB216EBC8}" type="datetime1">
              <a:rPr lang="en-IN" smtClean="0"/>
              <a:t>05-08-2024</a:t>
            </a:fld>
            <a:endParaRPr lang="en-IN"/>
          </a:p>
        </p:txBody>
      </p:sp>
      <p:sp>
        <p:nvSpPr>
          <p:cNvPr id="8" name="Footer Placeholder 7">
            <a:extLst>
              <a:ext uri="{FF2B5EF4-FFF2-40B4-BE49-F238E27FC236}">
                <a16:creationId xmlns:a16="http://schemas.microsoft.com/office/drawing/2014/main" id="{F2B14094-9E8C-F142-0D87-FB42FC9366FF}"/>
              </a:ext>
            </a:extLst>
          </p:cNvPr>
          <p:cNvSpPr>
            <a:spLocks noGrp="1"/>
          </p:cNvSpPr>
          <p:nvPr>
            <p:ph type="ftr" sz="quarter" idx="11"/>
          </p:nvPr>
        </p:nvSpPr>
        <p:spPr/>
        <p:txBody>
          <a:bodyPr/>
          <a:lstStyle/>
          <a:p>
            <a:r>
              <a:rPr lang="en-US"/>
              <a:t>AE COURSE PROJECT : CAN protocol implementation with verilog</a:t>
            </a:r>
            <a:endParaRPr lang="en-IN"/>
          </a:p>
        </p:txBody>
      </p:sp>
      <p:sp>
        <p:nvSpPr>
          <p:cNvPr id="9" name="Slide Number Placeholder 8">
            <a:extLst>
              <a:ext uri="{FF2B5EF4-FFF2-40B4-BE49-F238E27FC236}">
                <a16:creationId xmlns:a16="http://schemas.microsoft.com/office/drawing/2014/main" id="{D636E911-A6FB-3C94-EB52-1062BFFAA32D}"/>
              </a:ext>
            </a:extLst>
          </p:cNvPr>
          <p:cNvSpPr>
            <a:spLocks noGrp="1"/>
          </p:cNvSpPr>
          <p:nvPr>
            <p:ph type="sldNum" sz="quarter" idx="12"/>
          </p:nvPr>
        </p:nvSpPr>
        <p:spPr/>
        <p:txBody>
          <a:bodyPr/>
          <a:lstStyle/>
          <a:p>
            <a:fld id="{9EE16926-C591-48EE-A3C9-C8592B35BF99}" type="slidenum">
              <a:rPr lang="en-IN" smtClean="0"/>
              <a:t>‹#›</a:t>
            </a:fld>
            <a:endParaRPr lang="en-IN"/>
          </a:p>
        </p:txBody>
      </p:sp>
    </p:spTree>
    <p:extLst>
      <p:ext uri="{BB962C8B-B14F-4D97-AF65-F5344CB8AC3E}">
        <p14:creationId xmlns:p14="http://schemas.microsoft.com/office/powerpoint/2010/main" val="418749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3231-B5BD-BE44-3A28-2CA62414AA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C61F01-796B-5BCE-7B33-881125DD1F56}"/>
              </a:ext>
            </a:extLst>
          </p:cNvPr>
          <p:cNvSpPr>
            <a:spLocks noGrp="1"/>
          </p:cNvSpPr>
          <p:nvPr>
            <p:ph type="dt" sz="half" idx="10"/>
          </p:nvPr>
        </p:nvSpPr>
        <p:spPr/>
        <p:txBody>
          <a:bodyPr/>
          <a:lstStyle/>
          <a:p>
            <a:fld id="{CC4485B1-2930-43D9-8EE1-2EC5D4C9FF62}" type="datetime1">
              <a:rPr lang="en-IN" smtClean="0"/>
              <a:t>05-08-2024</a:t>
            </a:fld>
            <a:endParaRPr lang="en-IN"/>
          </a:p>
        </p:txBody>
      </p:sp>
      <p:sp>
        <p:nvSpPr>
          <p:cNvPr id="4" name="Footer Placeholder 3">
            <a:extLst>
              <a:ext uri="{FF2B5EF4-FFF2-40B4-BE49-F238E27FC236}">
                <a16:creationId xmlns:a16="http://schemas.microsoft.com/office/drawing/2014/main" id="{6B6BF7FB-596B-14C3-073F-D79BBCB68C23}"/>
              </a:ext>
            </a:extLst>
          </p:cNvPr>
          <p:cNvSpPr>
            <a:spLocks noGrp="1"/>
          </p:cNvSpPr>
          <p:nvPr>
            <p:ph type="ftr" sz="quarter" idx="11"/>
          </p:nvPr>
        </p:nvSpPr>
        <p:spPr/>
        <p:txBody>
          <a:bodyPr/>
          <a:lstStyle/>
          <a:p>
            <a:r>
              <a:rPr lang="en-US"/>
              <a:t>AE COURSE PROJECT : CAN protocol implementation with verilog</a:t>
            </a:r>
            <a:endParaRPr lang="en-IN"/>
          </a:p>
        </p:txBody>
      </p:sp>
      <p:sp>
        <p:nvSpPr>
          <p:cNvPr id="5" name="Slide Number Placeholder 4">
            <a:extLst>
              <a:ext uri="{FF2B5EF4-FFF2-40B4-BE49-F238E27FC236}">
                <a16:creationId xmlns:a16="http://schemas.microsoft.com/office/drawing/2014/main" id="{9266BE98-8351-446B-B3A9-5EC6B68A4D1F}"/>
              </a:ext>
            </a:extLst>
          </p:cNvPr>
          <p:cNvSpPr>
            <a:spLocks noGrp="1"/>
          </p:cNvSpPr>
          <p:nvPr>
            <p:ph type="sldNum" sz="quarter" idx="12"/>
          </p:nvPr>
        </p:nvSpPr>
        <p:spPr/>
        <p:txBody>
          <a:bodyPr/>
          <a:lstStyle/>
          <a:p>
            <a:fld id="{9EE16926-C591-48EE-A3C9-C8592B35BF99}" type="slidenum">
              <a:rPr lang="en-IN" smtClean="0"/>
              <a:t>‹#›</a:t>
            </a:fld>
            <a:endParaRPr lang="en-IN"/>
          </a:p>
        </p:txBody>
      </p:sp>
    </p:spTree>
    <p:extLst>
      <p:ext uri="{BB962C8B-B14F-4D97-AF65-F5344CB8AC3E}">
        <p14:creationId xmlns:p14="http://schemas.microsoft.com/office/powerpoint/2010/main" val="105357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B5C3C-A652-0EDC-784A-CD52FE57021F}"/>
              </a:ext>
            </a:extLst>
          </p:cNvPr>
          <p:cNvSpPr>
            <a:spLocks noGrp="1"/>
          </p:cNvSpPr>
          <p:nvPr>
            <p:ph type="dt" sz="half" idx="10"/>
          </p:nvPr>
        </p:nvSpPr>
        <p:spPr/>
        <p:txBody>
          <a:bodyPr/>
          <a:lstStyle/>
          <a:p>
            <a:fld id="{E941FEAE-FBF7-49CE-9A12-9B50D6706549}" type="datetime1">
              <a:rPr lang="en-IN" smtClean="0"/>
              <a:t>05-08-2024</a:t>
            </a:fld>
            <a:endParaRPr lang="en-IN"/>
          </a:p>
        </p:txBody>
      </p:sp>
      <p:sp>
        <p:nvSpPr>
          <p:cNvPr id="3" name="Footer Placeholder 2">
            <a:extLst>
              <a:ext uri="{FF2B5EF4-FFF2-40B4-BE49-F238E27FC236}">
                <a16:creationId xmlns:a16="http://schemas.microsoft.com/office/drawing/2014/main" id="{41C92251-1238-D56A-36FF-F2959353B53B}"/>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39F23971-C955-AE25-0C99-DAAB40CF16B4}"/>
              </a:ext>
            </a:extLst>
          </p:cNvPr>
          <p:cNvSpPr>
            <a:spLocks noGrp="1"/>
          </p:cNvSpPr>
          <p:nvPr>
            <p:ph type="sldNum" sz="quarter" idx="12"/>
          </p:nvPr>
        </p:nvSpPr>
        <p:spPr/>
        <p:txBody>
          <a:bodyPr/>
          <a:lstStyle/>
          <a:p>
            <a:fld id="{9EE16926-C591-48EE-A3C9-C8592B35BF99}" type="slidenum">
              <a:rPr lang="en-IN" smtClean="0"/>
              <a:t>‹#›</a:t>
            </a:fld>
            <a:endParaRPr lang="en-IN"/>
          </a:p>
        </p:txBody>
      </p:sp>
    </p:spTree>
    <p:extLst>
      <p:ext uri="{BB962C8B-B14F-4D97-AF65-F5344CB8AC3E}">
        <p14:creationId xmlns:p14="http://schemas.microsoft.com/office/powerpoint/2010/main" val="18035785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B0206-761F-8BFE-59BD-939D58D10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33EAD9-3B4E-FB23-273B-4100239DA0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90B0F6-8F9A-E663-8115-1499BAB6A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9E84CA-B457-F46D-1A28-E94AD0692971}"/>
              </a:ext>
            </a:extLst>
          </p:cNvPr>
          <p:cNvSpPr>
            <a:spLocks noGrp="1"/>
          </p:cNvSpPr>
          <p:nvPr>
            <p:ph type="dt" sz="half" idx="10"/>
          </p:nvPr>
        </p:nvSpPr>
        <p:spPr/>
        <p:txBody>
          <a:bodyPr/>
          <a:lstStyle/>
          <a:p>
            <a:fld id="{D2E74DC3-09DB-481A-9B5D-2433C3589A56}" type="datetime1">
              <a:rPr lang="en-IN" smtClean="0"/>
              <a:t>05-08-2024</a:t>
            </a:fld>
            <a:endParaRPr lang="en-IN"/>
          </a:p>
        </p:txBody>
      </p:sp>
      <p:sp>
        <p:nvSpPr>
          <p:cNvPr id="6" name="Footer Placeholder 5">
            <a:extLst>
              <a:ext uri="{FF2B5EF4-FFF2-40B4-BE49-F238E27FC236}">
                <a16:creationId xmlns:a16="http://schemas.microsoft.com/office/drawing/2014/main" id="{675925FB-B113-36A6-F84D-CDFCCEBBDD5B}"/>
              </a:ext>
            </a:extLst>
          </p:cNvPr>
          <p:cNvSpPr>
            <a:spLocks noGrp="1"/>
          </p:cNvSpPr>
          <p:nvPr>
            <p:ph type="ftr" sz="quarter" idx="11"/>
          </p:nvPr>
        </p:nvSpPr>
        <p:spPr/>
        <p:txBody>
          <a:bodyPr/>
          <a:lstStyle/>
          <a:p>
            <a:r>
              <a:rPr lang="en-US"/>
              <a:t>AE COURSE PROJECT : CAN protocol implementation with verilog</a:t>
            </a:r>
            <a:endParaRPr lang="en-IN"/>
          </a:p>
        </p:txBody>
      </p:sp>
      <p:sp>
        <p:nvSpPr>
          <p:cNvPr id="7" name="Slide Number Placeholder 6">
            <a:extLst>
              <a:ext uri="{FF2B5EF4-FFF2-40B4-BE49-F238E27FC236}">
                <a16:creationId xmlns:a16="http://schemas.microsoft.com/office/drawing/2014/main" id="{F4A677CA-B253-7652-197C-21A91C7424F3}"/>
              </a:ext>
            </a:extLst>
          </p:cNvPr>
          <p:cNvSpPr>
            <a:spLocks noGrp="1"/>
          </p:cNvSpPr>
          <p:nvPr>
            <p:ph type="sldNum" sz="quarter" idx="12"/>
          </p:nvPr>
        </p:nvSpPr>
        <p:spPr/>
        <p:txBody>
          <a:bodyPr/>
          <a:lstStyle/>
          <a:p>
            <a:fld id="{9EE16926-C591-48EE-A3C9-C8592B35BF99}" type="slidenum">
              <a:rPr lang="en-IN" smtClean="0"/>
              <a:t>‹#›</a:t>
            </a:fld>
            <a:endParaRPr lang="en-IN"/>
          </a:p>
        </p:txBody>
      </p:sp>
    </p:spTree>
    <p:extLst>
      <p:ext uri="{BB962C8B-B14F-4D97-AF65-F5344CB8AC3E}">
        <p14:creationId xmlns:p14="http://schemas.microsoft.com/office/powerpoint/2010/main" val="106495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F2D2-B8CF-8764-5C32-1E8659C4D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736BAA-8421-3362-6839-72C49F16C3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4E53FA-9E7A-C79F-D794-8397E6510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640AB1-0E0C-B897-9EF1-928D14A158BE}"/>
              </a:ext>
            </a:extLst>
          </p:cNvPr>
          <p:cNvSpPr>
            <a:spLocks noGrp="1"/>
          </p:cNvSpPr>
          <p:nvPr>
            <p:ph type="dt" sz="half" idx="10"/>
          </p:nvPr>
        </p:nvSpPr>
        <p:spPr/>
        <p:txBody>
          <a:bodyPr/>
          <a:lstStyle/>
          <a:p>
            <a:fld id="{CA00760C-AC0C-4EDA-9160-022B945BF73B}" type="datetime1">
              <a:rPr lang="en-IN" smtClean="0"/>
              <a:t>05-08-2024</a:t>
            </a:fld>
            <a:endParaRPr lang="en-IN"/>
          </a:p>
        </p:txBody>
      </p:sp>
      <p:sp>
        <p:nvSpPr>
          <p:cNvPr id="6" name="Footer Placeholder 5">
            <a:extLst>
              <a:ext uri="{FF2B5EF4-FFF2-40B4-BE49-F238E27FC236}">
                <a16:creationId xmlns:a16="http://schemas.microsoft.com/office/drawing/2014/main" id="{85AEE5EF-715F-227B-F4E8-C86A62ABEFCE}"/>
              </a:ext>
            </a:extLst>
          </p:cNvPr>
          <p:cNvSpPr>
            <a:spLocks noGrp="1"/>
          </p:cNvSpPr>
          <p:nvPr>
            <p:ph type="ftr" sz="quarter" idx="11"/>
          </p:nvPr>
        </p:nvSpPr>
        <p:spPr/>
        <p:txBody>
          <a:bodyPr/>
          <a:lstStyle/>
          <a:p>
            <a:r>
              <a:rPr lang="en-US"/>
              <a:t>AE COURSE PROJECT : CAN protocol implementation with verilog</a:t>
            </a:r>
            <a:endParaRPr lang="en-IN"/>
          </a:p>
        </p:txBody>
      </p:sp>
      <p:sp>
        <p:nvSpPr>
          <p:cNvPr id="7" name="Slide Number Placeholder 6">
            <a:extLst>
              <a:ext uri="{FF2B5EF4-FFF2-40B4-BE49-F238E27FC236}">
                <a16:creationId xmlns:a16="http://schemas.microsoft.com/office/drawing/2014/main" id="{C3D4E6D4-AED8-69BF-2C3B-86036F81F026}"/>
              </a:ext>
            </a:extLst>
          </p:cNvPr>
          <p:cNvSpPr>
            <a:spLocks noGrp="1"/>
          </p:cNvSpPr>
          <p:nvPr>
            <p:ph type="sldNum" sz="quarter" idx="12"/>
          </p:nvPr>
        </p:nvSpPr>
        <p:spPr/>
        <p:txBody>
          <a:bodyPr/>
          <a:lstStyle/>
          <a:p>
            <a:fld id="{9EE16926-C591-48EE-A3C9-C8592B35BF99}" type="slidenum">
              <a:rPr lang="en-IN" smtClean="0"/>
              <a:t>‹#›</a:t>
            </a:fld>
            <a:endParaRPr lang="en-IN"/>
          </a:p>
        </p:txBody>
      </p:sp>
    </p:spTree>
    <p:extLst>
      <p:ext uri="{BB962C8B-B14F-4D97-AF65-F5344CB8AC3E}">
        <p14:creationId xmlns:p14="http://schemas.microsoft.com/office/powerpoint/2010/main" val="813664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88B4DE-51DE-6744-AFA3-2D99115F64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91FA58-943F-C311-418E-5689C8E09E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1E3609-1FFA-C8D1-C3F0-949CE5A3DD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4CB69-B73F-4FE3-95FB-E8DC30D36EC7}" type="datetime1">
              <a:rPr lang="en-IN" smtClean="0"/>
              <a:t>05-08-2024</a:t>
            </a:fld>
            <a:endParaRPr lang="en-IN"/>
          </a:p>
        </p:txBody>
      </p:sp>
      <p:sp>
        <p:nvSpPr>
          <p:cNvPr id="5" name="Footer Placeholder 4">
            <a:extLst>
              <a:ext uri="{FF2B5EF4-FFF2-40B4-BE49-F238E27FC236}">
                <a16:creationId xmlns:a16="http://schemas.microsoft.com/office/drawing/2014/main" id="{93B99C40-B935-1CAF-5768-F3B42D8BF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AE COURSE PROJECT : CAN protocol implementation with verilog</a:t>
            </a:r>
            <a:endParaRPr lang="en-IN"/>
          </a:p>
        </p:txBody>
      </p:sp>
      <p:sp>
        <p:nvSpPr>
          <p:cNvPr id="6" name="Slide Number Placeholder 5">
            <a:extLst>
              <a:ext uri="{FF2B5EF4-FFF2-40B4-BE49-F238E27FC236}">
                <a16:creationId xmlns:a16="http://schemas.microsoft.com/office/drawing/2014/main" id="{3FD62374-8B6D-0DE0-8962-31AAECACB9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16926-C591-48EE-A3C9-C8592B35BF99}" type="slidenum">
              <a:rPr lang="en-IN" smtClean="0"/>
              <a:t>‹#›</a:t>
            </a:fld>
            <a:endParaRPr lang="en-IN"/>
          </a:p>
        </p:txBody>
      </p:sp>
    </p:spTree>
    <p:extLst>
      <p:ext uri="{BB962C8B-B14F-4D97-AF65-F5344CB8AC3E}">
        <p14:creationId xmlns:p14="http://schemas.microsoft.com/office/powerpoint/2010/main" val="1588964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scholar.google.com/scholar?hl=en&amp;as_sdt=0%2C5&amp;q=Design+and+Implementation+of+IP+Core+for%C2%A0CAN%C2%A0Protocol&amp;btnG="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scholar.google.com/scholar?hl=en&amp;as_sdt=0%2C5&amp;q=FPGA+BASED+CAN+PROTOCOL+CONTROLLER&amp;btnG=#d=gs_cit&amp;t=1716268685375&amp;u=%2Fscholar%3Fq%3Dinfo%3AUtd1kMgblJ0J%3Ascholar.google.com%2F%26output%3Dcite%26scirp%3D0%26hl%3Den" TargetMode="External"/><Relationship Id="rId4" Type="http://schemas.openxmlformats.org/officeDocument/2006/relationships/hyperlink" Target="https://scholar.google.com/scholar?hl=en&amp;as_sdt=0%2C5&amp;q=FPGA+SPARTAN+3A+Implementation+of+message+based+Arbitration+in+CAN+Protocol.&amp;btnG=#d=gs_cit&amp;t=1716268598740&amp;u=%2Fscholar%3Fq%3Dinfo%3A2t2UpZbmi1QJ%3Ascholar.google.com%2F%26output%3Dcite%26scirp%3D0%26hl%3Den"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3F206221-78E3-498F-8A53-1B025138118C}"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a:t>
            </a:r>
            <a:r>
              <a:rPr lang="en-US" err="1"/>
              <a:t>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1</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12290" y="48144"/>
            <a:ext cx="6351109" cy="801949"/>
          </a:xfrm>
          <a:prstGeom prst="rect">
            <a:avLst/>
          </a:prstGeom>
        </p:spPr>
      </p:pic>
      <p:sp>
        <p:nvSpPr>
          <p:cNvPr id="14" name="TextBox 13">
            <a:extLst>
              <a:ext uri="{FF2B5EF4-FFF2-40B4-BE49-F238E27FC236}">
                <a16:creationId xmlns:a16="http://schemas.microsoft.com/office/drawing/2014/main" id="{4FC66A5B-7EC5-59DE-52F9-6604C038D5E2}"/>
              </a:ext>
            </a:extLst>
          </p:cNvPr>
          <p:cNvSpPr txBox="1"/>
          <p:nvPr/>
        </p:nvSpPr>
        <p:spPr>
          <a:xfrm>
            <a:off x="2595369" y="1148909"/>
            <a:ext cx="75414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Rockwell Extra Bold"/>
              </a:rPr>
              <a:t>AE COURSE PROJECT​</a:t>
            </a:r>
            <a:endParaRPr lang="en-US" sz="4000">
              <a:ea typeface="Calibri"/>
              <a:cs typeface="Calibri"/>
            </a:endParaRPr>
          </a:p>
        </p:txBody>
      </p:sp>
      <p:graphicFrame>
        <p:nvGraphicFramePr>
          <p:cNvPr id="16" name="Table 15">
            <a:extLst>
              <a:ext uri="{FF2B5EF4-FFF2-40B4-BE49-F238E27FC236}">
                <a16:creationId xmlns:a16="http://schemas.microsoft.com/office/drawing/2014/main" id="{EBFC2D6A-39BF-5FA8-4339-6C2D7317174C}"/>
              </a:ext>
            </a:extLst>
          </p:cNvPr>
          <p:cNvGraphicFramePr>
            <a:graphicFrameLocks noGrp="1"/>
          </p:cNvGraphicFramePr>
          <p:nvPr>
            <p:extLst>
              <p:ext uri="{D42A27DB-BD31-4B8C-83A1-F6EECF244321}">
                <p14:modId xmlns:p14="http://schemas.microsoft.com/office/powerpoint/2010/main" val="2818559320"/>
              </p:ext>
            </p:extLst>
          </p:nvPr>
        </p:nvGraphicFramePr>
        <p:xfrm>
          <a:off x="257018" y="3281185"/>
          <a:ext cx="4819212" cy="2377440"/>
        </p:xfrm>
        <a:graphic>
          <a:graphicData uri="http://schemas.openxmlformats.org/drawingml/2006/table">
            <a:tbl>
              <a:tblPr firstRow="1" bandRow="1">
                <a:tableStyleId>{5C22544A-7EE6-4342-B048-85BDC9FD1C3A}</a:tableStyleId>
              </a:tblPr>
              <a:tblGrid>
                <a:gridCol w="974034">
                  <a:extLst>
                    <a:ext uri="{9D8B030D-6E8A-4147-A177-3AD203B41FA5}">
                      <a16:colId xmlns:a16="http://schemas.microsoft.com/office/drawing/2014/main" val="2878355761"/>
                    </a:ext>
                  </a:extLst>
                </a:gridCol>
                <a:gridCol w="2193283">
                  <a:extLst>
                    <a:ext uri="{9D8B030D-6E8A-4147-A177-3AD203B41FA5}">
                      <a16:colId xmlns:a16="http://schemas.microsoft.com/office/drawing/2014/main" val="4040240514"/>
                    </a:ext>
                  </a:extLst>
                </a:gridCol>
                <a:gridCol w="1651895">
                  <a:extLst>
                    <a:ext uri="{9D8B030D-6E8A-4147-A177-3AD203B41FA5}">
                      <a16:colId xmlns:a16="http://schemas.microsoft.com/office/drawing/2014/main" val="4103439251"/>
                    </a:ext>
                  </a:extLst>
                </a:gridCol>
              </a:tblGrid>
              <a:tr h="209255">
                <a:tc>
                  <a:txBody>
                    <a:bodyPr/>
                    <a:lstStyle/>
                    <a:p>
                      <a:pPr rtl="0" fontAlgn="base"/>
                      <a:r>
                        <a:rPr lang="en-US" sz="1800" b="1">
                          <a:solidFill>
                            <a:srgbClr val="FFFFFF"/>
                          </a:solidFill>
                          <a:effectLst/>
                          <a:latin typeface="Calibri"/>
                        </a:rPr>
                        <a:t>SL.NO</a:t>
                      </a:r>
                      <a:endParaRPr lang="en-US" b="1">
                        <a:solidFill>
                          <a:srgbClr val="FFFFFF"/>
                        </a:solidFill>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rtl="0" fontAlgn="base"/>
                      <a:r>
                        <a:rPr lang="en-US" sz="1800" b="1">
                          <a:solidFill>
                            <a:srgbClr val="FFFFFF"/>
                          </a:solidFill>
                          <a:effectLst/>
                          <a:latin typeface="Calibri"/>
                        </a:rPr>
                        <a:t>NAME</a:t>
                      </a:r>
                      <a:endParaRPr lang="en-US" b="1">
                        <a:solidFill>
                          <a:srgbClr val="FFFFFF"/>
                        </a:solidFill>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rtl="0" fontAlgn="base"/>
                      <a:r>
                        <a:rPr lang="en-US" sz="1800" b="1">
                          <a:solidFill>
                            <a:srgbClr val="FFFFFF"/>
                          </a:solidFill>
                          <a:effectLst/>
                          <a:latin typeface="Calibri"/>
                        </a:rPr>
                        <a:t>USN</a:t>
                      </a:r>
                      <a:endParaRPr lang="en-US" b="1">
                        <a:solidFill>
                          <a:srgbClr val="FFFFFF"/>
                        </a:solidFill>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2426571553"/>
                  </a:ext>
                </a:extLst>
              </a:tr>
              <a:tr h="215084">
                <a:tc>
                  <a:txBody>
                    <a:bodyPr/>
                    <a:lstStyle/>
                    <a:p>
                      <a:pPr rtl="0" fontAlgn="base"/>
                      <a:r>
                        <a:rPr lang="en-US" sz="1800">
                          <a:effectLst/>
                          <a:latin typeface="Calibri"/>
                        </a:rPr>
                        <a:t>01</a:t>
                      </a:r>
                      <a:endParaRPr lang="en-US">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a:effectLst/>
                          <a:latin typeface="Calibri"/>
                        </a:rPr>
                        <a:t>RAJESH KATAGAR</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rtl="0" fontAlgn="base"/>
                      <a:r>
                        <a:rPr lang="en-US">
                          <a:effectLst/>
                          <a:latin typeface="Calibri"/>
                        </a:rPr>
                        <a:t>01FE21BEC257</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3925060829"/>
                  </a:ext>
                </a:extLst>
              </a:tr>
              <a:tr h="215084">
                <a:tc>
                  <a:txBody>
                    <a:bodyPr/>
                    <a:lstStyle/>
                    <a:p>
                      <a:pPr rtl="0" fontAlgn="base"/>
                      <a:r>
                        <a:rPr lang="en-US" sz="1800">
                          <a:effectLst/>
                          <a:latin typeface="Calibri"/>
                        </a:rPr>
                        <a:t>02</a:t>
                      </a:r>
                      <a:endParaRPr lang="en-US">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lvl="0">
                        <a:buNone/>
                      </a:pPr>
                      <a:r>
                        <a:rPr lang="en-US" sz="1800">
                          <a:effectLst/>
                          <a:latin typeface="Calibri"/>
                        </a:rPr>
                        <a:t>PRASHANTH ASKI</a:t>
                      </a:r>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rtl="0" fontAlgn="base"/>
                      <a:r>
                        <a:rPr lang="en-US" sz="1800">
                          <a:effectLst/>
                          <a:latin typeface="Calibri"/>
                        </a:rPr>
                        <a:t>01FE21BEC268</a:t>
                      </a:r>
                      <a:endParaRPr lang="en-US">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14397487"/>
                  </a:ext>
                </a:extLst>
              </a:tr>
              <a:tr h="215084">
                <a:tc>
                  <a:txBody>
                    <a:bodyPr/>
                    <a:lstStyle/>
                    <a:p>
                      <a:pPr rtl="0" fontAlgn="base"/>
                      <a:r>
                        <a:rPr lang="en-US" sz="1800">
                          <a:effectLst/>
                          <a:latin typeface="Calibri"/>
                        </a:rPr>
                        <a:t>03</a:t>
                      </a:r>
                      <a:endParaRPr lang="en-US">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l" rtl="0" fontAlgn="base"/>
                      <a:r>
                        <a:rPr lang="en-US" sz="1800">
                          <a:effectLst/>
                          <a:latin typeface="Calibri"/>
                        </a:rPr>
                        <a:t>SHIVANANDA BIRADARA</a:t>
                      </a:r>
                      <a:endParaRPr lang="en-US">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rtl="0" fontAlgn="base"/>
                      <a:r>
                        <a:rPr lang="en-US" sz="1800">
                          <a:effectLst/>
                          <a:latin typeface="Calibri"/>
                        </a:rPr>
                        <a:t>01FE21BEC272</a:t>
                      </a:r>
                      <a:endParaRPr lang="en-US">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404512688"/>
                  </a:ext>
                </a:extLst>
              </a:tr>
              <a:tr h="215084">
                <a:tc>
                  <a:txBody>
                    <a:bodyPr/>
                    <a:lstStyle/>
                    <a:p>
                      <a:pPr rtl="0" fontAlgn="base"/>
                      <a:r>
                        <a:rPr lang="en-US" sz="1800">
                          <a:effectLst/>
                          <a:latin typeface="Calibri"/>
                        </a:rPr>
                        <a:t>04</a:t>
                      </a:r>
                      <a:endParaRPr lang="en-US">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lvl="0">
                        <a:buNone/>
                      </a:pPr>
                      <a:r>
                        <a:rPr lang="en-US" sz="1800">
                          <a:effectLst/>
                          <a:latin typeface="Calibri"/>
                        </a:rPr>
                        <a:t>SRUSHTI MAHARAJPET</a:t>
                      </a:r>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rtl="0" fontAlgn="base"/>
                      <a:r>
                        <a:rPr lang="en-US" sz="1800">
                          <a:effectLst/>
                          <a:latin typeface="Calibri"/>
                        </a:rPr>
                        <a:t>01FE21BEC301</a:t>
                      </a:r>
                      <a:endParaRPr lang="en-US">
                        <a:effectLst/>
                        <a:latin typeface="Calibri"/>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573617175"/>
                  </a:ext>
                </a:extLst>
              </a:tr>
            </a:tbl>
          </a:graphicData>
        </a:graphic>
      </p:graphicFrame>
      <p:sp>
        <p:nvSpPr>
          <p:cNvPr id="5" name="TextBox 4">
            <a:extLst>
              <a:ext uri="{FF2B5EF4-FFF2-40B4-BE49-F238E27FC236}">
                <a16:creationId xmlns:a16="http://schemas.microsoft.com/office/drawing/2014/main" id="{04A93167-FA79-E669-81D1-E7CA86FCFF31}"/>
              </a:ext>
            </a:extLst>
          </p:cNvPr>
          <p:cNvSpPr txBox="1"/>
          <p:nvPr/>
        </p:nvSpPr>
        <p:spPr>
          <a:xfrm>
            <a:off x="644777" y="2610951"/>
            <a:ext cx="287130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7F7F7F"/>
                </a:solidFill>
                <a:latin typeface="Rockwell Extra Bold"/>
              </a:rPr>
              <a:t>TEAM DETAILS​</a:t>
            </a:r>
            <a:endParaRPr lang="en-US" sz="1400"/>
          </a:p>
        </p:txBody>
      </p:sp>
      <p:sp>
        <p:nvSpPr>
          <p:cNvPr id="6" name="TextBox 5">
            <a:extLst>
              <a:ext uri="{FF2B5EF4-FFF2-40B4-BE49-F238E27FC236}">
                <a16:creationId xmlns:a16="http://schemas.microsoft.com/office/drawing/2014/main" id="{0EFCB058-BCF6-20D0-53B3-2A117010F019}"/>
              </a:ext>
            </a:extLst>
          </p:cNvPr>
          <p:cNvSpPr txBox="1"/>
          <p:nvPr/>
        </p:nvSpPr>
        <p:spPr>
          <a:xfrm>
            <a:off x="257018" y="5867194"/>
            <a:ext cx="6517408" cy="400110"/>
          </a:xfrm>
          <a:prstGeom prst="rect">
            <a:avLst/>
          </a:prstGeom>
          <a:noFill/>
        </p:spPr>
        <p:txBody>
          <a:bodyPr wrap="square" lIns="91440" tIns="45720" rIns="91440" bIns="45720" rtlCol="0" anchor="t">
            <a:spAutoFit/>
          </a:bodyPr>
          <a:lstStyle/>
          <a:p>
            <a:r>
              <a:rPr lang="en-US" sz="2000" b="1"/>
              <a:t>Under the guidance of:  </a:t>
            </a:r>
            <a:r>
              <a:rPr lang="en-US" sz="2000" b="1" err="1"/>
              <a:t>Prof.Prabhavathi</a:t>
            </a:r>
            <a:r>
              <a:rPr lang="en-US" sz="2000" b="1"/>
              <a:t> </a:t>
            </a:r>
            <a:r>
              <a:rPr lang="en-US" sz="2000" b="1" err="1"/>
              <a:t>Nissimagoudar</a:t>
            </a:r>
            <a:endParaRPr lang="en-US" sz="2000" b="1">
              <a:ea typeface="+mn-lt"/>
              <a:cs typeface="+mn-lt"/>
            </a:endParaRPr>
          </a:p>
        </p:txBody>
      </p:sp>
      <p:sp>
        <p:nvSpPr>
          <p:cNvPr id="7" name="TextBox 6">
            <a:extLst>
              <a:ext uri="{FF2B5EF4-FFF2-40B4-BE49-F238E27FC236}">
                <a16:creationId xmlns:a16="http://schemas.microsoft.com/office/drawing/2014/main" id="{415E435C-675E-AFCF-6D39-B248D52D5F33}"/>
              </a:ext>
            </a:extLst>
          </p:cNvPr>
          <p:cNvSpPr txBox="1"/>
          <p:nvPr/>
        </p:nvSpPr>
        <p:spPr>
          <a:xfrm>
            <a:off x="4528809" y="1863777"/>
            <a:ext cx="49019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7F7F7F"/>
                </a:solidFill>
                <a:latin typeface="Rockwell Extra Bold"/>
              </a:rPr>
              <a:t>TEAM 14​</a:t>
            </a:r>
            <a:endParaRPr lang="en-US"/>
          </a:p>
        </p:txBody>
      </p:sp>
    </p:spTree>
    <p:extLst>
      <p:ext uri="{BB962C8B-B14F-4D97-AF65-F5344CB8AC3E}">
        <p14:creationId xmlns:p14="http://schemas.microsoft.com/office/powerpoint/2010/main" val="3796417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F98A9CC9-29DD-45D1-AD9E-8ACC155A0208}"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10</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7" name="TextBox 6">
            <a:extLst>
              <a:ext uri="{FF2B5EF4-FFF2-40B4-BE49-F238E27FC236}">
                <a16:creationId xmlns:a16="http://schemas.microsoft.com/office/drawing/2014/main" id="{DAB68086-7CB8-6049-B303-5B4ADF80DAF2}"/>
              </a:ext>
            </a:extLst>
          </p:cNvPr>
          <p:cNvSpPr txBox="1"/>
          <p:nvPr/>
        </p:nvSpPr>
        <p:spPr>
          <a:xfrm>
            <a:off x="353961" y="1104299"/>
            <a:ext cx="8733228" cy="646331"/>
          </a:xfrm>
          <a:prstGeom prst="rect">
            <a:avLst/>
          </a:prstGeom>
          <a:noFill/>
        </p:spPr>
        <p:txBody>
          <a:bodyPr wrap="square" lIns="91440" tIns="45720" rIns="91440" bIns="45720" rtlCol="0" anchor="t">
            <a:spAutoFit/>
          </a:bodyPr>
          <a:lstStyle/>
          <a:p>
            <a:r>
              <a:rPr lang="en-US" sz="3600">
                <a:solidFill>
                  <a:srgbClr val="000000"/>
                </a:solidFill>
                <a:latin typeface="Rockwell Extra Bold"/>
                <a:cs typeface="Calibri"/>
              </a:rPr>
              <a:t>Market Survey</a:t>
            </a:r>
            <a:endParaRPr lang="en-US"/>
          </a:p>
        </p:txBody>
      </p:sp>
      <p:sp>
        <p:nvSpPr>
          <p:cNvPr id="9" name="TextBox 8">
            <a:extLst>
              <a:ext uri="{FF2B5EF4-FFF2-40B4-BE49-F238E27FC236}">
                <a16:creationId xmlns:a16="http://schemas.microsoft.com/office/drawing/2014/main" id="{70769028-8075-8A0A-7DC2-BA533F3DE96E}"/>
              </a:ext>
            </a:extLst>
          </p:cNvPr>
          <p:cNvSpPr txBox="1"/>
          <p:nvPr/>
        </p:nvSpPr>
        <p:spPr>
          <a:xfrm>
            <a:off x="838200" y="2158345"/>
            <a:ext cx="9989575" cy="2862322"/>
          </a:xfrm>
          <a:prstGeom prst="rect">
            <a:avLst/>
          </a:prstGeom>
          <a:noFill/>
        </p:spPr>
        <p:txBody>
          <a:bodyPr wrap="square">
            <a:spAutoFit/>
          </a:bodyPr>
          <a:lstStyle/>
          <a:p>
            <a:pPr algn="just"/>
            <a:r>
              <a:rPr lang="en-US" sz="2000" b="1"/>
              <a:t>Project Benefits: Verilog Implementation for CAN</a:t>
            </a:r>
          </a:p>
          <a:p>
            <a:pPr algn="just"/>
            <a:r>
              <a:rPr lang="en-US" sz="2000"/>
              <a:t>Developing a custom CAN controller in Verilog offers distinct advantages:	</a:t>
            </a:r>
          </a:p>
          <a:p>
            <a:pPr algn="just"/>
            <a:endParaRPr lang="en-US" sz="2000"/>
          </a:p>
          <a:p>
            <a:pPr lvl="1" algn="just">
              <a:buFont typeface="Arial" panose="020B0604020202020204" pitchFamily="34" charset="0"/>
              <a:buChar char="•"/>
            </a:pPr>
            <a:r>
              <a:rPr lang="en-US" sz="2000" b="1"/>
              <a:t>Customization:</a:t>
            </a:r>
            <a:r>
              <a:rPr lang="en-US" sz="2000"/>
              <a:t> Verilog code allows you to tailor the CAN controller to your specific needs. You can define message formats, data lengths, and functionalities precisely for your project.</a:t>
            </a:r>
          </a:p>
          <a:p>
            <a:pPr lvl="1" algn="just">
              <a:buFont typeface="Arial" panose="020B0604020202020204" pitchFamily="34" charset="0"/>
              <a:buChar char="•"/>
            </a:pPr>
            <a:r>
              <a:rPr lang="en-US" sz="2000" b="1"/>
              <a:t>Integration:</a:t>
            </a:r>
            <a:r>
              <a:rPr lang="en-US" sz="2000"/>
              <a:t> A Verilog implementation integrates seamlessly into your custom hardware design. This allows for tighter control over communication protocols and hardware interactions.</a:t>
            </a:r>
          </a:p>
        </p:txBody>
      </p:sp>
    </p:spTree>
    <p:extLst>
      <p:ext uri="{BB962C8B-B14F-4D97-AF65-F5344CB8AC3E}">
        <p14:creationId xmlns:p14="http://schemas.microsoft.com/office/powerpoint/2010/main" val="397167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AE0AB4D4-B5D0-4DF8-B5AD-CA3F23B64D26}"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11</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5" name="Rectangle: Rounded Corners 4">
            <a:extLst>
              <a:ext uri="{FF2B5EF4-FFF2-40B4-BE49-F238E27FC236}">
                <a16:creationId xmlns:a16="http://schemas.microsoft.com/office/drawing/2014/main" id="{8970DDC6-BF67-6E3D-793B-AE3DD09FE193}"/>
              </a:ext>
            </a:extLst>
          </p:cNvPr>
          <p:cNvSpPr/>
          <p:nvPr/>
        </p:nvSpPr>
        <p:spPr>
          <a:xfrm>
            <a:off x="1219200" y="1789471"/>
            <a:ext cx="1533832" cy="89471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CAN1</a:t>
            </a:r>
            <a:endParaRPr lang="en-IN"/>
          </a:p>
        </p:txBody>
      </p:sp>
      <p:sp>
        <p:nvSpPr>
          <p:cNvPr id="6" name="Rectangle: Rounded Corners 5">
            <a:extLst>
              <a:ext uri="{FF2B5EF4-FFF2-40B4-BE49-F238E27FC236}">
                <a16:creationId xmlns:a16="http://schemas.microsoft.com/office/drawing/2014/main" id="{D14203CE-3BB2-5C1D-DCC0-5B5B8E214DC2}"/>
              </a:ext>
            </a:extLst>
          </p:cNvPr>
          <p:cNvSpPr/>
          <p:nvPr/>
        </p:nvSpPr>
        <p:spPr>
          <a:xfrm>
            <a:off x="6619568" y="1822143"/>
            <a:ext cx="1533832" cy="89471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CAN2</a:t>
            </a:r>
            <a:endParaRPr lang="en-IN"/>
          </a:p>
        </p:txBody>
      </p:sp>
      <p:sp>
        <p:nvSpPr>
          <p:cNvPr id="9" name="Rectangle: Rounded Corners 8">
            <a:extLst>
              <a:ext uri="{FF2B5EF4-FFF2-40B4-BE49-F238E27FC236}">
                <a16:creationId xmlns:a16="http://schemas.microsoft.com/office/drawing/2014/main" id="{5E7E2ABC-B7D4-B134-A3E0-4FED0BAA19E4}"/>
              </a:ext>
            </a:extLst>
          </p:cNvPr>
          <p:cNvSpPr/>
          <p:nvPr/>
        </p:nvSpPr>
        <p:spPr>
          <a:xfrm>
            <a:off x="3837039" y="4520269"/>
            <a:ext cx="1533832" cy="89471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CAN3</a:t>
            </a:r>
            <a:endParaRPr lang="en-IN"/>
          </a:p>
        </p:txBody>
      </p:sp>
      <p:sp>
        <p:nvSpPr>
          <p:cNvPr id="10" name="Rectangle: Rounded Corners 9">
            <a:extLst>
              <a:ext uri="{FF2B5EF4-FFF2-40B4-BE49-F238E27FC236}">
                <a16:creationId xmlns:a16="http://schemas.microsoft.com/office/drawing/2014/main" id="{A6E6C69B-4466-23AA-4B4F-32AEF0219CDE}"/>
              </a:ext>
            </a:extLst>
          </p:cNvPr>
          <p:cNvSpPr/>
          <p:nvPr/>
        </p:nvSpPr>
        <p:spPr>
          <a:xfrm>
            <a:off x="9441426" y="4520269"/>
            <a:ext cx="1533832" cy="89471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CAN4</a:t>
            </a:r>
            <a:endParaRPr lang="en-IN"/>
          </a:p>
        </p:txBody>
      </p:sp>
      <p:cxnSp>
        <p:nvCxnSpPr>
          <p:cNvPr id="13" name="Straight Connector 12">
            <a:extLst>
              <a:ext uri="{FF2B5EF4-FFF2-40B4-BE49-F238E27FC236}">
                <a16:creationId xmlns:a16="http://schemas.microsoft.com/office/drawing/2014/main" id="{614F21CB-BCB7-00EB-33EE-8D2180B7136A}"/>
              </a:ext>
            </a:extLst>
          </p:cNvPr>
          <p:cNvCxnSpPr>
            <a:cxnSpLocks/>
          </p:cNvCxnSpPr>
          <p:nvPr/>
        </p:nvCxnSpPr>
        <p:spPr>
          <a:xfrm>
            <a:off x="838200" y="3556819"/>
            <a:ext cx="10695039"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3541064C-A4BF-7486-E017-F9E076C659BB}"/>
              </a:ext>
            </a:extLst>
          </p:cNvPr>
          <p:cNvCxnSpPr>
            <a:cxnSpLocks/>
            <a:stCxn id="5" idx="2"/>
          </p:cNvCxnSpPr>
          <p:nvPr/>
        </p:nvCxnSpPr>
        <p:spPr>
          <a:xfrm>
            <a:off x="1986116" y="2684187"/>
            <a:ext cx="0" cy="8726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479E902-D3B8-103D-D612-FF12ADD5A673}"/>
              </a:ext>
            </a:extLst>
          </p:cNvPr>
          <p:cNvCxnSpPr>
            <a:cxnSpLocks/>
          </p:cNvCxnSpPr>
          <p:nvPr/>
        </p:nvCxnSpPr>
        <p:spPr>
          <a:xfrm>
            <a:off x="7386484" y="2716859"/>
            <a:ext cx="0" cy="8726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006C77B-FAE9-CA23-7291-5980044F659A}"/>
              </a:ext>
            </a:extLst>
          </p:cNvPr>
          <p:cNvCxnSpPr>
            <a:cxnSpLocks/>
          </p:cNvCxnSpPr>
          <p:nvPr/>
        </p:nvCxnSpPr>
        <p:spPr>
          <a:xfrm>
            <a:off x="4485968" y="3589491"/>
            <a:ext cx="0" cy="8726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E123D28-CD40-93BF-B8AA-2058306C76E3}"/>
              </a:ext>
            </a:extLst>
          </p:cNvPr>
          <p:cNvCxnSpPr>
            <a:cxnSpLocks/>
          </p:cNvCxnSpPr>
          <p:nvPr/>
        </p:nvCxnSpPr>
        <p:spPr>
          <a:xfrm>
            <a:off x="10090355" y="3589491"/>
            <a:ext cx="0" cy="8726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7689DAC-BBBA-BC1C-7C89-46021623958B}"/>
              </a:ext>
            </a:extLst>
          </p:cNvPr>
          <p:cNvSpPr txBox="1"/>
          <p:nvPr/>
        </p:nvSpPr>
        <p:spPr>
          <a:xfrm>
            <a:off x="4914793" y="3168182"/>
            <a:ext cx="1021433" cy="369332"/>
          </a:xfrm>
          <a:prstGeom prst="rect">
            <a:avLst/>
          </a:prstGeom>
          <a:noFill/>
        </p:spPr>
        <p:txBody>
          <a:bodyPr wrap="none" rtlCol="0">
            <a:spAutoFit/>
          </a:bodyPr>
          <a:lstStyle/>
          <a:p>
            <a:r>
              <a:rPr lang="en-US"/>
              <a:t>CAN BUS</a:t>
            </a:r>
            <a:endParaRPr lang="en-IN"/>
          </a:p>
        </p:txBody>
      </p:sp>
      <p:cxnSp>
        <p:nvCxnSpPr>
          <p:cNvPr id="23" name="Straight Arrow Connector 22">
            <a:extLst>
              <a:ext uri="{FF2B5EF4-FFF2-40B4-BE49-F238E27FC236}">
                <a16:creationId xmlns:a16="http://schemas.microsoft.com/office/drawing/2014/main" id="{E5116FB8-9FD2-25DB-1FCB-D7EB1E990936}"/>
              </a:ext>
            </a:extLst>
          </p:cNvPr>
          <p:cNvCxnSpPr>
            <a:cxnSpLocks/>
          </p:cNvCxnSpPr>
          <p:nvPr/>
        </p:nvCxnSpPr>
        <p:spPr>
          <a:xfrm>
            <a:off x="2330245" y="2664882"/>
            <a:ext cx="0" cy="8726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50751F6-4BB1-E2C8-75C6-C0CD5DB6F84E}"/>
              </a:ext>
            </a:extLst>
          </p:cNvPr>
          <p:cNvCxnSpPr>
            <a:cxnSpLocks/>
          </p:cNvCxnSpPr>
          <p:nvPr/>
        </p:nvCxnSpPr>
        <p:spPr>
          <a:xfrm>
            <a:off x="4780936" y="3589491"/>
            <a:ext cx="0" cy="8726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6D35D43-EA78-B79F-A2B2-A013065D13AD}"/>
              </a:ext>
            </a:extLst>
          </p:cNvPr>
          <p:cNvCxnSpPr>
            <a:cxnSpLocks/>
          </p:cNvCxnSpPr>
          <p:nvPr/>
        </p:nvCxnSpPr>
        <p:spPr>
          <a:xfrm>
            <a:off x="7701116" y="2716859"/>
            <a:ext cx="0" cy="8726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D29B72F-1AAC-5B41-07A0-838316138C6C}"/>
              </a:ext>
            </a:extLst>
          </p:cNvPr>
          <p:cNvCxnSpPr>
            <a:cxnSpLocks/>
          </p:cNvCxnSpPr>
          <p:nvPr/>
        </p:nvCxnSpPr>
        <p:spPr>
          <a:xfrm>
            <a:off x="10463980" y="3589491"/>
            <a:ext cx="0" cy="8726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06915A2-DDB4-ADDE-AC11-52B8E424EE75}"/>
              </a:ext>
            </a:extLst>
          </p:cNvPr>
          <p:cNvSpPr txBox="1"/>
          <p:nvPr/>
        </p:nvSpPr>
        <p:spPr>
          <a:xfrm>
            <a:off x="353961" y="1104299"/>
            <a:ext cx="8733228" cy="646331"/>
          </a:xfrm>
          <a:prstGeom prst="rect">
            <a:avLst/>
          </a:prstGeom>
          <a:noFill/>
        </p:spPr>
        <p:txBody>
          <a:bodyPr wrap="square" lIns="91440" tIns="45720" rIns="91440" bIns="45720" rtlCol="0" anchor="t">
            <a:spAutoFit/>
          </a:bodyPr>
          <a:lstStyle/>
          <a:p>
            <a:r>
              <a:rPr lang="en-US" sz="3600">
                <a:solidFill>
                  <a:srgbClr val="000000"/>
                </a:solidFill>
                <a:latin typeface="Rockwell Extra Bold"/>
                <a:cs typeface="Calibri"/>
              </a:rPr>
              <a:t>Bus Topology</a:t>
            </a:r>
            <a:endParaRPr lang="en-US"/>
          </a:p>
        </p:txBody>
      </p:sp>
    </p:spTree>
    <p:extLst>
      <p:ext uri="{BB962C8B-B14F-4D97-AF65-F5344CB8AC3E}">
        <p14:creationId xmlns:p14="http://schemas.microsoft.com/office/powerpoint/2010/main" val="328618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88F162C8-E26C-4E9B-B54C-8CF15DF848FF}"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12</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9" name="TextBox 8">
            <a:extLst>
              <a:ext uri="{FF2B5EF4-FFF2-40B4-BE49-F238E27FC236}">
                <a16:creationId xmlns:a16="http://schemas.microsoft.com/office/drawing/2014/main" id="{92D845A3-BC89-DB90-2F48-AB5782AC716C}"/>
              </a:ext>
            </a:extLst>
          </p:cNvPr>
          <p:cNvSpPr txBox="1"/>
          <p:nvPr/>
        </p:nvSpPr>
        <p:spPr>
          <a:xfrm>
            <a:off x="609601" y="1033197"/>
            <a:ext cx="2453300" cy="461665"/>
          </a:xfrm>
          <a:prstGeom prst="rect">
            <a:avLst/>
          </a:prstGeom>
          <a:noFill/>
        </p:spPr>
        <p:txBody>
          <a:bodyPr wrap="none" rtlCol="0">
            <a:spAutoFit/>
          </a:bodyPr>
          <a:lstStyle/>
          <a:p>
            <a:r>
              <a:rPr lang="en-US" sz="2400" b="1"/>
              <a:t>Features Included</a:t>
            </a:r>
            <a:endParaRPr lang="en-IN" sz="2400" b="1"/>
          </a:p>
        </p:txBody>
      </p:sp>
      <p:sp>
        <p:nvSpPr>
          <p:cNvPr id="5" name="TextBox 4">
            <a:extLst>
              <a:ext uri="{FF2B5EF4-FFF2-40B4-BE49-F238E27FC236}">
                <a16:creationId xmlns:a16="http://schemas.microsoft.com/office/drawing/2014/main" id="{208ADFFC-9DDF-C79F-CE5A-8704B7EB7B02}"/>
              </a:ext>
            </a:extLst>
          </p:cNvPr>
          <p:cNvSpPr txBox="1"/>
          <p:nvPr/>
        </p:nvSpPr>
        <p:spPr>
          <a:xfrm>
            <a:off x="838200" y="2147558"/>
            <a:ext cx="1504643" cy="369332"/>
          </a:xfrm>
          <a:prstGeom prst="rect">
            <a:avLst/>
          </a:prstGeom>
          <a:noFill/>
        </p:spPr>
        <p:txBody>
          <a:bodyPr wrap="none" rtlCol="0">
            <a:spAutoFit/>
          </a:bodyPr>
          <a:lstStyle/>
          <a:p>
            <a:r>
              <a:rPr lang="en-US"/>
              <a:t>Masking Filter</a:t>
            </a:r>
            <a:endParaRPr lang="en-IN"/>
          </a:p>
        </p:txBody>
      </p:sp>
      <p:sp>
        <p:nvSpPr>
          <p:cNvPr id="6" name="TextBox 5">
            <a:extLst>
              <a:ext uri="{FF2B5EF4-FFF2-40B4-BE49-F238E27FC236}">
                <a16:creationId xmlns:a16="http://schemas.microsoft.com/office/drawing/2014/main" id="{58EDADC3-2285-51B0-F55B-777AA8B4B80F}"/>
              </a:ext>
            </a:extLst>
          </p:cNvPr>
          <p:cNvSpPr txBox="1"/>
          <p:nvPr/>
        </p:nvSpPr>
        <p:spPr>
          <a:xfrm>
            <a:off x="838200" y="2721786"/>
            <a:ext cx="1206933" cy="369332"/>
          </a:xfrm>
          <a:prstGeom prst="rect">
            <a:avLst/>
          </a:prstGeom>
          <a:noFill/>
        </p:spPr>
        <p:txBody>
          <a:bodyPr wrap="none" rtlCol="0">
            <a:spAutoFit/>
          </a:bodyPr>
          <a:lstStyle/>
          <a:p>
            <a:r>
              <a:rPr lang="en-US"/>
              <a:t>Arbitration</a:t>
            </a:r>
            <a:endParaRPr lang="en-IN"/>
          </a:p>
        </p:txBody>
      </p:sp>
      <p:sp>
        <p:nvSpPr>
          <p:cNvPr id="7" name="TextBox 6">
            <a:extLst>
              <a:ext uri="{FF2B5EF4-FFF2-40B4-BE49-F238E27FC236}">
                <a16:creationId xmlns:a16="http://schemas.microsoft.com/office/drawing/2014/main" id="{ADCC4FD2-D4DB-A514-4299-4C4A894CDC6E}"/>
              </a:ext>
            </a:extLst>
          </p:cNvPr>
          <p:cNvSpPr txBox="1"/>
          <p:nvPr/>
        </p:nvSpPr>
        <p:spPr>
          <a:xfrm>
            <a:off x="887155" y="3244334"/>
            <a:ext cx="554511" cy="369332"/>
          </a:xfrm>
          <a:prstGeom prst="rect">
            <a:avLst/>
          </a:prstGeom>
          <a:noFill/>
        </p:spPr>
        <p:txBody>
          <a:bodyPr wrap="none" rtlCol="0">
            <a:spAutoFit/>
          </a:bodyPr>
          <a:lstStyle/>
          <a:p>
            <a:r>
              <a:rPr lang="en-US"/>
              <a:t>CRC</a:t>
            </a:r>
            <a:endParaRPr lang="en-IN"/>
          </a:p>
        </p:txBody>
      </p:sp>
      <p:sp>
        <p:nvSpPr>
          <p:cNvPr id="10" name="TextBox 9">
            <a:extLst>
              <a:ext uri="{FF2B5EF4-FFF2-40B4-BE49-F238E27FC236}">
                <a16:creationId xmlns:a16="http://schemas.microsoft.com/office/drawing/2014/main" id="{6F5487E5-D189-F0FE-6AF1-1B1929952742}"/>
              </a:ext>
            </a:extLst>
          </p:cNvPr>
          <p:cNvSpPr txBox="1"/>
          <p:nvPr/>
        </p:nvSpPr>
        <p:spPr>
          <a:xfrm>
            <a:off x="838200" y="3780174"/>
            <a:ext cx="1218603" cy="369332"/>
          </a:xfrm>
          <a:prstGeom prst="rect">
            <a:avLst/>
          </a:prstGeom>
          <a:noFill/>
        </p:spPr>
        <p:txBody>
          <a:bodyPr wrap="none" rtlCol="0">
            <a:spAutoFit/>
          </a:bodyPr>
          <a:lstStyle/>
          <a:p>
            <a:r>
              <a:rPr lang="en-US"/>
              <a:t>Bit-stuffing</a:t>
            </a:r>
            <a:endParaRPr lang="en-IN"/>
          </a:p>
        </p:txBody>
      </p:sp>
      <p:sp>
        <p:nvSpPr>
          <p:cNvPr id="11" name="TextBox 10">
            <a:extLst>
              <a:ext uri="{FF2B5EF4-FFF2-40B4-BE49-F238E27FC236}">
                <a16:creationId xmlns:a16="http://schemas.microsoft.com/office/drawing/2014/main" id="{D80D00FA-DC8A-A9B6-BE01-BECF737FAB83}"/>
              </a:ext>
            </a:extLst>
          </p:cNvPr>
          <p:cNvSpPr txBox="1"/>
          <p:nvPr/>
        </p:nvSpPr>
        <p:spPr>
          <a:xfrm>
            <a:off x="6166378" y="1125530"/>
            <a:ext cx="1940083" cy="461665"/>
          </a:xfrm>
          <a:prstGeom prst="rect">
            <a:avLst/>
          </a:prstGeom>
          <a:noFill/>
        </p:spPr>
        <p:txBody>
          <a:bodyPr wrap="none" rtlCol="0">
            <a:spAutoFit/>
          </a:bodyPr>
          <a:lstStyle/>
          <a:p>
            <a:r>
              <a:rPr lang="en-US" sz="2400" b="1"/>
              <a:t>Specifications</a:t>
            </a:r>
            <a:endParaRPr lang="en-IN" sz="2400" b="1"/>
          </a:p>
        </p:txBody>
      </p:sp>
      <p:sp>
        <p:nvSpPr>
          <p:cNvPr id="13" name="TextBox 12">
            <a:extLst>
              <a:ext uri="{FF2B5EF4-FFF2-40B4-BE49-F238E27FC236}">
                <a16:creationId xmlns:a16="http://schemas.microsoft.com/office/drawing/2014/main" id="{A71E7B63-3D4E-B502-DA6B-2177F1D56B0F}"/>
              </a:ext>
            </a:extLst>
          </p:cNvPr>
          <p:cNvSpPr txBox="1"/>
          <p:nvPr/>
        </p:nvSpPr>
        <p:spPr>
          <a:xfrm>
            <a:off x="6648757" y="2147558"/>
            <a:ext cx="2554097" cy="369332"/>
          </a:xfrm>
          <a:prstGeom prst="rect">
            <a:avLst/>
          </a:prstGeom>
          <a:noFill/>
        </p:spPr>
        <p:txBody>
          <a:bodyPr wrap="none" rtlCol="0">
            <a:spAutoFit/>
          </a:bodyPr>
          <a:lstStyle/>
          <a:p>
            <a:r>
              <a:rPr lang="en-US"/>
              <a:t>Clock Frequency : 50MHz</a:t>
            </a:r>
            <a:endParaRPr lang="en-IN"/>
          </a:p>
        </p:txBody>
      </p:sp>
      <p:sp>
        <p:nvSpPr>
          <p:cNvPr id="14" name="TextBox 13">
            <a:extLst>
              <a:ext uri="{FF2B5EF4-FFF2-40B4-BE49-F238E27FC236}">
                <a16:creationId xmlns:a16="http://schemas.microsoft.com/office/drawing/2014/main" id="{3214EE09-46C0-0D20-9D13-AE55E574CDAA}"/>
              </a:ext>
            </a:extLst>
          </p:cNvPr>
          <p:cNvSpPr txBox="1"/>
          <p:nvPr/>
        </p:nvSpPr>
        <p:spPr>
          <a:xfrm>
            <a:off x="6648757" y="3039835"/>
            <a:ext cx="2942729" cy="369332"/>
          </a:xfrm>
          <a:prstGeom prst="rect">
            <a:avLst/>
          </a:prstGeom>
          <a:noFill/>
        </p:spPr>
        <p:txBody>
          <a:bodyPr wrap="none" rtlCol="0">
            <a:spAutoFit/>
          </a:bodyPr>
          <a:lstStyle/>
          <a:p>
            <a:r>
              <a:rPr lang="en-US"/>
              <a:t>Data Transfer rate : 1024Kbps</a:t>
            </a:r>
            <a:endParaRPr lang="en-IN"/>
          </a:p>
        </p:txBody>
      </p:sp>
    </p:spTree>
    <p:extLst>
      <p:ext uri="{BB962C8B-B14F-4D97-AF65-F5344CB8AC3E}">
        <p14:creationId xmlns:p14="http://schemas.microsoft.com/office/powerpoint/2010/main" val="366901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88F162C8-E26C-4E9B-B54C-8CF15DF848FF}"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13</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graphicFrame>
        <p:nvGraphicFramePr>
          <p:cNvPr id="5" name="Table 4">
            <a:extLst>
              <a:ext uri="{FF2B5EF4-FFF2-40B4-BE49-F238E27FC236}">
                <a16:creationId xmlns:a16="http://schemas.microsoft.com/office/drawing/2014/main" id="{8B3D8CE3-D9B6-AF40-99E8-5206A6316415}"/>
              </a:ext>
            </a:extLst>
          </p:cNvPr>
          <p:cNvGraphicFramePr>
            <a:graphicFrameLocks noGrp="1"/>
          </p:cNvGraphicFramePr>
          <p:nvPr>
            <p:extLst>
              <p:ext uri="{D42A27DB-BD31-4B8C-83A1-F6EECF244321}">
                <p14:modId xmlns:p14="http://schemas.microsoft.com/office/powerpoint/2010/main" val="1239908127"/>
              </p:ext>
            </p:extLst>
          </p:nvPr>
        </p:nvGraphicFramePr>
        <p:xfrm>
          <a:off x="1111045" y="1790221"/>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11892790"/>
                    </a:ext>
                  </a:extLst>
                </a:gridCol>
                <a:gridCol w="2709333">
                  <a:extLst>
                    <a:ext uri="{9D8B030D-6E8A-4147-A177-3AD203B41FA5}">
                      <a16:colId xmlns:a16="http://schemas.microsoft.com/office/drawing/2014/main" val="2052724795"/>
                    </a:ext>
                  </a:extLst>
                </a:gridCol>
                <a:gridCol w="2709333">
                  <a:extLst>
                    <a:ext uri="{9D8B030D-6E8A-4147-A177-3AD203B41FA5}">
                      <a16:colId xmlns:a16="http://schemas.microsoft.com/office/drawing/2014/main" val="162832032"/>
                    </a:ext>
                  </a:extLst>
                </a:gridCol>
              </a:tblGrid>
              <a:tr h="370840">
                <a:tc>
                  <a:txBody>
                    <a:bodyPr/>
                    <a:lstStyle/>
                    <a:p>
                      <a:pPr fontAlgn="b"/>
                      <a:r>
                        <a:rPr lang="en-IN" b="1">
                          <a:effectLst/>
                        </a:rPr>
                        <a:t>CAN Device</a:t>
                      </a:r>
                    </a:p>
                  </a:txBody>
                  <a:tcPr anchor="b"/>
                </a:tc>
                <a:tc>
                  <a:txBody>
                    <a:bodyPr/>
                    <a:lstStyle/>
                    <a:p>
                      <a:pPr fontAlgn="b"/>
                      <a:r>
                        <a:rPr lang="en-IN" b="1">
                          <a:effectLst/>
                        </a:rPr>
                        <a:t>Short ID Filter (Hex)</a:t>
                      </a:r>
                    </a:p>
                  </a:txBody>
                  <a:tcPr anchor="b"/>
                </a:tc>
                <a:tc>
                  <a:txBody>
                    <a:bodyPr/>
                    <a:lstStyle/>
                    <a:p>
                      <a:pPr fontAlgn="b"/>
                      <a:r>
                        <a:rPr lang="en-IN" b="1">
                          <a:effectLst/>
                        </a:rPr>
                        <a:t>Short ID Mask (Hex)</a:t>
                      </a:r>
                    </a:p>
                  </a:txBody>
                  <a:tcPr anchor="b"/>
                </a:tc>
                <a:extLst>
                  <a:ext uri="{0D108BD9-81ED-4DB2-BD59-A6C34878D82A}">
                    <a16:rowId xmlns:a16="http://schemas.microsoft.com/office/drawing/2014/main" val="911351712"/>
                  </a:ext>
                </a:extLst>
              </a:tr>
              <a:tr h="370840">
                <a:tc>
                  <a:txBody>
                    <a:bodyPr/>
                    <a:lstStyle/>
                    <a:p>
                      <a:pPr fontAlgn="base"/>
                      <a:r>
                        <a:rPr lang="en-IN">
                          <a:effectLst/>
                        </a:rPr>
                        <a:t>CAN1</a:t>
                      </a:r>
                    </a:p>
                  </a:txBody>
                  <a:tcPr anchor="ctr"/>
                </a:tc>
                <a:tc>
                  <a:txBody>
                    <a:bodyPr/>
                    <a:lstStyle/>
                    <a:p>
                      <a:pPr fontAlgn="base"/>
                      <a:r>
                        <a:rPr lang="en-IN">
                          <a:effectLst/>
                        </a:rPr>
                        <a:t>0x2</a:t>
                      </a:r>
                    </a:p>
                  </a:txBody>
                  <a:tcPr anchor="ctr"/>
                </a:tc>
                <a:tc>
                  <a:txBody>
                    <a:bodyPr/>
                    <a:lstStyle/>
                    <a:p>
                      <a:pPr fontAlgn="base"/>
                      <a:r>
                        <a:rPr lang="en-IN">
                          <a:effectLst/>
                        </a:rPr>
                        <a:t>0x7FE</a:t>
                      </a:r>
                    </a:p>
                  </a:txBody>
                  <a:tcPr anchor="ctr"/>
                </a:tc>
                <a:extLst>
                  <a:ext uri="{0D108BD9-81ED-4DB2-BD59-A6C34878D82A}">
                    <a16:rowId xmlns:a16="http://schemas.microsoft.com/office/drawing/2014/main" val="1338428636"/>
                  </a:ext>
                </a:extLst>
              </a:tr>
              <a:tr h="370840">
                <a:tc>
                  <a:txBody>
                    <a:bodyPr/>
                    <a:lstStyle/>
                    <a:p>
                      <a:pPr fontAlgn="base"/>
                      <a:r>
                        <a:rPr lang="en-IN">
                          <a:effectLst/>
                        </a:rPr>
                        <a:t>CAN2</a:t>
                      </a:r>
                    </a:p>
                  </a:txBody>
                  <a:tcPr anchor="ctr"/>
                </a:tc>
                <a:tc>
                  <a:txBody>
                    <a:bodyPr/>
                    <a:lstStyle/>
                    <a:p>
                      <a:pPr fontAlgn="base"/>
                      <a:r>
                        <a:rPr lang="en-IN">
                          <a:effectLst/>
                        </a:rPr>
                        <a:t>0x3</a:t>
                      </a:r>
                    </a:p>
                  </a:txBody>
                  <a:tcPr anchor="ctr"/>
                </a:tc>
                <a:tc>
                  <a:txBody>
                    <a:bodyPr/>
                    <a:lstStyle/>
                    <a:p>
                      <a:pPr fontAlgn="base"/>
                      <a:r>
                        <a:rPr lang="en-IN">
                          <a:effectLst/>
                        </a:rPr>
                        <a:t>0x7FF</a:t>
                      </a:r>
                    </a:p>
                  </a:txBody>
                  <a:tcPr anchor="ctr"/>
                </a:tc>
                <a:extLst>
                  <a:ext uri="{0D108BD9-81ED-4DB2-BD59-A6C34878D82A}">
                    <a16:rowId xmlns:a16="http://schemas.microsoft.com/office/drawing/2014/main" val="4025268968"/>
                  </a:ext>
                </a:extLst>
              </a:tr>
              <a:tr h="370840">
                <a:tc>
                  <a:txBody>
                    <a:bodyPr/>
                    <a:lstStyle/>
                    <a:p>
                      <a:pPr fontAlgn="base"/>
                      <a:r>
                        <a:rPr lang="en-IN">
                          <a:effectLst/>
                        </a:rPr>
                        <a:t>CAN3</a:t>
                      </a:r>
                    </a:p>
                  </a:txBody>
                  <a:tcPr anchor="ctr"/>
                </a:tc>
                <a:tc>
                  <a:txBody>
                    <a:bodyPr/>
                    <a:lstStyle/>
                    <a:p>
                      <a:pPr fontAlgn="base"/>
                      <a:r>
                        <a:rPr lang="en-IN">
                          <a:effectLst/>
                        </a:rPr>
                        <a:t>0x4</a:t>
                      </a:r>
                    </a:p>
                  </a:txBody>
                  <a:tcPr anchor="ctr"/>
                </a:tc>
                <a:tc>
                  <a:txBody>
                    <a:bodyPr/>
                    <a:lstStyle/>
                    <a:p>
                      <a:pPr fontAlgn="base"/>
                      <a:r>
                        <a:rPr lang="en-IN">
                          <a:effectLst/>
                        </a:rPr>
                        <a:t>0x7FF</a:t>
                      </a:r>
                    </a:p>
                  </a:txBody>
                  <a:tcPr anchor="ctr"/>
                </a:tc>
                <a:extLst>
                  <a:ext uri="{0D108BD9-81ED-4DB2-BD59-A6C34878D82A}">
                    <a16:rowId xmlns:a16="http://schemas.microsoft.com/office/drawing/2014/main" val="3735721855"/>
                  </a:ext>
                </a:extLst>
              </a:tr>
              <a:tr h="370840">
                <a:tc>
                  <a:txBody>
                    <a:bodyPr/>
                    <a:lstStyle/>
                    <a:p>
                      <a:pPr fontAlgn="base"/>
                      <a:r>
                        <a:rPr lang="en-IN">
                          <a:effectLst/>
                        </a:rPr>
                        <a:t>CAN4</a:t>
                      </a:r>
                    </a:p>
                  </a:txBody>
                  <a:tcPr anchor="ctr"/>
                </a:tc>
                <a:tc>
                  <a:txBody>
                    <a:bodyPr/>
                    <a:lstStyle/>
                    <a:p>
                      <a:pPr fontAlgn="base"/>
                      <a:r>
                        <a:rPr lang="en-IN">
                          <a:effectLst/>
                        </a:rPr>
                        <a:t>0x1</a:t>
                      </a:r>
                    </a:p>
                  </a:txBody>
                  <a:tcPr anchor="ctr"/>
                </a:tc>
                <a:tc>
                  <a:txBody>
                    <a:bodyPr/>
                    <a:lstStyle/>
                    <a:p>
                      <a:pPr fontAlgn="base"/>
                      <a:r>
                        <a:rPr lang="en-IN">
                          <a:effectLst/>
                        </a:rPr>
                        <a:t>0x7FF</a:t>
                      </a:r>
                    </a:p>
                  </a:txBody>
                  <a:tcPr anchor="ctr"/>
                </a:tc>
                <a:extLst>
                  <a:ext uri="{0D108BD9-81ED-4DB2-BD59-A6C34878D82A}">
                    <a16:rowId xmlns:a16="http://schemas.microsoft.com/office/drawing/2014/main" val="4094096290"/>
                  </a:ext>
                </a:extLst>
              </a:tr>
            </a:tbl>
          </a:graphicData>
        </a:graphic>
      </p:graphicFrame>
      <p:sp>
        <p:nvSpPr>
          <p:cNvPr id="6" name="TextBox 5">
            <a:extLst>
              <a:ext uri="{FF2B5EF4-FFF2-40B4-BE49-F238E27FC236}">
                <a16:creationId xmlns:a16="http://schemas.microsoft.com/office/drawing/2014/main" id="{52C4079C-A6AA-2842-3A17-623BFB489E1F}"/>
              </a:ext>
            </a:extLst>
          </p:cNvPr>
          <p:cNvSpPr txBox="1"/>
          <p:nvPr/>
        </p:nvSpPr>
        <p:spPr>
          <a:xfrm>
            <a:off x="1031646" y="1147646"/>
            <a:ext cx="2689904" cy="400110"/>
          </a:xfrm>
          <a:prstGeom prst="rect">
            <a:avLst/>
          </a:prstGeom>
          <a:noFill/>
        </p:spPr>
        <p:txBody>
          <a:bodyPr wrap="none" rtlCol="0">
            <a:spAutoFit/>
          </a:bodyPr>
          <a:lstStyle/>
          <a:p>
            <a:r>
              <a:rPr lang="en-US" sz="2000" b="1"/>
              <a:t>Implementation Details</a:t>
            </a:r>
            <a:endParaRPr lang="en-IN" sz="2000" b="1"/>
          </a:p>
        </p:txBody>
      </p:sp>
      <p:sp>
        <p:nvSpPr>
          <p:cNvPr id="7" name="TextBox 6">
            <a:extLst>
              <a:ext uri="{FF2B5EF4-FFF2-40B4-BE49-F238E27FC236}">
                <a16:creationId xmlns:a16="http://schemas.microsoft.com/office/drawing/2014/main" id="{21687820-8D05-A63C-FB12-FE6B50A77F00}"/>
              </a:ext>
            </a:extLst>
          </p:cNvPr>
          <p:cNvSpPr txBox="1"/>
          <p:nvPr/>
        </p:nvSpPr>
        <p:spPr>
          <a:xfrm>
            <a:off x="1111370" y="4114800"/>
            <a:ext cx="6215741" cy="1200329"/>
          </a:xfrm>
          <a:prstGeom prst="rect">
            <a:avLst/>
          </a:prstGeom>
          <a:noFill/>
        </p:spPr>
        <p:txBody>
          <a:bodyPr wrap="none" rtlCol="0">
            <a:spAutoFit/>
          </a:bodyPr>
          <a:lstStyle/>
          <a:p>
            <a:r>
              <a:rPr lang="en-US"/>
              <a:t>CAN1: Receives packets from CAN2 and CAN3 (Short ID 2 and 3).</a:t>
            </a:r>
          </a:p>
          <a:p>
            <a:r>
              <a:rPr lang="en-US"/>
              <a:t>CAN2: Receives packets from CAN3 (Short ID 3).</a:t>
            </a:r>
          </a:p>
          <a:p>
            <a:r>
              <a:rPr lang="en-US"/>
              <a:t>CAN3: Receives packets from CAN4 (Short ID 4).</a:t>
            </a:r>
          </a:p>
          <a:p>
            <a:r>
              <a:rPr lang="en-US"/>
              <a:t>CAN4: Receives packets from CAN1 (Short ID 1).</a:t>
            </a:r>
            <a:endParaRPr lang="en-IN"/>
          </a:p>
        </p:txBody>
      </p:sp>
    </p:spTree>
    <p:extLst>
      <p:ext uri="{BB962C8B-B14F-4D97-AF65-F5344CB8AC3E}">
        <p14:creationId xmlns:p14="http://schemas.microsoft.com/office/powerpoint/2010/main" val="1404065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AE0AB4D4-B5D0-4DF8-B5AD-CA3F23B64D26}"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14</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grpSp>
        <p:nvGrpSpPr>
          <p:cNvPr id="20" name="Group 19">
            <a:extLst>
              <a:ext uri="{FF2B5EF4-FFF2-40B4-BE49-F238E27FC236}">
                <a16:creationId xmlns:a16="http://schemas.microsoft.com/office/drawing/2014/main" id="{76CBCCBC-2DDE-C1A7-BFB4-796DBCAFDC61}"/>
              </a:ext>
            </a:extLst>
          </p:cNvPr>
          <p:cNvGrpSpPr/>
          <p:nvPr/>
        </p:nvGrpSpPr>
        <p:grpSpPr>
          <a:xfrm>
            <a:off x="3297790" y="1730477"/>
            <a:ext cx="5596419" cy="3018498"/>
            <a:chOff x="1340238" y="1799303"/>
            <a:chExt cx="5596419" cy="3018498"/>
          </a:xfrm>
        </p:grpSpPr>
        <p:sp>
          <p:nvSpPr>
            <p:cNvPr id="5" name="Rectangle: Rounded Corners 4">
              <a:extLst>
                <a:ext uri="{FF2B5EF4-FFF2-40B4-BE49-F238E27FC236}">
                  <a16:creationId xmlns:a16="http://schemas.microsoft.com/office/drawing/2014/main" id="{96AAC860-3B67-AE9C-99BA-4448CC266D0A}"/>
                </a:ext>
              </a:extLst>
            </p:cNvPr>
            <p:cNvSpPr/>
            <p:nvPr/>
          </p:nvSpPr>
          <p:spPr>
            <a:xfrm>
              <a:off x="3444341" y="1799303"/>
              <a:ext cx="1681316" cy="3018498"/>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US"/>
                <a:t>CAN Tran receiver</a:t>
              </a:r>
              <a:endParaRPr lang="en-IN"/>
            </a:p>
          </p:txBody>
        </p:sp>
        <p:sp>
          <p:nvSpPr>
            <p:cNvPr id="6" name="Arrow: Right 5">
              <a:extLst>
                <a:ext uri="{FF2B5EF4-FFF2-40B4-BE49-F238E27FC236}">
                  <a16:creationId xmlns:a16="http://schemas.microsoft.com/office/drawing/2014/main" id="{AB40C08B-80F3-BBE2-52B3-6E63A5761B94}"/>
                </a:ext>
              </a:extLst>
            </p:cNvPr>
            <p:cNvSpPr/>
            <p:nvPr/>
          </p:nvSpPr>
          <p:spPr>
            <a:xfrm>
              <a:off x="1340238" y="2000867"/>
              <a:ext cx="2104103" cy="521103"/>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a:t>TxD</a:t>
              </a:r>
              <a:endParaRPr lang="en-IN"/>
            </a:p>
          </p:txBody>
        </p:sp>
        <p:sp>
          <p:nvSpPr>
            <p:cNvPr id="9" name="Arrow: Right 8">
              <a:extLst>
                <a:ext uri="{FF2B5EF4-FFF2-40B4-BE49-F238E27FC236}">
                  <a16:creationId xmlns:a16="http://schemas.microsoft.com/office/drawing/2014/main" id="{C8CCE7A5-DAB4-55BA-CA06-C241AD142400}"/>
                </a:ext>
              </a:extLst>
            </p:cNvPr>
            <p:cNvSpPr/>
            <p:nvPr/>
          </p:nvSpPr>
          <p:spPr>
            <a:xfrm flipH="1">
              <a:off x="1366684" y="2949680"/>
              <a:ext cx="2077657" cy="479320"/>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a:t>RxD</a:t>
              </a:r>
              <a:endParaRPr lang="en-IN"/>
            </a:p>
          </p:txBody>
        </p:sp>
        <p:cxnSp>
          <p:nvCxnSpPr>
            <p:cNvPr id="11" name="Straight Arrow Connector 10">
              <a:extLst>
                <a:ext uri="{FF2B5EF4-FFF2-40B4-BE49-F238E27FC236}">
                  <a16:creationId xmlns:a16="http://schemas.microsoft.com/office/drawing/2014/main" id="{18BAC3EF-346A-A958-9EBD-EBF9A7BCA7F0}"/>
                </a:ext>
              </a:extLst>
            </p:cNvPr>
            <p:cNvCxnSpPr/>
            <p:nvPr/>
          </p:nvCxnSpPr>
          <p:spPr>
            <a:xfrm>
              <a:off x="1340238" y="4109884"/>
              <a:ext cx="21041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4325E464-E721-A506-3FB9-D95DFB2C82C7}"/>
                </a:ext>
              </a:extLst>
            </p:cNvPr>
            <p:cNvCxnSpPr/>
            <p:nvPr/>
          </p:nvCxnSpPr>
          <p:spPr>
            <a:xfrm>
              <a:off x="1340238" y="4473677"/>
              <a:ext cx="21041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Arrow: Up-Down 13">
              <a:extLst>
                <a:ext uri="{FF2B5EF4-FFF2-40B4-BE49-F238E27FC236}">
                  <a16:creationId xmlns:a16="http://schemas.microsoft.com/office/drawing/2014/main" id="{E06A7EA0-DBF9-A219-CFBF-5256B0C4761A}"/>
                </a:ext>
              </a:extLst>
            </p:cNvPr>
            <p:cNvSpPr/>
            <p:nvPr/>
          </p:nvSpPr>
          <p:spPr>
            <a:xfrm rot="16200000" flipH="1">
              <a:off x="5793491" y="1394790"/>
              <a:ext cx="484632" cy="1801701"/>
            </a:xfrm>
            <a:prstGeom prst="up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Arrow: Up-Down 14">
              <a:extLst>
                <a:ext uri="{FF2B5EF4-FFF2-40B4-BE49-F238E27FC236}">
                  <a16:creationId xmlns:a16="http://schemas.microsoft.com/office/drawing/2014/main" id="{C1AC9779-1F82-5581-6B8C-C53B150900DA}"/>
                </a:ext>
              </a:extLst>
            </p:cNvPr>
            <p:cNvSpPr/>
            <p:nvPr/>
          </p:nvSpPr>
          <p:spPr>
            <a:xfrm rot="16200000" flipH="1">
              <a:off x="5793491" y="3360959"/>
              <a:ext cx="484632" cy="1801701"/>
            </a:xfrm>
            <a:prstGeom prst="up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F29DA888-3E62-898C-6CCB-9DE73F16B42D}"/>
                </a:ext>
              </a:extLst>
            </p:cNvPr>
            <p:cNvSpPr txBox="1"/>
            <p:nvPr/>
          </p:nvSpPr>
          <p:spPr>
            <a:xfrm>
              <a:off x="1570727" y="3814437"/>
              <a:ext cx="812915" cy="369332"/>
            </a:xfrm>
            <a:prstGeom prst="rect">
              <a:avLst/>
            </a:prstGeom>
            <a:noFill/>
          </p:spPr>
          <p:txBody>
            <a:bodyPr wrap="none" lIns="91440" tIns="45720" rIns="91440" bIns="45720" rtlCol="0" anchor="t">
              <a:spAutoFit/>
            </a:bodyPr>
            <a:lstStyle/>
            <a:p>
              <a:r>
                <a:rPr lang="en-US"/>
                <a:t>Sys Clk</a:t>
              </a:r>
              <a:endParaRPr lang="en-IN"/>
            </a:p>
          </p:txBody>
        </p:sp>
        <p:sp>
          <p:nvSpPr>
            <p:cNvPr id="17" name="TextBox 16">
              <a:extLst>
                <a:ext uri="{FF2B5EF4-FFF2-40B4-BE49-F238E27FC236}">
                  <a16:creationId xmlns:a16="http://schemas.microsoft.com/office/drawing/2014/main" id="{3E504125-70E9-E895-A37C-F0C876B63CD9}"/>
                </a:ext>
              </a:extLst>
            </p:cNvPr>
            <p:cNvSpPr txBox="1"/>
            <p:nvPr/>
          </p:nvSpPr>
          <p:spPr>
            <a:xfrm>
              <a:off x="1561428" y="4180789"/>
              <a:ext cx="821572" cy="369332"/>
            </a:xfrm>
            <a:prstGeom prst="rect">
              <a:avLst/>
            </a:prstGeom>
            <a:noFill/>
          </p:spPr>
          <p:txBody>
            <a:bodyPr wrap="none" lIns="91440" tIns="45720" rIns="91440" bIns="45720" rtlCol="0" anchor="t">
              <a:spAutoFit/>
            </a:bodyPr>
            <a:lstStyle/>
            <a:p>
              <a:r>
                <a:rPr lang="en-US"/>
                <a:t>Sys Rst</a:t>
              </a:r>
              <a:endParaRPr lang="en-IN"/>
            </a:p>
          </p:txBody>
        </p:sp>
        <p:sp>
          <p:nvSpPr>
            <p:cNvPr id="18" name="TextBox 17">
              <a:extLst>
                <a:ext uri="{FF2B5EF4-FFF2-40B4-BE49-F238E27FC236}">
                  <a16:creationId xmlns:a16="http://schemas.microsoft.com/office/drawing/2014/main" id="{F7A4909E-AD9C-A475-EBA1-A07B26E5A31E}"/>
                </a:ext>
              </a:extLst>
            </p:cNvPr>
            <p:cNvSpPr txBox="1"/>
            <p:nvPr/>
          </p:nvSpPr>
          <p:spPr>
            <a:xfrm>
              <a:off x="5521998" y="2123229"/>
              <a:ext cx="805029" cy="369332"/>
            </a:xfrm>
            <a:prstGeom prst="rect">
              <a:avLst/>
            </a:prstGeom>
            <a:noFill/>
          </p:spPr>
          <p:txBody>
            <a:bodyPr wrap="none" rtlCol="0">
              <a:spAutoFit/>
            </a:bodyPr>
            <a:lstStyle/>
            <a:p>
              <a:r>
                <a:rPr lang="en-US">
                  <a:solidFill>
                    <a:schemeClr val="bg1"/>
                  </a:solidFill>
                </a:rPr>
                <a:t>CAN-H</a:t>
              </a:r>
              <a:endParaRPr lang="en-IN">
                <a:solidFill>
                  <a:schemeClr val="bg1"/>
                </a:solidFill>
              </a:endParaRPr>
            </a:p>
          </p:txBody>
        </p:sp>
        <p:sp>
          <p:nvSpPr>
            <p:cNvPr id="19" name="TextBox 18">
              <a:extLst>
                <a:ext uri="{FF2B5EF4-FFF2-40B4-BE49-F238E27FC236}">
                  <a16:creationId xmlns:a16="http://schemas.microsoft.com/office/drawing/2014/main" id="{20338AAF-9F4B-AD18-0757-3EDFB69FDD0B}"/>
                </a:ext>
              </a:extLst>
            </p:cNvPr>
            <p:cNvSpPr txBox="1"/>
            <p:nvPr/>
          </p:nvSpPr>
          <p:spPr>
            <a:xfrm>
              <a:off x="5550310" y="4077143"/>
              <a:ext cx="758541" cy="369332"/>
            </a:xfrm>
            <a:prstGeom prst="rect">
              <a:avLst/>
            </a:prstGeom>
            <a:noFill/>
          </p:spPr>
          <p:txBody>
            <a:bodyPr wrap="none" rtlCol="0">
              <a:spAutoFit/>
            </a:bodyPr>
            <a:lstStyle/>
            <a:p>
              <a:r>
                <a:rPr lang="en-US">
                  <a:solidFill>
                    <a:schemeClr val="bg1"/>
                  </a:solidFill>
                </a:rPr>
                <a:t>CAN-L</a:t>
              </a:r>
              <a:endParaRPr lang="en-IN">
                <a:solidFill>
                  <a:schemeClr val="bg1"/>
                </a:solidFill>
              </a:endParaRPr>
            </a:p>
          </p:txBody>
        </p:sp>
      </p:grpSp>
      <p:sp>
        <p:nvSpPr>
          <p:cNvPr id="23" name="Rectangle: Rounded Corners 22">
            <a:extLst>
              <a:ext uri="{FF2B5EF4-FFF2-40B4-BE49-F238E27FC236}">
                <a16:creationId xmlns:a16="http://schemas.microsoft.com/office/drawing/2014/main" id="{F154ED69-0C73-BE53-BD0F-F291FFD8D428}"/>
              </a:ext>
            </a:extLst>
          </p:cNvPr>
          <p:cNvSpPr/>
          <p:nvPr/>
        </p:nvSpPr>
        <p:spPr>
          <a:xfrm>
            <a:off x="855258" y="1818620"/>
            <a:ext cx="2408859" cy="27382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Processor</a:t>
            </a:r>
            <a:endParaRPr lang="en-IN"/>
          </a:p>
        </p:txBody>
      </p:sp>
      <p:sp>
        <p:nvSpPr>
          <p:cNvPr id="24" name="Rectangle: Rounded Corners 23">
            <a:extLst>
              <a:ext uri="{FF2B5EF4-FFF2-40B4-BE49-F238E27FC236}">
                <a16:creationId xmlns:a16="http://schemas.microsoft.com/office/drawing/2014/main" id="{074E3C54-5BE8-5843-1D97-C216FB20ACB3}"/>
              </a:ext>
            </a:extLst>
          </p:cNvPr>
          <p:cNvSpPr/>
          <p:nvPr/>
        </p:nvSpPr>
        <p:spPr>
          <a:xfrm>
            <a:off x="8944941" y="1791581"/>
            <a:ext cx="2408859" cy="27382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CAN Bus</a:t>
            </a:r>
            <a:endParaRPr lang="en-IN"/>
          </a:p>
        </p:txBody>
      </p:sp>
      <p:sp>
        <p:nvSpPr>
          <p:cNvPr id="26" name="Rectangle: Rounded Corners 25">
            <a:extLst>
              <a:ext uri="{FF2B5EF4-FFF2-40B4-BE49-F238E27FC236}">
                <a16:creationId xmlns:a16="http://schemas.microsoft.com/office/drawing/2014/main" id="{8420F1CF-C3D9-69FD-262A-74AE52D0B27C}"/>
              </a:ext>
            </a:extLst>
          </p:cNvPr>
          <p:cNvSpPr/>
          <p:nvPr/>
        </p:nvSpPr>
        <p:spPr>
          <a:xfrm>
            <a:off x="1493924" y="1918052"/>
            <a:ext cx="1431752" cy="962802"/>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Controller</a:t>
            </a:r>
            <a:endParaRPr lang="en-IN"/>
          </a:p>
        </p:txBody>
      </p:sp>
      <p:sp>
        <p:nvSpPr>
          <p:cNvPr id="27" name="Rectangle: Rounded Corners 26">
            <a:extLst>
              <a:ext uri="{FF2B5EF4-FFF2-40B4-BE49-F238E27FC236}">
                <a16:creationId xmlns:a16="http://schemas.microsoft.com/office/drawing/2014/main" id="{AD02D002-80D0-DE9C-6F45-674E0A19EA32}"/>
              </a:ext>
            </a:extLst>
          </p:cNvPr>
          <p:cNvSpPr/>
          <p:nvPr/>
        </p:nvSpPr>
        <p:spPr>
          <a:xfrm>
            <a:off x="1493924" y="3495746"/>
            <a:ext cx="1431752" cy="962802"/>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Mask Register</a:t>
            </a:r>
            <a:endParaRPr lang="en-IN"/>
          </a:p>
        </p:txBody>
      </p:sp>
    </p:spTree>
    <p:extLst>
      <p:ext uri="{BB962C8B-B14F-4D97-AF65-F5344CB8AC3E}">
        <p14:creationId xmlns:p14="http://schemas.microsoft.com/office/powerpoint/2010/main" val="4088116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AE0AB4D4-B5D0-4DF8-B5AD-CA3F23B64D26}"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15</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pic>
        <p:nvPicPr>
          <p:cNvPr id="7" name="Picture 6">
            <a:extLst>
              <a:ext uri="{FF2B5EF4-FFF2-40B4-BE49-F238E27FC236}">
                <a16:creationId xmlns:a16="http://schemas.microsoft.com/office/drawing/2014/main" id="{3E23F123-EA29-F39B-539C-2854F896F80D}"/>
              </a:ext>
            </a:extLst>
          </p:cNvPr>
          <p:cNvPicPr>
            <a:picLocks noChangeAspect="1"/>
          </p:cNvPicPr>
          <p:nvPr/>
        </p:nvPicPr>
        <p:blipFill>
          <a:blip r:embed="rId3"/>
          <a:stretch>
            <a:fillRect/>
          </a:stretch>
        </p:blipFill>
        <p:spPr>
          <a:xfrm>
            <a:off x="0" y="1103548"/>
            <a:ext cx="12192000" cy="4414930"/>
          </a:xfrm>
          <a:prstGeom prst="rect">
            <a:avLst/>
          </a:prstGeom>
        </p:spPr>
      </p:pic>
    </p:spTree>
    <p:extLst>
      <p:ext uri="{BB962C8B-B14F-4D97-AF65-F5344CB8AC3E}">
        <p14:creationId xmlns:p14="http://schemas.microsoft.com/office/powerpoint/2010/main" val="2713639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AE0AB4D4-B5D0-4DF8-B5AD-CA3F23B64D26}"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16</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5" name="TextBox 4">
            <a:extLst>
              <a:ext uri="{FF2B5EF4-FFF2-40B4-BE49-F238E27FC236}">
                <a16:creationId xmlns:a16="http://schemas.microsoft.com/office/drawing/2014/main" id="{835160CD-99DC-44C4-74D6-CF93AECA1DDC}"/>
              </a:ext>
            </a:extLst>
          </p:cNvPr>
          <p:cNvSpPr txBox="1"/>
          <p:nvPr/>
        </p:nvSpPr>
        <p:spPr>
          <a:xfrm>
            <a:off x="6286" y="882885"/>
            <a:ext cx="316454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Rockwell Extra Bold"/>
                <a:cs typeface="Calibri"/>
              </a:rPr>
              <a:t>Power Analysis:</a:t>
            </a:r>
          </a:p>
        </p:txBody>
      </p:sp>
      <p:pic>
        <p:nvPicPr>
          <p:cNvPr id="7" name="Picture 6">
            <a:extLst>
              <a:ext uri="{FF2B5EF4-FFF2-40B4-BE49-F238E27FC236}">
                <a16:creationId xmlns:a16="http://schemas.microsoft.com/office/drawing/2014/main" id="{7A3920F8-BADF-2AC8-92CC-4CBF143E0113}"/>
              </a:ext>
            </a:extLst>
          </p:cNvPr>
          <p:cNvPicPr>
            <a:picLocks noChangeAspect="1"/>
          </p:cNvPicPr>
          <p:nvPr/>
        </p:nvPicPr>
        <p:blipFill>
          <a:blip r:embed="rId3"/>
          <a:stretch>
            <a:fillRect/>
          </a:stretch>
        </p:blipFill>
        <p:spPr>
          <a:xfrm>
            <a:off x="780327" y="1696062"/>
            <a:ext cx="8392342" cy="4474150"/>
          </a:xfrm>
          <a:prstGeom prst="rect">
            <a:avLst/>
          </a:prstGeom>
          <a:ln>
            <a:solidFill>
              <a:schemeClr val="tx1"/>
            </a:solidFill>
          </a:ln>
        </p:spPr>
      </p:pic>
      <p:sp>
        <p:nvSpPr>
          <p:cNvPr id="6" name="Rectangle 5">
            <a:extLst>
              <a:ext uri="{FF2B5EF4-FFF2-40B4-BE49-F238E27FC236}">
                <a16:creationId xmlns:a16="http://schemas.microsoft.com/office/drawing/2014/main" id="{CC99CD0F-B5AF-14BF-AA32-F4E1AB08C169}"/>
              </a:ext>
            </a:extLst>
          </p:cNvPr>
          <p:cNvSpPr/>
          <p:nvPr/>
        </p:nvSpPr>
        <p:spPr>
          <a:xfrm>
            <a:off x="783857" y="1700367"/>
            <a:ext cx="8390964" cy="44733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347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AE0AB4D4-B5D0-4DF8-B5AD-CA3F23B64D26}"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17</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924161"/>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516" name="Rectangle"/>
          <p:cNvSpPr/>
          <p:nvPr/>
        </p:nvSpPr>
        <p:spPr>
          <a:xfrm>
            <a:off x="3176752" y="4396365"/>
            <a:ext cx="6934203" cy="1828801"/>
          </a:xfrm>
          <a:prstGeom prst="rect">
            <a:avLst/>
          </a:prstGeom>
          <a:solidFill>
            <a:srgbClr val="DDDDDD"/>
          </a:solidFill>
          <a:ln w="12700" cap="flat">
            <a:noFill/>
            <a:miter lim="400000"/>
          </a:ln>
          <a:effectLst/>
        </p:spPr>
        <p:txBody>
          <a:bodyPr wrap="square" lIns="45719" tIns="45719" rIns="45719" bIns="45719" numCol="1" anchor="ctr">
            <a:noAutofit/>
          </a:bodyPr>
          <a:lstStyle/>
          <a:p>
            <a:endParaRPr/>
          </a:p>
        </p:txBody>
      </p:sp>
      <p:grpSp>
        <p:nvGrpSpPr>
          <p:cNvPr id="523" name="Group"/>
          <p:cNvGrpSpPr/>
          <p:nvPr/>
        </p:nvGrpSpPr>
        <p:grpSpPr>
          <a:xfrm>
            <a:off x="3329152" y="4454684"/>
            <a:ext cx="1066801" cy="304801"/>
            <a:chOff x="0" y="0"/>
            <a:chExt cx="1066800" cy="304800"/>
          </a:xfrm>
        </p:grpSpPr>
        <p:sp>
          <p:nvSpPr>
            <p:cNvPr id="521" name="Rectangle"/>
            <p:cNvSpPr/>
            <p:nvPr/>
          </p:nvSpPr>
          <p:spPr>
            <a:xfrm>
              <a:off x="0" y="0"/>
              <a:ext cx="1066800" cy="304800"/>
            </a:xfrm>
            <a:prstGeom prst="rect">
              <a:avLst/>
            </a:prstGeom>
            <a:solidFill>
              <a:srgbClr val="669900"/>
            </a:solidFill>
            <a:ln w="12700" cap="flat">
              <a:solidFill>
                <a:srgbClr val="000000"/>
              </a:solidFill>
              <a:prstDash val="solid"/>
              <a:round/>
            </a:ln>
            <a:effectLst/>
          </p:spPr>
          <p:txBody>
            <a:bodyPr wrap="square" lIns="45719" tIns="45719" rIns="45719" bIns="45719" numCol="1" anchor="ctr">
              <a:noAutofit/>
            </a:bodyPr>
            <a:lstStyle/>
            <a:p>
              <a:pPr algn="ctr">
                <a:defRPr sz="1000"/>
              </a:pPr>
              <a:endParaRPr sz="1000"/>
            </a:p>
          </p:txBody>
        </p:sp>
        <p:sp>
          <p:nvSpPr>
            <p:cNvPr id="522" name="CAN message"/>
            <p:cNvSpPr txBox="1"/>
            <p:nvPr/>
          </p:nvSpPr>
          <p:spPr>
            <a:xfrm>
              <a:off x="132682" y="28201"/>
              <a:ext cx="801435" cy="24839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ctr">
              <a:spAutoFit/>
            </a:bodyPr>
            <a:lstStyle>
              <a:lvl1pPr algn="ctr">
                <a:defRPr sz="1000"/>
              </a:lvl1pPr>
            </a:lstStyle>
            <a:p>
              <a:r>
                <a:t>CAN message</a:t>
              </a:r>
            </a:p>
          </p:txBody>
        </p:sp>
      </p:grpSp>
      <p:sp>
        <p:nvSpPr>
          <p:cNvPr id="527" name="Line"/>
          <p:cNvSpPr/>
          <p:nvPr/>
        </p:nvSpPr>
        <p:spPr>
          <a:xfrm>
            <a:off x="5272253" y="4097497"/>
            <a:ext cx="1" cy="966788"/>
          </a:xfrm>
          <a:prstGeom prst="line">
            <a:avLst/>
          </a:prstGeom>
          <a:noFill/>
          <a:ln w="9525" cap="flat">
            <a:solidFill>
              <a:srgbClr val="000000"/>
            </a:solidFill>
            <a:prstDash val="sysDot"/>
            <a:round/>
            <a:tailEnd type="triangle" w="med" len="med"/>
          </a:ln>
          <a:effectLst/>
        </p:spPr>
        <p:txBody>
          <a:bodyPr wrap="square" lIns="45719" tIns="45719" rIns="45719" bIns="45719" numCol="1" anchor="t">
            <a:noAutofit/>
          </a:bodyPr>
          <a:lstStyle/>
          <a:p>
            <a:endParaRPr/>
          </a:p>
        </p:txBody>
      </p:sp>
      <p:sp>
        <p:nvSpPr>
          <p:cNvPr id="531" name="Line"/>
          <p:cNvSpPr/>
          <p:nvPr/>
        </p:nvSpPr>
        <p:spPr>
          <a:xfrm>
            <a:off x="7062953" y="4097498"/>
            <a:ext cx="0" cy="739282"/>
          </a:xfrm>
          <a:prstGeom prst="line">
            <a:avLst/>
          </a:prstGeom>
          <a:noFill/>
          <a:ln w="9525" cap="flat">
            <a:solidFill>
              <a:srgbClr val="000000"/>
            </a:solidFill>
            <a:prstDash val="sysDot"/>
            <a:round/>
            <a:tailEnd type="triangle" w="med" len="med"/>
          </a:ln>
          <a:effectLst/>
        </p:spPr>
        <p:txBody>
          <a:bodyPr wrap="square" lIns="45719" tIns="45719" rIns="45719" bIns="45719" numCol="1" anchor="t">
            <a:noAutofit/>
          </a:bodyPr>
          <a:lstStyle/>
          <a:p>
            <a:endParaRPr/>
          </a:p>
        </p:txBody>
      </p:sp>
      <p:grpSp>
        <p:nvGrpSpPr>
          <p:cNvPr id="534" name="Group"/>
          <p:cNvGrpSpPr/>
          <p:nvPr/>
        </p:nvGrpSpPr>
        <p:grpSpPr>
          <a:xfrm>
            <a:off x="6529552" y="4454684"/>
            <a:ext cx="1066801" cy="304801"/>
            <a:chOff x="0" y="0"/>
            <a:chExt cx="1066800" cy="304800"/>
          </a:xfrm>
          <a:solidFill>
            <a:schemeClr val="accent5">
              <a:lumMod val="40000"/>
              <a:lumOff val="60000"/>
            </a:schemeClr>
          </a:solidFill>
        </p:grpSpPr>
        <p:sp>
          <p:nvSpPr>
            <p:cNvPr id="532" name="Rectangle"/>
            <p:cNvSpPr/>
            <p:nvPr/>
          </p:nvSpPr>
          <p:spPr>
            <a:xfrm>
              <a:off x="0" y="0"/>
              <a:ext cx="1066800" cy="304800"/>
            </a:xfrm>
            <a:prstGeom prst="rect">
              <a:avLst/>
            </a:prstGeom>
            <a:grpFill/>
            <a:ln w="12700" cap="flat">
              <a:solidFill>
                <a:srgbClr val="000000"/>
              </a:solidFill>
              <a:prstDash val="solid"/>
              <a:round/>
            </a:ln>
            <a:effectLst/>
          </p:spPr>
          <p:txBody>
            <a:bodyPr wrap="square" lIns="45719" tIns="45719" rIns="45719" bIns="45719" numCol="1" anchor="ctr">
              <a:noAutofit/>
            </a:bodyPr>
            <a:lstStyle/>
            <a:p>
              <a:pPr algn="ctr">
                <a:defRPr sz="1000"/>
              </a:pPr>
              <a:endParaRPr sz="1000"/>
            </a:p>
          </p:txBody>
        </p:sp>
        <p:sp>
          <p:nvSpPr>
            <p:cNvPr id="533" name="CAN message"/>
            <p:cNvSpPr txBox="1"/>
            <p:nvPr/>
          </p:nvSpPr>
          <p:spPr>
            <a:xfrm>
              <a:off x="132682" y="28201"/>
              <a:ext cx="801435" cy="248399"/>
            </a:xfrm>
            <a:prstGeom prst="rect">
              <a:avLst/>
            </a:prstGeom>
            <a:grp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ctr">
              <a:spAutoFit/>
            </a:bodyPr>
            <a:lstStyle>
              <a:lvl1pPr algn="ctr">
                <a:defRPr sz="1000"/>
              </a:lvl1pPr>
            </a:lstStyle>
            <a:p>
              <a:r>
                <a:t>CAN message</a:t>
              </a:r>
            </a:p>
          </p:txBody>
        </p:sp>
      </p:grpSp>
      <p:grpSp>
        <p:nvGrpSpPr>
          <p:cNvPr id="537" name="Group"/>
          <p:cNvGrpSpPr/>
          <p:nvPr/>
        </p:nvGrpSpPr>
        <p:grpSpPr>
          <a:xfrm>
            <a:off x="7914805" y="5461565"/>
            <a:ext cx="1676401" cy="304801"/>
            <a:chOff x="0" y="0"/>
            <a:chExt cx="1676400" cy="304800"/>
          </a:xfrm>
        </p:grpSpPr>
        <p:sp>
          <p:nvSpPr>
            <p:cNvPr id="535" name="Rectangle"/>
            <p:cNvSpPr/>
            <p:nvPr/>
          </p:nvSpPr>
          <p:spPr>
            <a:xfrm>
              <a:off x="0" y="0"/>
              <a:ext cx="1676400" cy="304800"/>
            </a:xfrm>
            <a:prstGeom prst="rect">
              <a:avLst/>
            </a:prstGeom>
            <a:solidFill>
              <a:srgbClr val="6699FF"/>
            </a:solidFill>
            <a:ln w="12700" cap="flat">
              <a:solidFill>
                <a:srgbClr val="000000"/>
              </a:solidFill>
              <a:prstDash val="solid"/>
              <a:round/>
            </a:ln>
            <a:effectLst/>
          </p:spPr>
          <p:txBody>
            <a:bodyPr wrap="square" lIns="45719" tIns="45719" rIns="45719" bIns="45719" numCol="1" anchor="ctr">
              <a:noAutofit/>
            </a:bodyPr>
            <a:lstStyle/>
            <a:p>
              <a:pPr algn="ctr">
                <a:defRPr sz="1000"/>
              </a:pPr>
              <a:endParaRPr sz="1000"/>
            </a:p>
          </p:txBody>
        </p:sp>
        <p:sp>
          <p:nvSpPr>
            <p:cNvPr id="536" name="CAN message"/>
            <p:cNvSpPr txBox="1"/>
            <p:nvPr/>
          </p:nvSpPr>
          <p:spPr>
            <a:xfrm>
              <a:off x="437482" y="28201"/>
              <a:ext cx="801436" cy="24839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ctr">
              <a:spAutoFit/>
            </a:bodyPr>
            <a:lstStyle>
              <a:lvl1pPr algn="ctr">
                <a:defRPr sz="1000"/>
              </a:lvl1pPr>
            </a:lstStyle>
            <a:p>
              <a:r>
                <a:t>CAN message</a:t>
              </a:r>
            </a:p>
          </p:txBody>
        </p:sp>
      </p:grpSp>
      <p:grpSp>
        <p:nvGrpSpPr>
          <p:cNvPr id="541" name="Group"/>
          <p:cNvGrpSpPr/>
          <p:nvPr/>
        </p:nvGrpSpPr>
        <p:grpSpPr>
          <a:xfrm>
            <a:off x="3862552" y="4097497"/>
            <a:ext cx="4876802" cy="357188"/>
            <a:chOff x="0" y="0"/>
            <a:chExt cx="4876800" cy="357187"/>
          </a:xfrm>
        </p:grpSpPr>
        <p:sp>
          <p:nvSpPr>
            <p:cNvPr id="538" name="Line"/>
            <p:cNvSpPr/>
            <p:nvPr/>
          </p:nvSpPr>
          <p:spPr>
            <a:xfrm flipH="1">
              <a:off x="-1" y="0"/>
              <a:ext cx="2" cy="357188"/>
            </a:xfrm>
            <a:prstGeom prst="line">
              <a:avLst/>
            </a:prstGeom>
            <a:noFill/>
            <a:ln w="9525" cap="flat">
              <a:solidFill>
                <a:srgbClr val="000000"/>
              </a:solidFill>
              <a:prstDash val="sysDot"/>
              <a:round/>
              <a:tailEnd type="triangle" w="med" len="med"/>
            </a:ln>
            <a:effectLst/>
          </p:spPr>
          <p:txBody>
            <a:bodyPr wrap="square" lIns="45719" tIns="45719" rIns="45719" bIns="45719" numCol="1" anchor="t">
              <a:noAutofit/>
            </a:bodyPr>
            <a:lstStyle/>
            <a:p>
              <a:endParaRPr/>
            </a:p>
          </p:txBody>
        </p:sp>
        <p:sp>
          <p:nvSpPr>
            <p:cNvPr id="539" name="Line"/>
            <p:cNvSpPr/>
            <p:nvPr/>
          </p:nvSpPr>
          <p:spPr>
            <a:xfrm>
              <a:off x="3200400" y="0"/>
              <a:ext cx="0" cy="357188"/>
            </a:xfrm>
            <a:prstGeom prst="line">
              <a:avLst/>
            </a:prstGeom>
            <a:noFill/>
            <a:ln w="9525" cap="flat">
              <a:solidFill>
                <a:srgbClr val="000000"/>
              </a:solidFill>
              <a:prstDash val="sysDot"/>
              <a:round/>
              <a:tailEnd type="triangle" w="med" len="med"/>
            </a:ln>
            <a:effectLst/>
          </p:spPr>
          <p:txBody>
            <a:bodyPr wrap="square" lIns="45719" tIns="45719" rIns="45719" bIns="45719" numCol="1" anchor="t">
              <a:noAutofit/>
            </a:bodyPr>
            <a:lstStyle/>
            <a:p>
              <a:endParaRPr/>
            </a:p>
          </p:txBody>
        </p:sp>
        <p:sp>
          <p:nvSpPr>
            <p:cNvPr id="540" name="Line"/>
            <p:cNvSpPr/>
            <p:nvPr/>
          </p:nvSpPr>
          <p:spPr>
            <a:xfrm>
              <a:off x="4876800" y="0"/>
              <a:ext cx="0" cy="357188"/>
            </a:xfrm>
            <a:prstGeom prst="line">
              <a:avLst/>
            </a:prstGeom>
            <a:noFill/>
            <a:ln w="9525" cap="flat">
              <a:solidFill>
                <a:srgbClr val="000000"/>
              </a:solidFill>
              <a:prstDash val="sysDot"/>
              <a:round/>
              <a:tailEnd type="triangle" w="med" len="med"/>
            </a:ln>
            <a:effectLst/>
          </p:spPr>
          <p:txBody>
            <a:bodyPr wrap="square" lIns="45719" tIns="45719" rIns="45719" bIns="45719" numCol="1" anchor="t">
              <a:noAutofit/>
            </a:bodyPr>
            <a:lstStyle/>
            <a:p>
              <a:endParaRPr/>
            </a:p>
          </p:txBody>
        </p:sp>
      </p:grpSp>
      <p:sp>
        <p:nvSpPr>
          <p:cNvPr id="542" name="Line"/>
          <p:cNvSpPr/>
          <p:nvPr/>
        </p:nvSpPr>
        <p:spPr>
          <a:xfrm flipH="1">
            <a:off x="8739352" y="4097497"/>
            <a:ext cx="1" cy="1269306"/>
          </a:xfrm>
          <a:prstGeom prst="line">
            <a:avLst/>
          </a:prstGeom>
          <a:noFill/>
          <a:ln w="9525" cap="flat">
            <a:solidFill>
              <a:srgbClr val="000000"/>
            </a:solidFill>
            <a:prstDash val="sysDot"/>
            <a:round/>
            <a:tailEnd type="triangle" w="med" len="med"/>
          </a:ln>
          <a:effectLst/>
        </p:spPr>
        <p:txBody>
          <a:bodyPr wrap="square" lIns="45719" tIns="45719" rIns="45719" bIns="45719" numCol="1" anchor="t">
            <a:noAutofit/>
          </a:bodyPr>
          <a:lstStyle/>
          <a:p>
            <a:endParaRPr/>
          </a:p>
        </p:txBody>
      </p:sp>
      <p:sp>
        <p:nvSpPr>
          <p:cNvPr id="546" name="CAN node 1"/>
          <p:cNvSpPr txBox="1"/>
          <p:nvPr/>
        </p:nvSpPr>
        <p:spPr>
          <a:xfrm>
            <a:off x="2081045" y="4396365"/>
            <a:ext cx="896014" cy="29456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t">
            <a:spAutoFit/>
          </a:bodyPr>
          <a:lstStyle>
            <a:lvl1pPr algn="ctr">
              <a:defRPr sz="1300"/>
            </a:lvl1pPr>
          </a:lstStyle>
          <a:p>
            <a:r>
              <a:t>CAN node 1</a:t>
            </a:r>
          </a:p>
        </p:txBody>
      </p:sp>
      <p:sp>
        <p:nvSpPr>
          <p:cNvPr id="547" name="CAN node 2"/>
          <p:cNvSpPr txBox="1"/>
          <p:nvPr/>
        </p:nvSpPr>
        <p:spPr>
          <a:xfrm>
            <a:off x="2081045" y="4841897"/>
            <a:ext cx="896014" cy="29456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t">
            <a:spAutoFit/>
          </a:bodyPr>
          <a:lstStyle>
            <a:lvl1pPr algn="ctr">
              <a:defRPr sz="1300"/>
            </a:lvl1pPr>
          </a:lstStyle>
          <a:p>
            <a:r>
              <a:t>CAN node 2</a:t>
            </a:r>
          </a:p>
        </p:txBody>
      </p:sp>
      <p:sp>
        <p:nvSpPr>
          <p:cNvPr id="548" name="CAN node 3"/>
          <p:cNvSpPr txBox="1"/>
          <p:nvPr/>
        </p:nvSpPr>
        <p:spPr>
          <a:xfrm>
            <a:off x="2081045" y="5234522"/>
            <a:ext cx="896014" cy="29456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t">
            <a:spAutoFit/>
          </a:bodyPr>
          <a:lstStyle>
            <a:lvl1pPr algn="ctr">
              <a:defRPr sz="1300"/>
            </a:lvl1pPr>
          </a:lstStyle>
          <a:p>
            <a:r>
              <a:t>CAN node 3</a:t>
            </a:r>
          </a:p>
        </p:txBody>
      </p:sp>
      <p:sp>
        <p:nvSpPr>
          <p:cNvPr id="549" name="Receiving"/>
          <p:cNvSpPr txBox="1"/>
          <p:nvPr/>
        </p:nvSpPr>
        <p:spPr>
          <a:xfrm>
            <a:off x="8927685" y="5718335"/>
            <a:ext cx="882226" cy="33855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tIns="45719" rIns="45719" bIns="45719" numCol="1" anchor="t">
            <a:spAutoFit/>
          </a:bodyPr>
          <a:lstStyle>
            <a:lvl1pPr algn="ctr">
              <a:defRPr sz="1600"/>
            </a:lvl1pPr>
          </a:lstStyle>
          <a:p>
            <a:r>
              <a:t>Receiving</a:t>
            </a:r>
          </a:p>
        </p:txBody>
      </p:sp>
      <p:sp>
        <p:nvSpPr>
          <p:cNvPr id="551" name="Rectangle"/>
          <p:cNvSpPr/>
          <p:nvPr/>
        </p:nvSpPr>
        <p:spPr>
          <a:xfrm>
            <a:off x="3176751" y="1711485"/>
            <a:ext cx="6934204" cy="1828800"/>
          </a:xfrm>
          <a:prstGeom prst="rect">
            <a:avLst/>
          </a:prstGeom>
          <a:solidFill>
            <a:srgbClr val="DDDDDD"/>
          </a:solidFill>
          <a:ln w="12700" cap="flat">
            <a:noFill/>
            <a:miter lim="400000"/>
          </a:ln>
          <a:effectLst/>
        </p:spPr>
        <p:txBody>
          <a:bodyPr wrap="square" lIns="45719" tIns="45719" rIns="45719" bIns="45719" numCol="1" anchor="ctr">
            <a:noAutofit/>
          </a:bodyPr>
          <a:lstStyle/>
          <a:p>
            <a:pPr algn="ctr"/>
            <a:endParaRPr/>
          </a:p>
        </p:txBody>
      </p:sp>
      <p:sp>
        <p:nvSpPr>
          <p:cNvPr id="552" name="CAN node 1"/>
          <p:cNvSpPr txBox="1"/>
          <p:nvPr/>
        </p:nvSpPr>
        <p:spPr>
          <a:xfrm>
            <a:off x="2101677" y="1786792"/>
            <a:ext cx="896014" cy="29456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t">
            <a:spAutoFit/>
          </a:bodyPr>
          <a:lstStyle>
            <a:lvl1pPr algn="ctr">
              <a:defRPr sz="1300"/>
            </a:lvl1pPr>
          </a:lstStyle>
          <a:p>
            <a:r>
              <a:t>CAN node 1</a:t>
            </a:r>
          </a:p>
        </p:txBody>
      </p:sp>
      <p:sp>
        <p:nvSpPr>
          <p:cNvPr id="553" name="Line"/>
          <p:cNvSpPr/>
          <p:nvPr/>
        </p:nvSpPr>
        <p:spPr>
          <a:xfrm>
            <a:off x="3329151" y="4099085"/>
            <a:ext cx="6794504" cy="0"/>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554" name="t"/>
          <p:cNvSpPr txBox="1"/>
          <p:nvPr/>
        </p:nvSpPr>
        <p:spPr>
          <a:xfrm>
            <a:off x="9984029" y="3794285"/>
            <a:ext cx="155426" cy="309956"/>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t">
            <a:spAutoFit/>
          </a:bodyPr>
          <a:lstStyle>
            <a:lvl1pPr algn="ctr">
              <a:defRPr sz="1400"/>
            </a:lvl1pPr>
          </a:lstStyle>
          <a:p>
            <a:r>
              <a:t>t</a:t>
            </a:r>
          </a:p>
        </p:txBody>
      </p:sp>
      <p:grpSp>
        <p:nvGrpSpPr>
          <p:cNvPr id="557" name="Group"/>
          <p:cNvGrpSpPr/>
          <p:nvPr/>
        </p:nvGrpSpPr>
        <p:grpSpPr>
          <a:xfrm>
            <a:off x="3329146" y="2612088"/>
            <a:ext cx="6654882" cy="283243"/>
            <a:chOff x="0" y="0"/>
            <a:chExt cx="1066800" cy="304800"/>
          </a:xfrm>
          <a:solidFill>
            <a:schemeClr val="accent5">
              <a:lumMod val="40000"/>
              <a:lumOff val="60000"/>
            </a:schemeClr>
          </a:solidFill>
        </p:grpSpPr>
        <p:sp>
          <p:nvSpPr>
            <p:cNvPr id="555" name="Rectangle"/>
            <p:cNvSpPr/>
            <p:nvPr/>
          </p:nvSpPr>
          <p:spPr>
            <a:xfrm>
              <a:off x="0" y="0"/>
              <a:ext cx="1066800" cy="304800"/>
            </a:xfrm>
            <a:prstGeom prst="rect">
              <a:avLst/>
            </a:prstGeom>
            <a:grpFill/>
            <a:ln w="12700" cap="flat">
              <a:solidFill>
                <a:srgbClr val="000000"/>
              </a:solidFill>
              <a:prstDash val="solid"/>
              <a:round/>
            </a:ln>
            <a:effectLst/>
          </p:spPr>
          <p:txBody>
            <a:bodyPr wrap="square" lIns="45719" tIns="45719" rIns="45719" bIns="45719" numCol="1" anchor="ctr">
              <a:noAutofit/>
            </a:bodyPr>
            <a:lstStyle/>
            <a:p>
              <a:pPr algn="ctr">
                <a:defRPr sz="1000"/>
              </a:pPr>
              <a:endParaRPr sz="1000"/>
            </a:p>
          </p:txBody>
        </p:sp>
        <p:sp>
          <p:nvSpPr>
            <p:cNvPr id="556" name="CAN message"/>
            <p:cNvSpPr txBox="1"/>
            <p:nvPr/>
          </p:nvSpPr>
          <p:spPr>
            <a:xfrm>
              <a:off x="132682" y="28200"/>
              <a:ext cx="801435" cy="248400"/>
            </a:xfrm>
            <a:prstGeom prst="rect">
              <a:avLst/>
            </a:prstGeom>
            <a:grp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ctr">
              <a:spAutoFit/>
            </a:bodyPr>
            <a:lstStyle>
              <a:lvl1pPr algn="ctr">
                <a:defRPr sz="1000"/>
              </a:lvl1pPr>
            </a:lstStyle>
            <a:p>
              <a:r>
                <a:t>CAN message</a:t>
              </a:r>
            </a:p>
          </p:txBody>
        </p:sp>
      </p:grpSp>
      <p:grpSp>
        <p:nvGrpSpPr>
          <p:cNvPr id="560" name="Group"/>
          <p:cNvGrpSpPr/>
          <p:nvPr/>
        </p:nvGrpSpPr>
        <p:grpSpPr>
          <a:xfrm>
            <a:off x="3329151" y="3792697"/>
            <a:ext cx="1066801" cy="304801"/>
            <a:chOff x="0" y="0"/>
            <a:chExt cx="1066800" cy="304800"/>
          </a:xfrm>
        </p:grpSpPr>
        <p:sp>
          <p:nvSpPr>
            <p:cNvPr id="558" name="Rectangle"/>
            <p:cNvSpPr/>
            <p:nvPr/>
          </p:nvSpPr>
          <p:spPr>
            <a:xfrm>
              <a:off x="0" y="0"/>
              <a:ext cx="1066800" cy="304800"/>
            </a:xfrm>
            <a:prstGeom prst="rect">
              <a:avLst/>
            </a:prstGeom>
            <a:solidFill>
              <a:srgbClr val="669900"/>
            </a:solidFill>
            <a:ln w="12700" cap="flat">
              <a:solidFill>
                <a:srgbClr val="000000"/>
              </a:solidFill>
              <a:prstDash val="solid"/>
              <a:round/>
            </a:ln>
            <a:effectLst/>
          </p:spPr>
          <p:txBody>
            <a:bodyPr wrap="square" lIns="45719" tIns="45719" rIns="45719" bIns="45719" numCol="1" anchor="ctr">
              <a:noAutofit/>
            </a:bodyPr>
            <a:lstStyle/>
            <a:p>
              <a:pPr algn="ctr">
                <a:defRPr sz="1000"/>
              </a:pPr>
              <a:endParaRPr sz="1000"/>
            </a:p>
          </p:txBody>
        </p:sp>
        <p:sp>
          <p:nvSpPr>
            <p:cNvPr id="559" name="CAN message"/>
            <p:cNvSpPr txBox="1"/>
            <p:nvPr/>
          </p:nvSpPr>
          <p:spPr>
            <a:xfrm>
              <a:off x="132682" y="28201"/>
              <a:ext cx="801435" cy="248399"/>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ctr">
              <a:spAutoFit/>
            </a:bodyPr>
            <a:lstStyle>
              <a:lvl1pPr algn="ctr">
                <a:defRPr sz="1000"/>
              </a:lvl1pPr>
            </a:lstStyle>
            <a:p>
              <a:r>
                <a:t>CAN message</a:t>
              </a:r>
            </a:p>
          </p:txBody>
        </p:sp>
      </p:grpSp>
      <p:sp>
        <p:nvSpPr>
          <p:cNvPr id="561" name="Line"/>
          <p:cNvSpPr/>
          <p:nvPr/>
        </p:nvSpPr>
        <p:spPr>
          <a:xfrm flipH="1">
            <a:off x="3862552" y="2778285"/>
            <a:ext cx="1" cy="1014413"/>
          </a:xfrm>
          <a:prstGeom prst="line">
            <a:avLst/>
          </a:prstGeom>
          <a:noFill/>
          <a:ln w="9525" cap="flat">
            <a:solidFill>
              <a:srgbClr val="000000"/>
            </a:solidFill>
            <a:prstDash val="sysDot"/>
            <a:round/>
            <a:tailEnd type="triangle" w="med" len="med"/>
          </a:ln>
          <a:effectLst/>
        </p:spPr>
        <p:txBody>
          <a:bodyPr wrap="square" lIns="45719" tIns="45719" rIns="45719" bIns="45719" numCol="1" anchor="t">
            <a:noAutofit/>
          </a:bodyPr>
          <a:lstStyle/>
          <a:p>
            <a:endParaRPr/>
          </a:p>
        </p:txBody>
      </p:sp>
      <p:grpSp>
        <p:nvGrpSpPr>
          <p:cNvPr id="564" name="Group"/>
          <p:cNvGrpSpPr/>
          <p:nvPr/>
        </p:nvGrpSpPr>
        <p:grpSpPr>
          <a:xfrm>
            <a:off x="3329147" y="1806734"/>
            <a:ext cx="6654882" cy="312122"/>
            <a:chOff x="0" y="0"/>
            <a:chExt cx="1295400" cy="304800"/>
          </a:xfrm>
        </p:grpSpPr>
        <p:sp>
          <p:nvSpPr>
            <p:cNvPr id="562" name="Rectangle"/>
            <p:cNvSpPr/>
            <p:nvPr/>
          </p:nvSpPr>
          <p:spPr>
            <a:xfrm>
              <a:off x="0" y="0"/>
              <a:ext cx="1295400" cy="304800"/>
            </a:xfrm>
            <a:prstGeom prst="rect">
              <a:avLst/>
            </a:prstGeom>
            <a:solidFill>
              <a:srgbClr val="FF9900"/>
            </a:solidFill>
            <a:ln w="12700" cap="flat">
              <a:solidFill>
                <a:srgbClr val="000000"/>
              </a:solidFill>
              <a:prstDash val="solid"/>
              <a:round/>
            </a:ln>
            <a:effectLst/>
          </p:spPr>
          <p:txBody>
            <a:bodyPr wrap="square" lIns="45719" tIns="45719" rIns="45719" bIns="45719" numCol="1" anchor="ctr">
              <a:noAutofit/>
            </a:bodyPr>
            <a:lstStyle/>
            <a:p>
              <a:pPr algn="ctr">
                <a:defRPr sz="1000"/>
              </a:pPr>
              <a:endParaRPr sz="1000"/>
            </a:p>
          </p:txBody>
        </p:sp>
        <p:sp>
          <p:nvSpPr>
            <p:cNvPr id="563" name="CAN message"/>
            <p:cNvSpPr txBox="1"/>
            <p:nvPr/>
          </p:nvSpPr>
          <p:spPr>
            <a:xfrm>
              <a:off x="246982" y="28200"/>
              <a:ext cx="801435" cy="24840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ctr">
              <a:spAutoFit/>
            </a:bodyPr>
            <a:lstStyle>
              <a:lvl1pPr algn="ctr">
                <a:defRPr sz="1000"/>
              </a:lvl1pPr>
            </a:lstStyle>
            <a:p>
              <a:r>
                <a:t>CAN message</a:t>
              </a:r>
            </a:p>
          </p:txBody>
        </p:sp>
      </p:grpSp>
      <p:grpSp>
        <p:nvGrpSpPr>
          <p:cNvPr id="567" name="Group"/>
          <p:cNvGrpSpPr/>
          <p:nvPr/>
        </p:nvGrpSpPr>
        <p:grpSpPr>
          <a:xfrm>
            <a:off x="4624553" y="3792697"/>
            <a:ext cx="1295401" cy="304801"/>
            <a:chOff x="0" y="0"/>
            <a:chExt cx="1295400" cy="304800"/>
          </a:xfrm>
          <a:solidFill>
            <a:schemeClr val="accent1"/>
          </a:solidFill>
        </p:grpSpPr>
        <p:sp>
          <p:nvSpPr>
            <p:cNvPr id="565" name="Rectangle"/>
            <p:cNvSpPr/>
            <p:nvPr/>
          </p:nvSpPr>
          <p:spPr>
            <a:xfrm>
              <a:off x="0" y="0"/>
              <a:ext cx="1295400" cy="304800"/>
            </a:xfrm>
            <a:prstGeom prst="rect">
              <a:avLst/>
            </a:prstGeom>
            <a:grpFill/>
            <a:ln w="12700" cap="flat">
              <a:solidFill>
                <a:srgbClr val="000000"/>
              </a:solidFill>
              <a:prstDash val="solid"/>
              <a:round/>
            </a:ln>
            <a:effectLst/>
          </p:spPr>
          <p:txBody>
            <a:bodyPr wrap="square" lIns="45719" tIns="45719" rIns="45719" bIns="45719" numCol="1" anchor="ctr">
              <a:noAutofit/>
            </a:bodyPr>
            <a:lstStyle/>
            <a:p>
              <a:pPr algn="ctr">
                <a:defRPr sz="1000"/>
              </a:pPr>
              <a:endParaRPr sz="1000"/>
            </a:p>
          </p:txBody>
        </p:sp>
        <p:sp>
          <p:nvSpPr>
            <p:cNvPr id="566" name="CAN message"/>
            <p:cNvSpPr txBox="1"/>
            <p:nvPr/>
          </p:nvSpPr>
          <p:spPr>
            <a:xfrm>
              <a:off x="246982" y="28201"/>
              <a:ext cx="801435" cy="248399"/>
            </a:xfrm>
            <a:prstGeom prst="rect">
              <a:avLst/>
            </a:prstGeom>
            <a:grp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ctr">
              <a:spAutoFit/>
            </a:bodyPr>
            <a:lstStyle>
              <a:lvl1pPr algn="ctr">
                <a:defRPr sz="1000"/>
              </a:lvl1pPr>
            </a:lstStyle>
            <a:p>
              <a:r>
                <a:t>CAN message</a:t>
              </a:r>
            </a:p>
          </p:txBody>
        </p:sp>
      </p:grpSp>
      <p:sp>
        <p:nvSpPr>
          <p:cNvPr id="568" name="Line"/>
          <p:cNvSpPr/>
          <p:nvPr/>
        </p:nvSpPr>
        <p:spPr>
          <a:xfrm>
            <a:off x="5272252" y="2168685"/>
            <a:ext cx="1" cy="1624013"/>
          </a:xfrm>
          <a:prstGeom prst="line">
            <a:avLst/>
          </a:prstGeom>
          <a:noFill/>
          <a:ln w="9525" cap="flat">
            <a:solidFill>
              <a:srgbClr val="000000"/>
            </a:solidFill>
            <a:prstDash val="sysDot"/>
            <a:round/>
            <a:tailEnd type="triangle" w="med" len="med"/>
          </a:ln>
          <a:effectLst/>
        </p:spPr>
        <p:txBody>
          <a:bodyPr wrap="square" lIns="45719" tIns="45719" rIns="45719" bIns="45719" numCol="1" anchor="t">
            <a:noAutofit/>
          </a:bodyPr>
          <a:lstStyle/>
          <a:p>
            <a:endParaRPr/>
          </a:p>
        </p:txBody>
      </p:sp>
      <p:grpSp>
        <p:nvGrpSpPr>
          <p:cNvPr id="571" name="Group"/>
          <p:cNvGrpSpPr/>
          <p:nvPr/>
        </p:nvGrpSpPr>
        <p:grpSpPr>
          <a:xfrm>
            <a:off x="3329146" y="2158869"/>
            <a:ext cx="6654882" cy="331787"/>
            <a:chOff x="0" y="0"/>
            <a:chExt cx="1066800" cy="304800"/>
          </a:xfrm>
        </p:grpSpPr>
        <p:sp>
          <p:nvSpPr>
            <p:cNvPr id="569" name="Rectangle"/>
            <p:cNvSpPr/>
            <p:nvPr/>
          </p:nvSpPr>
          <p:spPr>
            <a:xfrm>
              <a:off x="0" y="0"/>
              <a:ext cx="1066800" cy="304800"/>
            </a:xfrm>
            <a:prstGeom prst="rect">
              <a:avLst/>
            </a:prstGeom>
            <a:solidFill>
              <a:srgbClr val="669900"/>
            </a:solidFill>
            <a:ln w="12700" cap="flat">
              <a:solidFill>
                <a:srgbClr val="000000"/>
              </a:solidFill>
              <a:prstDash val="solid"/>
              <a:round/>
            </a:ln>
            <a:effectLst/>
          </p:spPr>
          <p:txBody>
            <a:bodyPr wrap="square" lIns="45719" tIns="45719" rIns="45719" bIns="45719" numCol="1" anchor="ctr">
              <a:noAutofit/>
            </a:bodyPr>
            <a:lstStyle/>
            <a:p>
              <a:pPr algn="ctr">
                <a:defRPr sz="1000"/>
              </a:pPr>
              <a:endParaRPr sz="1000"/>
            </a:p>
          </p:txBody>
        </p:sp>
        <p:sp>
          <p:nvSpPr>
            <p:cNvPr id="570" name="CAN message"/>
            <p:cNvSpPr txBox="1"/>
            <p:nvPr/>
          </p:nvSpPr>
          <p:spPr>
            <a:xfrm>
              <a:off x="132682" y="28200"/>
              <a:ext cx="801435" cy="24840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ctr">
              <a:spAutoFit/>
            </a:bodyPr>
            <a:lstStyle>
              <a:lvl1pPr algn="ctr">
                <a:defRPr sz="1000"/>
              </a:lvl1pPr>
            </a:lstStyle>
            <a:p>
              <a:r>
                <a:t>CAN message</a:t>
              </a:r>
            </a:p>
          </p:txBody>
        </p:sp>
      </p:grpSp>
      <p:grpSp>
        <p:nvGrpSpPr>
          <p:cNvPr id="574" name="Group"/>
          <p:cNvGrpSpPr/>
          <p:nvPr/>
        </p:nvGrpSpPr>
        <p:grpSpPr>
          <a:xfrm>
            <a:off x="6529553" y="3792697"/>
            <a:ext cx="1066801" cy="304801"/>
            <a:chOff x="0" y="0"/>
            <a:chExt cx="1066800" cy="304800"/>
          </a:xfrm>
          <a:solidFill>
            <a:schemeClr val="accent5">
              <a:lumMod val="40000"/>
              <a:lumOff val="60000"/>
            </a:schemeClr>
          </a:solidFill>
        </p:grpSpPr>
        <p:sp>
          <p:nvSpPr>
            <p:cNvPr id="572" name="Rectangle"/>
            <p:cNvSpPr/>
            <p:nvPr/>
          </p:nvSpPr>
          <p:spPr>
            <a:xfrm>
              <a:off x="0" y="0"/>
              <a:ext cx="1066800" cy="304800"/>
            </a:xfrm>
            <a:prstGeom prst="rect">
              <a:avLst/>
            </a:prstGeom>
            <a:grpFill/>
            <a:ln w="12700" cap="flat">
              <a:solidFill>
                <a:srgbClr val="000000"/>
              </a:solidFill>
              <a:prstDash val="solid"/>
              <a:round/>
            </a:ln>
            <a:effectLst/>
          </p:spPr>
          <p:txBody>
            <a:bodyPr wrap="square" lIns="45719" tIns="45719" rIns="45719" bIns="45719" numCol="1" anchor="ctr">
              <a:noAutofit/>
            </a:bodyPr>
            <a:lstStyle/>
            <a:p>
              <a:pPr algn="ctr">
                <a:defRPr sz="1000"/>
              </a:pPr>
              <a:endParaRPr sz="1000"/>
            </a:p>
          </p:txBody>
        </p:sp>
        <p:sp>
          <p:nvSpPr>
            <p:cNvPr id="573" name="CAN message"/>
            <p:cNvSpPr txBox="1"/>
            <p:nvPr/>
          </p:nvSpPr>
          <p:spPr>
            <a:xfrm>
              <a:off x="132682" y="28201"/>
              <a:ext cx="801435" cy="248399"/>
            </a:xfrm>
            <a:prstGeom prst="rect">
              <a:avLst/>
            </a:prstGeom>
            <a:grp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ctr">
              <a:spAutoFit/>
            </a:bodyPr>
            <a:lstStyle>
              <a:lvl1pPr algn="ctr">
                <a:defRPr sz="1000"/>
              </a:lvl1pPr>
            </a:lstStyle>
            <a:p>
              <a:r>
                <a:t>CAN message</a:t>
              </a:r>
            </a:p>
          </p:txBody>
        </p:sp>
      </p:grpSp>
      <p:sp>
        <p:nvSpPr>
          <p:cNvPr id="575" name="Line"/>
          <p:cNvSpPr/>
          <p:nvPr/>
        </p:nvSpPr>
        <p:spPr>
          <a:xfrm>
            <a:off x="7062953" y="2778285"/>
            <a:ext cx="1" cy="1014413"/>
          </a:xfrm>
          <a:prstGeom prst="line">
            <a:avLst/>
          </a:prstGeom>
          <a:noFill/>
          <a:ln w="9525" cap="flat">
            <a:solidFill>
              <a:srgbClr val="000000"/>
            </a:solidFill>
            <a:prstDash val="sysDot"/>
            <a:round/>
            <a:tailEnd type="triangle" w="med" len="med"/>
          </a:ln>
          <a:effectLst/>
        </p:spPr>
        <p:txBody>
          <a:bodyPr wrap="square" lIns="45719" tIns="45719" rIns="45719" bIns="45719" numCol="1" anchor="t">
            <a:noAutofit/>
          </a:bodyPr>
          <a:lstStyle/>
          <a:p>
            <a:endParaRPr/>
          </a:p>
        </p:txBody>
      </p:sp>
      <p:grpSp>
        <p:nvGrpSpPr>
          <p:cNvPr id="578" name="Group"/>
          <p:cNvGrpSpPr/>
          <p:nvPr/>
        </p:nvGrpSpPr>
        <p:grpSpPr>
          <a:xfrm>
            <a:off x="3329146" y="3083085"/>
            <a:ext cx="6654883" cy="328612"/>
            <a:chOff x="0" y="0"/>
            <a:chExt cx="1676400" cy="304800"/>
          </a:xfrm>
        </p:grpSpPr>
        <p:sp>
          <p:nvSpPr>
            <p:cNvPr id="576" name="Rectangle"/>
            <p:cNvSpPr/>
            <p:nvPr/>
          </p:nvSpPr>
          <p:spPr>
            <a:xfrm>
              <a:off x="0" y="0"/>
              <a:ext cx="1676400" cy="304800"/>
            </a:xfrm>
            <a:prstGeom prst="rect">
              <a:avLst/>
            </a:prstGeom>
            <a:solidFill>
              <a:srgbClr val="6699FF"/>
            </a:solidFill>
            <a:ln w="12700" cap="flat">
              <a:solidFill>
                <a:srgbClr val="000000"/>
              </a:solidFill>
              <a:prstDash val="solid"/>
              <a:round/>
            </a:ln>
            <a:effectLst/>
          </p:spPr>
          <p:txBody>
            <a:bodyPr wrap="square" lIns="45719" tIns="45719" rIns="45719" bIns="45719" numCol="1" anchor="ctr">
              <a:noAutofit/>
            </a:bodyPr>
            <a:lstStyle/>
            <a:p>
              <a:pPr algn="ctr">
                <a:defRPr sz="1000"/>
              </a:pPr>
              <a:endParaRPr sz="1000"/>
            </a:p>
          </p:txBody>
        </p:sp>
        <p:sp>
          <p:nvSpPr>
            <p:cNvPr id="577" name="CAN message"/>
            <p:cNvSpPr txBox="1"/>
            <p:nvPr/>
          </p:nvSpPr>
          <p:spPr>
            <a:xfrm>
              <a:off x="437481" y="28200"/>
              <a:ext cx="801435" cy="24840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ctr">
              <a:spAutoFit/>
            </a:bodyPr>
            <a:lstStyle>
              <a:lvl1pPr algn="ctr">
                <a:defRPr sz="1000"/>
              </a:lvl1pPr>
            </a:lstStyle>
            <a:p>
              <a:r>
                <a:t>CAN message</a:t>
              </a:r>
            </a:p>
          </p:txBody>
        </p:sp>
      </p:grpSp>
      <p:grpSp>
        <p:nvGrpSpPr>
          <p:cNvPr id="581" name="Group"/>
          <p:cNvGrpSpPr/>
          <p:nvPr/>
        </p:nvGrpSpPr>
        <p:grpSpPr>
          <a:xfrm>
            <a:off x="7901153" y="3792697"/>
            <a:ext cx="1676402" cy="304801"/>
            <a:chOff x="0" y="0"/>
            <a:chExt cx="1676400" cy="304800"/>
          </a:xfrm>
          <a:solidFill>
            <a:schemeClr val="accent2"/>
          </a:solidFill>
        </p:grpSpPr>
        <p:sp>
          <p:nvSpPr>
            <p:cNvPr id="579" name="Rectangle"/>
            <p:cNvSpPr/>
            <p:nvPr/>
          </p:nvSpPr>
          <p:spPr>
            <a:xfrm>
              <a:off x="0" y="0"/>
              <a:ext cx="1676400" cy="304800"/>
            </a:xfrm>
            <a:prstGeom prst="rect">
              <a:avLst/>
            </a:prstGeom>
            <a:grpFill/>
            <a:ln w="12700" cap="flat">
              <a:solidFill>
                <a:srgbClr val="000000"/>
              </a:solidFill>
              <a:prstDash val="solid"/>
              <a:round/>
            </a:ln>
            <a:effectLst/>
          </p:spPr>
          <p:txBody>
            <a:bodyPr wrap="square" lIns="45719" tIns="45719" rIns="45719" bIns="45719" numCol="1" anchor="ctr">
              <a:noAutofit/>
            </a:bodyPr>
            <a:lstStyle/>
            <a:p>
              <a:pPr algn="ctr">
                <a:defRPr sz="1000"/>
              </a:pPr>
              <a:endParaRPr sz="1000"/>
            </a:p>
          </p:txBody>
        </p:sp>
        <p:sp>
          <p:nvSpPr>
            <p:cNvPr id="580" name="CAN message"/>
            <p:cNvSpPr txBox="1"/>
            <p:nvPr/>
          </p:nvSpPr>
          <p:spPr>
            <a:xfrm>
              <a:off x="437481" y="28201"/>
              <a:ext cx="801435" cy="248399"/>
            </a:xfrm>
            <a:prstGeom prst="rect">
              <a:avLst/>
            </a:prstGeom>
            <a:grp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ctr">
              <a:spAutoFit/>
            </a:bodyPr>
            <a:lstStyle>
              <a:lvl1pPr algn="ctr">
                <a:defRPr sz="1000"/>
              </a:lvl1pPr>
            </a:lstStyle>
            <a:p>
              <a:r>
                <a:t>CAN message</a:t>
              </a:r>
            </a:p>
          </p:txBody>
        </p:sp>
      </p:grpSp>
      <p:sp>
        <p:nvSpPr>
          <p:cNvPr id="582" name="Line"/>
          <p:cNvSpPr/>
          <p:nvPr/>
        </p:nvSpPr>
        <p:spPr>
          <a:xfrm>
            <a:off x="8739354" y="3387885"/>
            <a:ext cx="1" cy="404813"/>
          </a:xfrm>
          <a:prstGeom prst="line">
            <a:avLst/>
          </a:prstGeom>
          <a:noFill/>
          <a:ln w="9525" cap="flat">
            <a:solidFill>
              <a:srgbClr val="000000"/>
            </a:solidFill>
            <a:prstDash val="sysDot"/>
            <a:round/>
            <a:tailEnd type="triangle" w="med" len="med"/>
          </a:ln>
          <a:effectLst/>
        </p:spPr>
        <p:txBody>
          <a:bodyPr wrap="square" lIns="45719" tIns="45719" rIns="45719" bIns="45719" numCol="1" anchor="t">
            <a:noAutofit/>
          </a:bodyPr>
          <a:lstStyle/>
          <a:p>
            <a:endParaRPr/>
          </a:p>
        </p:txBody>
      </p:sp>
      <p:sp>
        <p:nvSpPr>
          <p:cNvPr id="583" name="CAN node 2"/>
          <p:cNvSpPr txBox="1"/>
          <p:nvPr/>
        </p:nvSpPr>
        <p:spPr>
          <a:xfrm>
            <a:off x="2101677" y="2196089"/>
            <a:ext cx="896014" cy="29456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t">
            <a:spAutoFit/>
          </a:bodyPr>
          <a:lstStyle>
            <a:lvl1pPr algn="ctr">
              <a:defRPr sz="1300"/>
            </a:lvl1pPr>
          </a:lstStyle>
          <a:p>
            <a:r>
              <a:t>CAN node 2</a:t>
            </a:r>
          </a:p>
        </p:txBody>
      </p:sp>
      <p:sp>
        <p:nvSpPr>
          <p:cNvPr id="584" name="CAN node 3"/>
          <p:cNvSpPr txBox="1"/>
          <p:nvPr/>
        </p:nvSpPr>
        <p:spPr>
          <a:xfrm>
            <a:off x="2101048" y="2603431"/>
            <a:ext cx="896014" cy="29456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t">
            <a:spAutoFit/>
          </a:bodyPr>
          <a:lstStyle>
            <a:lvl1pPr algn="ctr">
              <a:defRPr sz="1300"/>
            </a:lvl1pPr>
          </a:lstStyle>
          <a:p>
            <a:r>
              <a:t>CAN node 3</a:t>
            </a:r>
          </a:p>
        </p:txBody>
      </p:sp>
      <p:sp>
        <p:nvSpPr>
          <p:cNvPr id="585" name="CAN bus"/>
          <p:cNvSpPr txBox="1"/>
          <p:nvPr/>
        </p:nvSpPr>
        <p:spPr>
          <a:xfrm>
            <a:off x="2013627" y="3768885"/>
            <a:ext cx="721287" cy="309956"/>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t">
            <a:spAutoFit/>
          </a:bodyPr>
          <a:lstStyle>
            <a:lvl1pPr algn="ctr">
              <a:defRPr sz="1400" b="1"/>
            </a:lvl1pPr>
          </a:lstStyle>
          <a:p>
            <a:r>
              <a:t>CAN bus</a:t>
            </a:r>
          </a:p>
        </p:txBody>
      </p:sp>
      <p:sp>
        <p:nvSpPr>
          <p:cNvPr id="587" name="Shape"/>
          <p:cNvSpPr/>
          <p:nvPr/>
        </p:nvSpPr>
        <p:spPr>
          <a:xfrm flipH="1">
            <a:off x="3332326" y="1909922"/>
            <a:ext cx="381001" cy="457201"/>
          </a:xfrm>
          <a:custGeom>
            <a:avLst/>
            <a:gdLst/>
            <a:ahLst/>
            <a:cxnLst>
              <a:cxn ang="0">
                <a:pos x="wd2" y="hd2"/>
              </a:cxn>
              <a:cxn ang="5400000">
                <a:pos x="wd2" y="hd2"/>
              </a:cxn>
              <a:cxn ang="10800000">
                <a:pos x="wd2" y="hd2"/>
              </a:cxn>
              <a:cxn ang="16200000">
                <a:pos x="wd2" y="hd2"/>
              </a:cxn>
            </a:cxnLst>
            <a:rect l="0" t="0" r="r" b="b"/>
            <a:pathLst>
              <a:path w="21600" h="21600" extrusionOk="0">
                <a:moveTo>
                  <a:pt x="8472" y="0"/>
                </a:moveTo>
                <a:lnTo>
                  <a:pt x="0" y="3890"/>
                </a:lnTo>
                <a:lnTo>
                  <a:pt x="7602" y="8382"/>
                </a:lnTo>
                <a:lnTo>
                  <a:pt x="5022" y="9705"/>
                </a:lnTo>
                <a:lnTo>
                  <a:pt x="12222" y="13897"/>
                </a:lnTo>
                <a:lnTo>
                  <a:pt x="10012" y="14915"/>
                </a:lnTo>
                <a:lnTo>
                  <a:pt x="21600" y="21600"/>
                </a:lnTo>
                <a:lnTo>
                  <a:pt x="14767" y="12877"/>
                </a:lnTo>
                <a:lnTo>
                  <a:pt x="16577" y="12007"/>
                </a:lnTo>
                <a:lnTo>
                  <a:pt x="11050" y="6797"/>
                </a:lnTo>
                <a:lnTo>
                  <a:pt x="12860" y="6080"/>
                </a:lnTo>
                <a:close/>
              </a:path>
            </a:pathLst>
          </a:custGeom>
          <a:solidFill>
            <a:srgbClr val="009999"/>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588" name="Shape"/>
          <p:cNvSpPr/>
          <p:nvPr/>
        </p:nvSpPr>
        <p:spPr>
          <a:xfrm flipH="1">
            <a:off x="4824908" y="2641087"/>
            <a:ext cx="381001" cy="457200"/>
          </a:xfrm>
          <a:custGeom>
            <a:avLst/>
            <a:gdLst/>
            <a:ahLst/>
            <a:cxnLst>
              <a:cxn ang="0">
                <a:pos x="wd2" y="hd2"/>
              </a:cxn>
              <a:cxn ang="5400000">
                <a:pos x="wd2" y="hd2"/>
              </a:cxn>
              <a:cxn ang="10800000">
                <a:pos x="wd2" y="hd2"/>
              </a:cxn>
              <a:cxn ang="16200000">
                <a:pos x="wd2" y="hd2"/>
              </a:cxn>
            </a:cxnLst>
            <a:rect l="0" t="0" r="r" b="b"/>
            <a:pathLst>
              <a:path w="21600" h="21600" extrusionOk="0">
                <a:moveTo>
                  <a:pt x="8472" y="0"/>
                </a:moveTo>
                <a:lnTo>
                  <a:pt x="0" y="3890"/>
                </a:lnTo>
                <a:lnTo>
                  <a:pt x="7602" y="8382"/>
                </a:lnTo>
                <a:lnTo>
                  <a:pt x="5022" y="9705"/>
                </a:lnTo>
                <a:lnTo>
                  <a:pt x="12222" y="13897"/>
                </a:lnTo>
                <a:lnTo>
                  <a:pt x="10012" y="14915"/>
                </a:lnTo>
                <a:lnTo>
                  <a:pt x="21600" y="21600"/>
                </a:lnTo>
                <a:lnTo>
                  <a:pt x="14767" y="12877"/>
                </a:lnTo>
                <a:lnTo>
                  <a:pt x="16577" y="12007"/>
                </a:lnTo>
                <a:lnTo>
                  <a:pt x="11050" y="6797"/>
                </a:lnTo>
                <a:lnTo>
                  <a:pt x="12860" y="6080"/>
                </a:lnTo>
                <a:close/>
              </a:path>
            </a:pathLst>
          </a:custGeom>
          <a:solidFill>
            <a:srgbClr val="009999"/>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589" name="Shape"/>
          <p:cNvSpPr/>
          <p:nvPr/>
        </p:nvSpPr>
        <p:spPr>
          <a:xfrm flipH="1">
            <a:off x="6491451" y="2163784"/>
            <a:ext cx="381001" cy="457201"/>
          </a:xfrm>
          <a:custGeom>
            <a:avLst/>
            <a:gdLst/>
            <a:ahLst/>
            <a:cxnLst>
              <a:cxn ang="0">
                <a:pos x="wd2" y="hd2"/>
              </a:cxn>
              <a:cxn ang="5400000">
                <a:pos x="wd2" y="hd2"/>
              </a:cxn>
              <a:cxn ang="10800000">
                <a:pos x="wd2" y="hd2"/>
              </a:cxn>
              <a:cxn ang="16200000">
                <a:pos x="wd2" y="hd2"/>
              </a:cxn>
            </a:cxnLst>
            <a:rect l="0" t="0" r="r" b="b"/>
            <a:pathLst>
              <a:path w="21600" h="21600" extrusionOk="0">
                <a:moveTo>
                  <a:pt x="8472" y="0"/>
                </a:moveTo>
                <a:lnTo>
                  <a:pt x="0" y="3890"/>
                </a:lnTo>
                <a:lnTo>
                  <a:pt x="7602" y="8382"/>
                </a:lnTo>
                <a:lnTo>
                  <a:pt x="5022" y="9705"/>
                </a:lnTo>
                <a:lnTo>
                  <a:pt x="12222" y="13897"/>
                </a:lnTo>
                <a:lnTo>
                  <a:pt x="10012" y="14915"/>
                </a:lnTo>
                <a:lnTo>
                  <a:pt x="21600" y="21600"/>
                </a:lnTo>
                <a:lnTo>
                  <a:pt x="14767" y="12877"/>
                </a:lnTo>
                <a:lnTo>
                  <a:pt x="16577" y="12007"/>
                </a:lnTo>
                <a:lnTo>
                  <a:pt x="11050" y="6797"/>
                </a:lnTo>
                <a:lnTo>
                  <a:pt x="12860" y="6080"/>
                </a:lnTo>
                <a:close/>
              </a:path>
            </a:pathLst>
          </a:custGeom>
          <a:solidFill>
            <a:srgbClr val="009999"/>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590" name="Shape"/>
          <p:cNvSpPr/>
          <p:nvPr/>
        </p:nvSpPr>
        <p:spPr>
          <a:xfrm flipH="1">
            <a:off x="8341145" y="1365307"/>
            <a:ext cx="381001" cy="457201"/>
          </a:xfrm>
          <a:custGeom>
            <a:avLst/>
            <a:gdLst/>
            <a:ahLst/>
            <a:cxnLst>
              <a:cxn ang="0">
                <a:pos x="wd2" y="hd2"/>
              </a:cxn>
              <a:cxn ang="5400000">
                <a:pos x="wd2" y="hd2"/>
              </a:cxn>
              <a:cxn ang="10800000">
                <a:pos x="wd2" y="hd2"/>
              </a:cxn>
              <a:cxn ang="16200000">
                <a:pos x="wd2" y="hd2"/>
              </a:cxn>
            </a:cxnLst>
            <a:rect l="0" t="0" r="r" b="b"/>
            <a:pathLst>
              <a:path w="21600" h="21600" extrusionOk="0">
                <a:moveTo>
                  <a:pt x="8472" y="0"/>
                </a:moveTo>
                <a:lnTo>
                  <a:pt x="0" y="3890"/>
                </a:lnTo>
                <a:lnTo>
                  <a:pt x="7602" y="8382"/>
                </a:lnTo>
                <a:lnTo>
                  <a:pt x="5022" y="9705"/>
                </a:lnTo>
                <a:lnTo>
                  <a:pt x="12222" y="13897"/>
                </a:lnTo>
                <a:lnTo>
                  <a:pt x="10012" y="14915"/>
                </a:lnTo>
                <a:lnTo>
                  <a:pt x="21600" y="21600"/>
                </a:lnTo>
                <a:lnTo>
                  <a:pt x="14767" y="12877"/>
                </a:lnTo>
                <a:lnTo>
                  <a:pt x="16577" y="12007"/>
                </a:lnTo>
                <a:lnTo>
                  <a:pt x="11050" y="6797"/>
                </a:lnTo>
                <a:lnTo>
                  <a:pt x="12860" y="6080"/>
                </a:lnTo>
                <a:close/>
              </a:path>
            </a:pathLst>
          </a:custGeom>
          <a:solidFill>
            <a:srgbClr val="009999"/>
          </a:solidFill>
          <a:ln w="9525" cap="flat">
            <a:solidFill>
              <a:srgbClr val="000000"/>
            </a:solidFill>
            <a:prstDash val="solid"/>
            <a:round/>
          </a:ln>
          <a:effectLst/>
        </p:spPr>
        <p:txBody>
          <a:bodyPr wrap="square" lIns="45719" tIns="45719" rIns="45719" bIns="45719" numCol="1" anchor="ctr">
            <a:noAutofit/>
          </a:bodyPr>
          <a:lstStyle/>
          <a:p>
            <a:endParaRPr/>
          </a:p>
        </p:txBody>
      </p:sp>
      <p:sp>
        <p:nvSpPr>
          <p:cNvPr id="592" name="Broadcasting"/>
          <p:cNvSpPr txBox="1"/>
          <p:nvPr/>
        </p:nvSpPr>
        <p:spPr>
          <a:xfrm>
            <a:off x="1982953" y="995106"/>
            <a:ext cx="1166984" cy="338554"/>
          </a:xfrm>
          <a:prstGeom prst="rect">
            <a:avLst/>
          </a:prstGeom>
          <a:solidFill>
            <a:srgbClr val="B70032"/>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rIns="45719">
            <a:spAutoFit/>
          </a:bodyPr>
          <a:lstStyle>
            <a:lvl1pPr>
              <a:defRPr sz="1600">
                <a:solidFill>
                  <a:srgbClr val="FFFFFF"/>
                </a:solidFill>
              </a:defRPr>
            </a:lvl1pPr>
          </a:lstStyle>
          <a:p>
            <a:r>
              <a:t>Broadcasting</a:t>
            </a:r>
          </a:p>
        </p:txBody>
      </p:sp>
      <p:sp>
        <p:nvSpPr>
          <p:cNvPr id="5" name="CAN node 3">
            <a:extLst>
              <a:ext uri="{FF2B5EF4-FFF2-40B4-BE49-F238E27FC236}">
                <a16:creationId xmlns:a16="http://schemas.microsoft.com/office/drawing/2014/main" id="{BCFA1D43-ECCA-58C6-B779-F8EF7B7A4013}"/>
              </a:ext>
            </a:extLst>
          </p:cNvPr>
          <p:cNvSpPr txBox="1"/>
          <p:nvPr/>
        </p:nvSpPr>
        <p:spPr>
          <a:xfrm>
            <a:off x="2101048" y="3094637"/>
            <a:ext cx="896014" cy="29456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t">
            <a:spAutoFit/>
          </a:bodyPr>
          <a:lstStyle>
            <a:lvl1pPr algn="ctr">
              <a:defRPr sz="1300"/>
            </a:lvl1pPr>
          </a:lstStyle>
          <a:p>
            <a:r>
              <a:t>CAN node </a:t>
            </a:r>
            <a:r>
              <a:rPr lang="en-US"/>
              <a:t>4</a:t>
            </a:r>
            <a:endParaRPr/>
          </a:p>
        </p:txBody>
      </p:sp>
      <p:sp>
        <p:nvSpPr>
          <p:cNvPr id="6" name="CAN node 3">
            <a:extLst>
              <a:ext uri="{FF2B5EF4-FFF2-40B4-BE49-F238E27FC236}">
                <a16:creationId xmlns:a16="http://schemas.microsoft.com/office/drawing/2014/main" id="{02570F91-D102-3DB6-69B1-45804E78D276}"/>
              </a:ext>
            </a:extLst>
          </p:cNvPr>
          <p:cNvSpPr txBox="1"/>
          <p:nvPr/>
        </p:nvSpPr>
        <p:spPr>
          <a:xfrm>
            <a:off x="2081045" y="5619083"/>
            <a:ext cx="896014" cy="294567"/>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t">
            <a:spAutoFit/>
          </a:bodyPr>
          <a:lstStyle>
            <a:lvl1pPr algn="ctr">
              <a:defRPr sz="1300"/>
            </a:lvl1pPr>
          </a:lstStyle>
          <a:p>
            <a:r>
              <a:t>CAN node </a:t>
            </a:r>
            <a:r>
              <a:rPr lang="en-US"/>
              <a:t>4</a:t>
            </a:r>
            <a:endParaRPr/>
          </a:p>
        </p:txBody>
      </p:sp>
      <p:grpSp>
        <p:nvGrpSpPr>
          <p:cNvPr id="7" name="Group">
            <a:extLst>
              <a:ext uri="{FF2B5EF4-FFF2-40B4-BE49-F238E27FC236}">
                <a16:creationId xmlns:a16="http://schemas.microsoft.com/office/drawing/2014/main" id="{FD92583E-0F5B-0D36-27AC-3663181BE72F}"/>
              </a:ext>
            </a:extLst>
          </p:cNvPr>
          <p:cNvGrpSpPr/>
          <p:nvPr/>
        </p:nvGrpSpPr>
        <p:grpSpPr>
          <a:xfrm>
            <a:off x="4624553" y="5090202"/>
            <a:ext cx="1295401" cy="304801"/>
            <a:chOff x="0" y="0"/>
            <a:chExt cx="1295400" cy="304800"/>
          </a:xfrm>
          <a:solidFill>
            <a:schemeClr val="accent1"/>
          </a:solidFill>
        </p:grpSpPr>
        <p:sp>
          <p:nvSpPr>
            <p:cNvPr id="9" name="Rectangle">
              <a:extLst>
                <a:ext uri="{FF2B5EF4-FFF2-40B4-BE49-F238E27FC236}">
                  <a16:creationId xmlns:a16="http://schemas.microsoft.com/office/drawing/2014/main" id="{4E0BE907-DB10-E073-6401-10781BB62132}"/>
                </a:ext>
              </a:extLst>
            </p:cNvPr>
            <p:cNvSpPr/>
            <p:nvPr/>
          </p:nvSpPr>
          <p:spPr>
            <a:xfrm>
              <a:off x="0" y="0"/>
              <a:ext cx="1295400" cy="304800"/>
            </a:xfrm>
            <a:prstGeom prst="rect">
              <a:avLst/>
            </a:prstGeom>
            <a:grpFill/>
            <a:ln w="12700" cap="flat">
              <a:solidFill>
                <a:srgbClr val="000000"/>
              </a:solidFill>
              <a:prstDash val="solid"/>
              <a:round/>
            </a:ln>
            <a:effectLst/>
          </p:spPr>
          <p:txBody>
            <a:bodyPr wrap="square" lIns="45719" tIns="45719" rIns="45719" bIns="45719" numCol="1" anchor="ctr">
              <a:noAutofit/>
            </a:bodyPr>
            <a:lstStyle/>
            <a:p>
              <a:pPr algn="ctr">
                <a:defRPr sz="1000"/>
              </a:pPr>
              <a:endParaRPr sz="1000"/>
            </a:p>
          </p:txBody>
        </p:sp>
        <p:sp>
          <p:nvSpPr>
            <p:cNvPr id="10" name="CAN message">
              <a:extLst>
                <a:ext uri="{FF2B5EF4-FFF2-40B4-BE49-F238E27FC236}">
                  <a16:creationId xmlns:a16="http://schemas.microsoft.com/office/drawing/2014/main" id="{69DAED55-F783-06CA-6BE5-B63DE991E746}"/>
                </a:ext>
              </a:extLst>
            </p:cNvPr>
            <p:cNvSpPr txBox="1"/>
            <p:nvPr/>
          </p:nvSpPr>
          <p:spPr>
            <a:xfrm>
              <a:off x="246982" y="28201"/>
              <a:ext cx="801435" cy="248399"/>
            </a:xfrm>
            <a:prstGeom prst="rect">
              <a:avLst/>
            </a:prstGeom>
            <a:grp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ctr">
              <a:spAutoFit/>
            </a:bodyPr>
            <a:lstStyle>
              <a:lvl1pPr algn="ctr">
                <a:defRPr sz="1000"/>
              </a:lvl1pPr>
            </a:lstStyle>
            <a:p>
              <a:r>
                <a:t>CAN message</a:t>
              </a:r>
            </a:p>
          </p:txBody>
        </p:sp>
      </p:grpSp>
      <p:grpSp>
        <p:nvGrpSpPr>
          <p:cNvPr id="11" name="Group">
            <a:extLst>
              <a:ext uri="{FF2B5EF4-FFF2-40B4-BE49-F238E27FC236}">
                <a16:creationId xmlns:a16="http://schemas.microsoft.com/office/drawing/2014/main" id="{6401C6A5-374E-D458-CDA2-40B3A568CC04}"/>
              </a:ext>
            </a:extLst>
          </p:cNvPr>
          <p:cNvGrpSpPr/>
          <p:nvPr/>
        </p:nvGrpSpPr>
        <p:grpSpPr>
          <a:xfrm>
            <a:off x="6529552" y="4836779"/>
            <a:ext cx="1066801" cy="304801"/>
            <a:chOff x="0" y="0"/>
            <a:chExt cx="1066800" cy="304800"/>
          </a:xfrm>
          <a:solidFill>
            <a:schemeClr val="accent5">
              <a:lumMod val="40000"/>
              <a:lumOff val="60000"/>
            </a:schemeClr>
          </a:solidFill>
        </p:grpSpPr>
        <p:sp>
          <p:nvSpPr>
            <p:cNvPr id="13" name="Rectangle">
              <a:extLst>
                <a:ext uri="{FF2B5EF4-FFF2-40B4-BE49-F238E27FC236}">
                  <a16:creationId xmlns:a16="http://schemas.microsoft.com/office/drawing/2014/main" id="{B06C6824-F252-4BD2-48BE-C84EB28CC63F}"/>
                </a:ext>
              </a:extLst>
            </p:cNvPr>
            <p:cNvSpPr/>
            <p:nvPr/>
          </p:nvSpPr>
          <p:spPr>
            <a:xfrm>
              <a:off x="0" y="0"/>
              <a:ext cx="1066800" cy="304800"/>
            </a:xfrm>
            <a:prstGeom prst="rect">
              <a:avLst/>
            </a:prstGeom>
            <a:grpFill/>
            <a:ln w="12700" cap="flat">
              <a:solidFill>
                <a:srgbClr val="000000"/>
              </a:solidFill>
              <a:prstDash val="solid"/>
              <a:round/>
            </a:ln>
            <a:effectLst/>
          </p:spPr>
          <p:txBody>
            <a:bodyPr wrap="square" lIns="45719" tIns="45719" rIns="45719" bIns="45719" numCol="1" anchor="ctr">
              <a:noAutofit/>
            </a:bodyPr>
            <a:lstStyle/>
            <a:p>
              <a:pPr algn="ctr">
                <a:defRPr sz="1000"/>
              </a:pPr>
              <a:endParaRPr sz="1000"/>
            </a:p>
          </p:txBody>
        </p:sp>
        <p:sp>
          <p:nvSpPr>
            <p:cNvPr id="14" name="CAN message">
              <a:extLst>
                <a:ext uri="{FF2B5EF4-FFF2-40B4-BE49-F238E27FC236}">
                  <a16:creationId xmlns:a16="http://schemas.microsoft.com/office/drawing/2014/main" id="{753C79DF-1A28-43F6-5287-ECB7320F71D4}"/>
                </a:ext>
              </a:extLst>
            </p:cNvPr>
            <p:cNvSpPr txBox="1"/>
            <p:nvPr/>
          </p:nvSpPr>
          <p:spPr>
            <a:xfrm>
              <a:off x="132682" y="28201"/>
              <a:ext cx="801435" cy="248399"/>
            </a:xfrm>
            <a:prstGeom prst="rect">
              <a:avLst/>
            </a:prstGeom>
            <a:grp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6799" tIns="46799" rIns="46799" bIns="46799" numCol="1" anchor="ctr">
              <a:spAutoFit/>
            </a:bodyPr>
            <a:lstStyle>
              <a:lvl1pPr algn="ctr">
                <a:defRPr sz="1000"/>
              </a:lvl1pPr>
            </a:lstStyle>
            <a:p>
              <a:r>
                <a:t>CAN message</a:t>
              </a:r>
            </a:p>
          </p:txBody>
        </p:sp>
      </p:grpSp>
      <p:sp>
        <p:nvSpPr>
          <p:cNvPr id="15" name="Receiving">
            <a:extLst>
              <a:ext uri="{FF2B5EF4-FFF2-40B4-BE49-F238E27FC236}">
                <a16:creationId xmlns:a16="http://schemas.microsoft.com/office/drawing/2014/main" id="{9A6EB9BF-2E62-EDD2-5606-F36E2F024E5E}"/>
              </a:ext>
            </a:extLst>
          </p:cNvPr>
          <p:cNvSpPr txBox="1"/>
          <p:nvPr/>
        </p:nvSpPr>
        <p:spPr>
          <a:xfrm>
            <a:off x="10208183" y="1984940"/>
            <a:ext cx="754372" cy="33855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tIns="45719" rIns="45719" bIns="45719" numCol="1" anchor="t">
            <a:spAutoFit/>
          </a:bodyPr>
          <a:lstStyle>
            <a:lvl1pPr algn="ctr">
              <a:defRPr sz="1600"/>
            </a:lvl1pPr>
          </a:lstStyle>
          <a:p>
            <a:r>
              <a:rPr lang="en-US"/>
              <a:t>Sending</a:t>
            </a:r>
            <a:endParaRPr/>
          </a:p>
        </p:txBody>
      </p:sp>
    </p:spTree>
    <p:extLst>
      <p:ext uri="{BB962C8B-B14F-4D97-AF65-F5344CB8AC3E}">
        <p14:creationId xmlns:p14="http://schemas.microsoft.com/office/powerpoint/2010/main" val="217469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49"/>
                                          </p:stCondLst>
                                        </p:cTn>
                                        <p:tgtEl>
                                          <p:spTgt spid="5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57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249"/>
                                          </p:stCondLst>
                                        </p:cTn>
                                        <p:tgtEl>
                                          <p:spTgt spid="5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249"/>
                                          </p:stCondLst>
                                        </p:cTn>
                                        <p:tgtEl>
                                          <p:spTgt spid="5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87"/>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249"/>
                                          </p:stCondLst>
                                        </p:cTn>
                                        <p:tgtEl>
                                          <p:spTgt spid="561"/>
                                        </p:tgtEl>
                                        <p:attrNameLst>
                                          <p:attrName>style.visibility</p:attrName>
                                        </p:attrNameLst>
                                      </p:cBhvr>
                                      <p:to>
                                        <p:strVal val="visible"/>
                                      </p:to>
                                    </p:set>
                                  </p:childTnLst>
                                </p:cTn>
                              </p:par>
                            </p:childTnLst>
                          </p:cTn>
                        </p:par>
                        <p:par>
                          <p:cTn id="20" fill="hold">
                            <p:stCondLst>
                              <p:cond delay="750"/>
                            </p:stCondLst>
                            <p:childTnLst>
                              <p:par>
                                <p:cTn id="21" presetID="1" presetClass="entr" presetSubtype="0" fill="hold" nodeType="afterEffect">
                                  <p:stCondLst>
                                    <p:cond delay="0"/>
                                  </p:stCondLst>
                                  <p:childTnLst>
                                    <p:set>
                                      <p:cBhvr>
                                        <p:cTn id="22" dur="1" fill="hold">
                                          <p:stCondLst>
                                            <p:cond delay="499"/>
                                          </p:stCondLst>
                                        </p:cTn>
                                        <p:tgtEl>
                                          <p:spTgt spid="560"/>
                                        </p:tgtEl>
                                        <p:attrNameLst>
                                          <p:attrName>style.visibility</p:attrName>
                                        </p:attrNameLst>
                                      </p:cBhvr>
                                      <p:to>
                                        <p:strVal val="visible"/>
                                      </p:to>
                                    </p:set>
                                  </p:childTnLst>
                                </p:cTn>
                              </p:par>
                              <p:par>
                                <p:cTn id="23" presetID="47" presetClass="entr" presetSubtype="0" fill="hold" nodeType="withEffect">
                                  <p:stCondLst>
                                    <p:cond delay="0"/>
                                  </p:stCondLst>
                                  <p:childTnLst>
                                    <p:set>
                                      <p:cBhvr>
                                        <p:cTn id="24" dur="1" fill="hold">
                                          <p:stCondLst>
                                            <p:cond delay="0"/>
                                          </p:stCondLst>
                                        </p:cTn>
                                        <p:tgtEl>
                                          <p:spTgt spid="541"/>
                                        </p:tgtEl>
                                        <p:attrNameLst>
                                          <p:attrName>style.visibility</p:attrName>
                                        </p:attrNameLst>
                                      </p:cBhvr>
                                      <p:to>
                                        <p:strVal val="visible"/>
                                      </p:to>
                                    </p:set>
                                    <p:animEffect transition="in" filter="fade">
                                      <p:cBhvr>
                                        <p:cTn id="25" dur="250"/>
                                        <p:tgtEl>
                                          <p:spTgt spid="541"/>
                                        </p:tgtEl>
                                      </p:cBhvr>
                                    </p:animEffect>
                                    <p:anim calcmode="lin" valueType="num">
                                      <p:cBhvr>
                                        <p:cTn id="26" dur="250" fill="hold"/>
                                        <p:tgtEl>
                                          <p:spTgt spid="541"/>
                                        </p:tgtEl>
                                        <p:attrNameLst>
                                          <p:attrName>ppt_x</p:attrName>
                                        </p:attrNameLst>
                                      </p:cBhvr>
                                      <p:tavLst>
                                        <p:tav tm="0">
                                          <p:val>
                                            <p:strVal val="#ppt_x"/>
                                          </p:val>
                                        </p:tav>
                                        <p:tav tm="100000">
                                          <p:val>
                                            <p:strVal val="#ppt_x"/>
                                          </p:val>
                                        </p:tav>
                                      </p:tavLst>
                                    </p:anim>
                                    <p:anim calcmode="lin" valueType="num">
                                      <p:cBhvr>
                                        <p:cTn id="27" dur="250" fill="hold"/>
                                        <p:tgtEl>
                                          <p:spTgt spid="541"/>
                                        </p:tgtEl>
                                        <p:attrNameLst>
                                          <p:attrName>ppt_y</p:attrName>
                                        </p:attrNameLst>
                                      </p:cBhvr>
                                      <p:tavLst>
                                        <p:tav tm="0">
                                          <p:val>
                                            <p:strVal val="#ppt_y-.1"/>
                                          </p:val>
                                        </p:tav>
                                        <p:tav tm="100000">
                                          <p:val>
                                            <p:strVal val="#ppt_y"/>
                                          </p:val>
                                        </p:tav>
                                      </p:tavLst>
                                    </p:anim>
                                  </p:childTnLst>
                                </p:cTn>
                              </p:par>
                            </p:childTnLst>
                          </p:cTn>
                        </p:par>
                        <p:par>
                          <p:cTn id="28" fill="hold">
                            <p:stCondLst>
                              <p:cond delay="1250"/>
                            </p:stCondLst>
                            <p:childTnLst>
                              <p:par>
                                <p:cTn id="29" presetID="47" presetClass="entr" presetSubtype="0" fill="hold" nodeType="afterEffect">
                                  <p:stCondLst>
                                    <p:cond delay="0"/>
                                  </p:stCondLst>
                                  <p:childTnLst>
                                    <p:set>
                                      <p:cBhvr>
                                        <p:cTn id="30" dur="1" fill="hold">
                                          <p:stCondLst>
                                            <p:cond delay="0"/>
                                          </p:stCondLst>
                                        </p:cTn>
                                        <p:tgtEl>
                                          <p:spTgt spid="523"/>
                                        </p:tgtEl>
                                        <p:attrNameLst>
                                          <p:attrName>style.visibility</p:attrName>
                                        </p:attrNameLst>
                                      </p:cBhvr>
                                      <p:to>
                                        <p:strVal val="visible"/>
                                      </p:to>
                                    </p:set>
                                    <p:animEffect transition="in" filter="fade">
                                      <p:cBhvr>
                                        <p:cTn id="31" dur="500"/>
                                        <p:tgtEl>
                                          <p:spTgt spid="523"/>
                                        </p:tgtEl>
                                      </p:cBhvr>
                                    </p:animEffect>
                                    <p:anim calcmode="lin" valueType="num">
                                      <p:cBhvr>
                                        <p:cTn id="32" dur="500" fill="hold"/>
                                        <p:tgtEl>
                                          <p:spTgt spid="523"/>
                                        </p:tgtEl>
                                        <p:attrNameLst>
                                          <p:attrName>ppt_x</p:attrName>
                                        </p:attrNameLst>
                                      </p:cBhvr>
                                      <p:tavLst>
                                        <p:tav tm="0">
                                          <p:val>
                                            <p:strVal val="#ppt_x"/>
                                          </p:val>
                                        </p:tav>
                                        <p:tav tm="100000">
                                          <p:val>
                                            <p:strVal val="#ppt_x"/>
                                          </p:val>
                                        </p:tav>
                                      </p:tavLst>
                                    </p:anim>
                                    <p:anim calcmode="lin" valueType="num">
                                      <p:cBhvr>
                                        <p:cTn id="33" dur="500" fill="hold"/>
                                        <p:tgtEl>
                                          <p:spTgt spid="52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249"/>
                                          </p:stCondLst>
                                        </p:cTn>
                                        <p:tgtEl>
                                          <p:spTgt spid="588"/>
                                        </p:tgtEl>
                                        <p:attrNameLst>
                                          <p:attrName>style.visibility</p:attrName>
                                        </p:attrNameLst>
                                      </p:cBhvr>
                                      <p:to>
                                        <p:strVal val="visible"/>
                                      </p:to>
                                    </p:set>
                                  </p:childTnLst>
                                </p:cTn>
                              </p:par>
                              <p:par>
                                <p:cTn id="38" presetID="42" presetClass="entr" presetSubtype="0" fill="hold" grpId="0" nodeType="withEffect">
                                  <p:stCondLst>
                                    <p:cond delay="0"/>
                                  </p:stCondLst>
                                  <p:childTnLst>
                                    <p:set>
                                      <p:cBhvr>
                                        <p:cTn id="39" dur="1" fill="hold">
                                          <p:stCondLst>
                                            <p:cond delay="0"/>
                                          </p:stCondLst>
                                        </p:cTn>
                                        <p:tgtEl>
                                          <p:spTgt spid="568"/>
                                        </p:tgtEl>
                                        <p:attrNameLst>
                                          <p:attrName>style.visibility</p:attrName>
                                        </p:attrNameLst>
                                      </p:cBhvr>
                                      <p:to>
                                        <p:strVal val="visible"/>
                                      </p:to>
                                    </p:set>
                                    <p:animEffect transition="in" filter="fade">
                                      <p:cBhvr>
                                        <p:cTn id="40" dur="250"/>
                                        <p:tgtEl>
                                          <p:spTgt spid="568"/>
                                        </p:tgtEl>
                                      </p:cBhvr>
                                    </p:animEffect>
                                    <p:anim calcmode="lin" valueType="num">
                                      <p:cBhvr>
                                        <p:cTn id="41" dur="250" fill="hold"/>
                                        <p:tgtEl>
                                          <p:spTgt spid="568"/>
                                        </p:tgtEl>
                                        <p:attrNameLst>
                                          <p:attrName>ppt_x</p:attrName>
                                        </p:attrNameLst>
                                      </p:cBhvr>
                                      <p:tavLst>
                                        <p:tav tm="0">
                                          <p:val>
                                            <p:strVal val="#ppt_x"/>
                                          </p:val>
                                        </p:tav>
                                        <p:tav tm="100000">
                                          <p:val>
                                            <p:strVal val="#ppt_x"/>
                                          </p:val>
                                        </p:tav>
                                      </p:tavLst>
                                    </p:anim>
                                    <p:anim calcmode="lin" valueType="num">
                                      <p:cBhvr>
                                        <p:cTn id="42" dur="250" fill="hold"/>
                                        <p:tgtEl>
                                          <p:spTgt spid="568"/>
                                        </p:tgtEl>
                                        <p:attrNameLst>
                                          <p:attrName>ppt_y</p:attrName>
                                        </p:attrNameLst>
                                      </p:cBhvr>
                                      <p:tavLst>
                                        <p:tav tm="0">
                                          <p:val>
                                            <p:strVal val="#ppt_y+.1"/>
                                          </p:val>
                                        </p:tav>
                                        <p:tav tm="100000">
                                          <p:val>
                                            <p:strVal val="#ppt_y"/>
                                          </p:val>
                                        </p:tav>
                                      </p:tavLst>
                                    </p:anim>
                                  </p:childTnLst>
                                </p:cTn>
                              </p:par>
                            </p:childTnLst>
                          </p:cTn>
                        </p:par>
                        <p:par>
                          <p:cTn id="43" fill="hold">
                            <p:stCondLst>
                              <p:cond delay="250"/>
                            </p:stCondLst>
                            <p:childTnLst>
                              <p:par>
                                <p:cTn id="44" presetID="47" presetClass="entr" presetSubtype="0" fill="hold" nodeType="afterEffect">
                                  <p:stCondLst>
                                    <p:cond delay="0"/>
                                  </p:stCondLst>
                                  <p:childTnLst>
                                    <p:set>
                                      <p:cBhvr>
                                        <p:cTn id="45" dur="1" fill="hold">
                                          <p:stCondLst>
                                            <p:cond delay="0"/>
                                          </p:stCondLst>
                                        </p:cTn>
                                        <p:tgtEl>
                                          <p:spTgt spid="567"/>
                                        </p:tgtEl>
                                        <p:attrNameLst>
                                          <p:attrName>style.visibility</p:attrName>
                                        </p:attrNameLst>
                                      </p:cBhvr>
                                      <p:to>
                                        <p:strVal val="visible"/>
                                      </p:to>
                                    </p:set>
                                    <p:animEffect transition="in" filter="fade">
                                      <p:cBhvr>
                                        <p:cTn id="46" dur="250"/>
                                        <p:tgtEl>
                                          <p:spTgt spid="567"/>
                                        </p:tgtEl>
                                      </p:cBhvr>
                                    </p:animEffect>
                                    <p:anim calcmode="lin" valueType="num">
                                      <p:cBhvr>
                                        <p:cTn id="47" dur="250" fill="hold"/>
                                        <p:tgtEl>
                                          <p:spTgt spid="567"/>
                                        </p:tgtEl>
                                        <p:attrNameLst>
                                          <p:attrName>ppt_x</p:attrName>
                                        </p:attrNameLst>
                                      </p:cBhvr>
                                      <p:tavLst>
                                        <p:tav tm="0">
                                          <p:val>
                                            <p:strVal val="#ppt_x"/>
                                          </p:val>
                                        </p:tav>
                                        <p:tav tm="100000">
                                          <p:val>
                                            <p:strVal val="#ppt_x"/>
                                          </p:val>
                                        </p:tav>
                                      </p:tavLst>
                                    </p:anim>
                                    <p:anim calcmode="lin" valueType="num">
                                      <p:cBhvr>
                                        <p:cTn id="48" dur="250" fill="hold"/>
                                        <p:tgtEl>
                                          <p:spTgt spid="567"/>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527"/>
                                        </p:tgtEl>
                                        <p:attrNameLst>
                                          <p:attrName>style.visibility</p:attrName>
                                        </p:attrNameLst>
                                      </p:cBhvr>
                                      <p:to>
                                        <p:strVal val="visible"/>
                                      </p:to>
                                    </p:set>
                                    <p:animEffect transition="in" filter="fade">
                                      <p:cBhvr>
                                        <p:cTn id="51" dur="250"/>
                                        <p:tgtEl>
                                          <p:spTgt spid="527"/>
                                        </p:tgtEl>
                                      </p:cBhvr>
                                    </p:animEffect>
                                    <p:anim calcmode="lin" valueType="num">
                                      <p:cBhvr>
                                        <p:cTn id="52" dur="250" fill="hold"/>
                                        <p:tgtEl>
                                          <p:spTgt spid="527"/>
                                        </p:tgtEl>
                                        <p:attrNameLst>
                                          <p:attrName>ppt_x</p:attrName>
                                        </p:attrNameLst>
                                      </p:cBhvr>
                                      <p:tavLst>
                                        <p:tav tm="0">
                                          <p:val>
                                            <p:strVal val="#ppt_x"/>
                                          </p:val>
                                        </p:tav>
                                        <p:tav tm="100000">
                                          <p:val>
                                            <p:strVal val="#ppt_x"/>
                                          </p:val>
                                        </p:tav>
                                      </p:tavLst>
                                    </p:anim>
                                    <p:anim calcmode="lin" valueType="num">
                                      <p:cBhvr>
                                        <p:cTn id="53" dur="250" fill="hold"/>
                                        <p:tgtEl>
                                          <p:spTgt spid="527"/>
                                        </p:tgtEl>
                                        <p:attrNameLst>
                                          <p:attrName>ppt_y</p:attrName>
                                        </p:attrNameLst>
                                      </p:cBhvr>
                                      <p:tavLst>
                                        <p:tav tm="0">
                                          <p:val>
                                            <p:strVal val="#ppt_y-.1"/>
                                          </p:val>
                                        </p:tav>
                                        <p:tav tm="100000">
                                          <p:val>
                                            <p:strVal val="#ppt_y"/>
                                          </p:val>
                                        </p:tav>
                                      </p:tavLst>
                                    </p:anim>
                                  </p:childTnLst>
                                </p:cTn>
                              </p:par>
                              <p:par>
                                <p:cTn id="54" presetID="2" presetClass="entr" presetSubtype="1"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250" fill="hold"/>
                                        <p:tgtEl>
                                          <p:spTgt spid="7"/>
                                        </p:tgtEl>
                                        <p:attrNameLst>
                                          <p:attrName>ppt_x</p:attrName>
                                        </p:attrNameLst>
                                      </p:cBhvr>
                                      <p:tavLst>
                                        <p:tav tm="0">
                                          <p:val>
                                            <p:strVal val="#ppt_x"/>
                                          </p:val>
                                        </p:tav>
                                        <p:tav tm="100000">
                                          <p:val>
                                            <p:strVal val="#ppt_x"/>
                                          </p:val>
                                        </p:tav>
                                      </p:tavLst>
                                    </p:anim>
                                    <p:anim calcmode="lin" valueType="num">
                                      <p:cBhvr additive="base">
                                        <p:cTn id="57" dur="25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589"/>
                                        </p:tgtEl>
                                        <p:attrNameLst>
                                          <p:attrName>style.visibility</p:attrName>
                                        </p:attrNameLst>
                                      </p:cBhvr>
                                      <p:to>
                                        <p:strVal val="visible"/>
                                      </p:to>
                                    </p:set>
                                    <p:animEffect transition="in" filter="fade">
                                      <p:cBhvr>
                                        <p:cTn id="62" dur="250"/>
                                        <p:tgtEl>
                                          <p:spTgt spid="589"/>
                                        </p:tgtEl>
                                      </p:cBhvr>
                                    </p:animEffect>
                                    <p:anim calcmode="lin" valueType="num">
                                      <p:cBhvr>
                                        <p:cTn id="63" dur="250" fill="hold"/>
                                        <p:tgtEl>
                                          <p:spTgt spid="589"/>
                                        </p:tgtEl>
                                        <p:attrNameLst>
                                          <p:attrName>ppt_x</p:attrName>
                                        </p:attrNameLst>
                                      </p:cBhvr>
                                      <p:tavLst>
                                        <p:tav tm="0">
                                          <p:val>
                                            <p:strVal val="#ppt_x"/>
                                          </p:val>
                                        </p:tav>
                                        <p:tav tm="100000">
                                          <p:val>
                                            <p:strVal val="#ppt_x"/>
                                          </p:val>
                                        </p:tav>
                                      </p:tavLst>
                                    </p:anim>
                                    <p:anim calcmode="lin" valueType="num">
                                      <p:cBhvr>
                                        <p:cTn id="64" dur="250" fill="hold"/>
                                        <p:tgtEl>
                                          <p:spTgt spid="589"/>
                                        </p:tgtEl>
                                        <p:attrNameLst>
                                          <p:attrName>ppt_y</p:attrName>
                                        </p:attrNameLst>
                                      </p:cBhvr>
                                      <p:tavLst>
                                        <p:tav tm="0">
                                          <p:val>
                                            <p:strVal val="#ppt_y-.1"/>
                                          </p:val>
                                        </p:tav>
                                        <p:tav tm="100000">
                                          <p:val>
                                            <p:strVal val="#ppt_y"/>
                                          </p:val>
                                        </p:tav>
                                      </p:tavLst>
                                    </p:anim>
                                  </p:childTnLst>
                                </p:cTn>
                              </p:par>
                              <p:par>
                                <p:cTn id="65" presetID="1" presetClass="entr" presetSubtype="0" fill="hold" grpId="0" nodeType="withEffect">
                                  <p:stCondLst>
                                    <p:cond delay="0"/>
                                  </p:stCondLst>
                                  <p:childTnLst>
                                    <p:set>
                                      <p:cBhvr>
                                        <p:cTn id="66" dur="1" fill="hold">
                                          <p:stCondLst>
                                            <p:cond delay="249"/>
                                          </p:stCondLst>
                                        </p:cTn>
                                        <p:tgtEl>
                                          <p:spTgt spid="575"/>
                                        </p:tgtEl>
                                        <p:attrNameLst>
                                          <p:attrName>style.visibility</p:attrName>
                                        </p:attrNameLst>
                                      </p:cBhvr>
                                      <p:to>
                                        <p:strVal val="visible"/>
                                      </p:to>
                                    </p:set>
                                  </p:childTnLst>
                                </p:cTn>
                              </p:par>
                            </p:childTnLst>
                          </p:cTn>
                        </p:par>
                        <p:par>
                          <p:cTn id="67" fill="hold">
                            <p:stCondLst>
                              <p:cond delay="250"/>
                            </p:stCondLst>
                            <p:childTnLst>
                              <p:par>
                                <p:cTn id="68" presetID="47" presetClass="entr" presetSubtype="0" fill="hold" nodeType="afterEffect">
                                  <p:stCondLst>
                                    <p:cond delay="0"/>
                                  </p:stCondLst>
                                  <p:childTnLst>
                                    <p:set>
                                      <p:cBhvr>
                                        <p:cTn id="69" dur="1" fill="hold">
                                          <p:stCondLst>
                                            <p:cond delay="0"/>
                                          </p:stCondLst>
                                        </p:cTn>
                                        <p:tgtEl>
                                          <p:spTgt spid="574"/>
                                        </p:tgtEl>
                                        <p:attrNameLst>
                                          <p:attrName>style.visibility</p:attrName>
                                        </p:attrNameLst>
                                      </p:cBhvr>
                                      <p:to>
                                        <p:strVal val="visible"/>
                                      </p:to>
                                    </p:set>
                                    <p:animEffect transition="in" filter="fade">
                                      <p:cBhvr>
                                        <p:cTn id="70" dur="250"/>
                                        <p:tgtEl>
                                          <p:spTgt spid="574"/>
                                        </p:tgtEl>
                                      </p:cBhvr>
                                    </p:animEffect>
                                    <p:anim calcmode="lin" valueType="num">
                                      <p:cBhvr>
                                        <p:cTn id="71" dur="250" fill="hold"/>
                                        <p:tgtEl>
                                          <p:spTgt spid="574"/>
                                        </p:tgtEl>
                                        <p:attrNameLst>
                                          <p:attrName>ppt_x</p:attrName>
                                        </p:attrNameLst>
                                      </p:cBhvr>
                                      <p:tavLst>
                                        <p:tav tm="0">
                                          <p:val>
                                            <p:strVal val="#ppt_x"/>
                                          </p:val>
                                        </p:tav>
                                        <p:tav tm="100000">
                                          <p:val>
                                            <p:strVal val="#ppt_x"/>
                                          </p:val>
                                        </p:tav>
                                      </p:tavLst>
                                    </p:anim>
                                    <p:anim calcmode="lin" valueType="num">
                                      <p:cBhvr>
                                        <p:cTn id="72" dur="250" fill="hold"/>
                                        <p:tgtEl>
                                          <p:spTgt spid="574"/>
                                        </p:tgtEl>
                                        <p:attrNameLst>
                                          <p:attrName>ppt_y</p:attrName>
                                        </p:attrNameLst>
                                      </p:cBhvr>
                                      <p:tavLst>
                                        <p:tav tm="0">
                                          <p:val>
                                            <p:strVal val="#ppt_y-.1"/>
                                          </p:val>
                                        </p:tav>
                                        <p:tav tm="100000">
                                          <p:val>
                                            <p:strVal val="#ppt_y"/>
                                          </p:val>
                                        </p:tav>
                                      </p:tavLst>
                                    </p:anim>
                                  </p:childTnLst>
                                </p:cTn>
                              </p:par>
                            </p:childTnLst>
                          </p:cTn>
                        </p:par>
                        <p:par>
                          <p:cTn id="73" fill="hold">
                            <p:stCondLst>
                              <p:cond delay="500"/>
                            </p:stCondLst>
                            <p:childTnLst>
                              <p:par>
                                <p:cTn id="74" presetID="47" presetClass="entr" presetSubtype="0" fill="hold" nodeType="afterEffect">
                                  <p:stCondLst>
                                    <p:cond delay="0"/>
                                  </p:stCondLst>
                                  <p:childTnLst>
                                    <p:set>
                                      <p:cBhvr>
                                        <p:cTn id="75" dur="1" fill="hold">
                                          <p:stCondLst>
                                            <p:cond delay="0"/>
                                          </p:stCondLst>
                                        </p:cTn>
                                        <p:tgtEl>
                                          <p:spTgt spid="534"/>
                                        </p:tgtEl>
                                        <p:attrNameLst>
                                          <p:attrName>style.visibility</p:attrName>
                                        </p:attrNameLst>
                                      </p:cBhvr>
                                      <p:to>
                                        <p:strVal val="visible"/>
                                      </p:to>
                                    </p:set>
                                    <p:animEffect transition="in" filter="fade">
                                      <p:cBhvr>
                                        <p:cTn id="76" dur="250"/>
                                        <p:tgtEl>
                                          <p:spTgt spid="534"/>
                                        </p:tgtEl>
                                      </p:cBhvr>
                                    </p:animEffect>
                                    <p:anim calcmode="lin" valueType="num">
                                      <p:cBhvr>
                                        <p:cTn id="77" dur="250" fill="hold"/>
                                        <p:tgtEl>
                                          <p:spTgt spid="534"/>
                                        </p:tgtEl>
                                        <p:attrNameLst>
                                          <p:attrName>ppt_x</p:attrName>
                                        </p:attrNameLst>
                                      </p:cBhvr>
                                      <p:tavLst>
                                        <p:tav tm="0">
                                          <p:val>
                                            <p:strVal val="#ppt_x"/>
                                          </p:val>
                                        </p:tav>
                                        <p:tav tm="100000">
                                          <p:val>
                                            <p:strVal val="#ppt_x"/>
                                          </p:val>
                                        </p:tav>
                                      </p:tavLst>
                                    </p:anim>
                                    <p:anim calcmode="lin" valueType="num">
                                      <p:cBhvr>
                                        <p:cTn id="78" dur="250" fill="hold"/>
                                        <p:tgtEl>
                                          <p:spTgt spid="534"/>
                                        </p:tgtEl>
                                        <p:attrNameLst>
                                          <p:attrName>ppt_y</p:attrName>
                                        </p:attrNameLst>
                                      </p:cBhvr>
                                      <p:tavLst>
                                        <p:tav tm="0">
                                          <p:val>
                                            <p:strVal val="#ppt_y-.1"/>
                                          </p:val>
                                        </p:tav>
                                        <p:tav tm="100000">
                                          <p:val>
                                            <p:strVal val="#ppt_y"/>
                                          </p:val>
                                        </p:tav>
                                      </p:tavLst>
                                    </p:anim>
                                  </p:childTnLst>
                                </p:cTn>
                              </p:par>
                            </p:childTnLst>
                          </p:cTn>
                        </p:par>
                        <p:par>
                          <p:cTn id="79" fill="hold">
                            <p:stCondLst>
                              <p:cond delay="750"/>
                            </p:stCondLst>
                            <p:childTnLst>
                              <p:par>
                                <p:cTn id="80" presetID="47" presetClass="entr" presetSubtype="0" fill="hold" nodeType="after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250"/>
                                        <p:tgtEl>
                                          <p:spTgt spid="11"/>
                                        </p:tgtEl>
                                      </p:cBhvr>
                                    </p:animEffect>
                                    <p:anim calcmode="lin" valueType="num">
                                      <p:cBhvr>
                                        <p:cTn id="83" dur="250" fill="hold"/>
                                        <p:tgtEl>
                                          <p:spTgt spid="11"/>
                                        </p:tgtEl>
                                        <p:attrNameLst>
                                          <p:attrName>ppt_x</p:attrName>
                                        </p:attrNameLst>
                                      </p:cBhvr>
                                      <p:tavLst>
                                        <p:tav tm="0">
                                          <p:val>
                                            <p:strVal val="#ppt_x"/>
                                          </p:val>
                                        </p:tav>
                                        <p:tav tm="100000">
                                          <p:val>
                                            <p:strVal val="#ppt_x"/>
                                          </p:val>
                                        </p:tav>
                                      </p:tavLst>
                                    </p:anim>
                                    <p:anim calcmode="lin" valueType="num">
                                      <p:cBhvr>
                                        <p:cTn id="84"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7" presetClass="entr" presetSubtype="0" fill="hold" grpId="0" nodeType="clickEffect">
                                  <p:stCondLst>
                                    <p:cond delay="0"/>
                                  </p:stCondLst>
                                  <p:childTnLst>
                                    <p:set>
                                      <p:cBhvr>
                                        <p:cTn id="88" dur="1" fill="hold">
                                          <p:stCondLst>
                                            <p:cond delay="0"/>
                                          </p:stCondLst>
                                        </p:cTn>
                                        <p:tgtEl>
                                          <p:spTgt spid="590"/>
                                        </p:tgtEl>
                                        <p:attrNameLst>
                                          <p:attrName>style.visibility</p:attrName>
                                        </p:attrNameLst>
                                      </p:cBhvr>
                                      <p:to>
                                        <p:strVal val="visible"/>
                                      </p:to>
                                    </p:set>
                                    <p:animEffect transition="in" filter="fade">
                                      <p:cBhvr>
                                        <p:cTn id="89" dur="250"/>
                                        <p:tgtEl>
                                          <p:spTgt spid="590"/>
                                        </p:tgtEl>
                                      </p:cBhvr>
                                    </p:animEffect>
                                    <p:anim calcmode="lin" valueType="num">
                                      <p:cBhvr>
                                        <p:cTn id="90" dur="250" fill="hold"/>
                                        <p:tgtEl>
                                          <p:spTgt spid="590"/>
                                        </p:tgtEl>
                                        <p:attrNameLst>
                                          <p:attrName>ppt_x</p:attrName>
                                        </p:attrNameLst>
                                      </p:cBhvr>
                                      <p:tavLst>
                                        <p:tav tm="0">
                                          <p:val>
                                            <p:strVal val="#ppt_x"/>
                                          </p:val>
                                        </p:tav>
                                        <p:tav tm="100000">
                                          <p:val>
                                            <p:strVal val="#ppt_x"/>
                                          </p:val>
                                        </p:tav>
                                      </p:tavLst>
                                    </p:anim>
                                    <p:anim calcmode="lin" valueType="num">
                                      <p:cBhvr>
                                        <p:cTn id="91" dur="250" fill="hold"/>
                                        <p:tgtEl>
                                          <p:spTgt spid="59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582"/>
                                        </p:tgtEl>
                                        <p:attrNameLst>
                                          <p:attrName>style.visibility</p:attrName>
                                        </p:attrNameLst>
                                      </p:cBhvr>
                                      <p:to>
                                        <p:strVal val="visible"/>
                                      </p:to>
                                    </p:set>
                                    <p:animEffect transition="in" filter="fade">
                                      <p:cBhvr>
                                        <p:cTn id="94" dur="250"/>
                                        <p:tgtEl>
                                          <p:spTgt spid="582"/>
                                        </p:tgtEl>
                                      </p:cBhvr>
                                    </p:animEffect>
                                    <p:anim calcmode="lin" valueType="num">
                                      <p:cBhvr>
                                        <p:cTn id="95" dur="250" fill="hold"/>
                                        <p:tgtEl>
                                          <p:spTgt spid="582"/>
                                        </p:tgtEl>
                                        <p:attrNameLst>
                                          <p:attrName>ppt_x</p:attrName>
                                        </p:attrNameLst>
                                      </p:cBhvr>
                                      <p:tavLst>
                                        <p:tav tm="0">
                                          <p:val>
                                            <p:strVal val="#ppt_x"/>
                                          </p:val>
                                        </p:tav>
                                        <p:tav tm="100000">
                                          <p:val>
                                            <p:strVal val="#ppt_x"/>
                                          </p:val>
                                        </p:tav>
                                      </p:tavLst>
                                    </p:anim>
                                    <p:anim calcmode="lin" valueType="num">
                                      <p:cBhvr>
                                        <p:cTn id="96" dur="250" fill="hold"/>
                                        <p:tgtEl>
                                          <p:spTgt spid="582"/>
                                        </p:tgtEl>
                                        <p:attrNameLst>
                                          <p:attrName>ppt_y</p:attrName>
                                        </p:attrNameLst>
                                      </p:cBhvr>
                                      <p:tavLst>
                                        <p:tav tm="0">
                                          <p:val>
                                            <p:strVal val="#ppt_y+.1"/>
                                          </p:val>
                                        </p:tav>
                                        <p:tav tm="100000">
                                          <p:val>
                                            <p:strVal val="#ppt_y"/>
                                          </p:val>
                                        </p:tav>
                                      </p:tavLst>
                                    </p:anim>
                                  </p:childTnLst>
                                </p:cTn>
                              </p:par>
                            </p:childTnLst>
                          </p:cTn>
                        </p:par>
                        <p:par>
                          <p:cTn id="97" fill="hold">
                            <p:stCondLst>
                              <p:cond delay="250"/>
                            </p:stCondLst>
                            <p:childTnLst>
                              <p:par>
                                <p:cTn id="98" presetID="47" presetClass="entr" presetSubtype="0" fill="hold" nodeType="afterEffect">
                                  <p:stCondLst>
                                    <p:cond delay="0"/>
                                  </p:stCondLst>
                                  <p:childTnLst>
                                    <p:set>
                                      <p:cBhvr>
                                        <p:cTn id="99" dur="1" fill="hold">
                                          <p:stCondLst>
                                            <p:cond delay="0"/>
                                          </p:stCondLst>
                                        </p:cTn>
                                        <p:tgtEl>
                                          <p:spTgt spid="581"/>
                                        </p:tgtEl>
                                        <p:attrNameLst>
                                          <p:attrName>style.visibility</p:attrName>
                                        </p:attrNameLst>
                                      </p:cBhvr>
                                      <p:to>
                                        <p:strVal val="visible"/>
                                      </p:to>
                                    </p:set>
                                    <p:animEffect transition="in" filter="fade">
                                      <p:cBhvr>
                                        <p:cTn id="100" dur="250"/>
                                        <p:tgtEl>
                                          <p:spTgt spid="581"/>
                                        </p:tgtEl>
                                      </p:cBhvr>
                                    </p:animEffect>
                                    <p:anim calcmode="lin" valueType="num">
                                      <p:cBhvr>
                                        <p:cTn id="101" dur="250" fill="hold"/>
                                        <p:tgtEl>
                                          <p:spTgt spid="581"/>
                                        </p:tgtEl>
                                        <p:attrNameLst>
                                          <p:attrName>ppt_x</p:attrName>
                                        </p:attrNameLst>
                                      </p:cBhvr>
                                      <p:tavLst>
                                        <p:tav tm="0">
                                          <p:val>
                                            <p:strVal val="#ppt_x"/>
                                          </p:val>
                                        </p:tav>
                                        <p:tav tm="100000">
                                          <p:val>
                                            <p:strVal val="#ppt_x"/>
                                          </p:val>
                                        </p:tav>
                                      </p:tavLst>
                                    </p:anim>
                                    <p:anim calcmode="lin" valueType="num">
                                      <p:cBhvr>
                                        <p:cTn id="102" dur="250" fill="hold"/>
                                        <p:tgtEl>
                                          <p:spTgt spid="581"/>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542"/>
                                        </p:tgtEl>
                                        <p:attrNameLst>
                                          <p:attrName>style.visibility</p:attrName>
                                        </p:attrNameLst>
                                      </p:cBhvr>
                                      <p:to>
                                        <p:strVal val="visible"/>
                                      </p:to>
                                    </p:set>
                                    <p:animEffect transition="in" filter="fade">
                                      <p:cBhvr>
                                        <p:cTn id="105" dur="250"/>
                                        <p:tgtEl>
                                          <p:spTgt spid="542"/>
                                        </p:tgtEl>
                                      </p:cBhvr>
                                    </p:animEffect>
                                    <p:anim calcmode="lin" valueType="num">
                                      <p:cBhvr>
                                        <p:cTn id="106" dur="250" fill="hold"/>
                                        <p:tgtEl>
                                          <p:spTgt spid="542"/>
                                        </p:tgtEl>
                                        <p:attrNameLst>
                                          <p:attrName>ppt_x</p:attrName>
                                        </p:attrNameLst>
                                      </p:cBhvr>
                                      <p:tavLst>
                                        <p:tav tm="0">
                                          <p:val>
                                            <p:strVal val="#ppt_x"/>
                                          </p:val>
                                        </p:tav>
                                        <p:tav tm="100000">
                                          <p:val>
                                            <p:strVal val="#ppt_x"/>
                                          </p:val>
                                        </p:tav>
                                      </p:tavLst>
                                    </p:anim>
                                    <p:anim calcmode="lin" valueType="num">
                                      <p:cBhvr>
                                        <p:cTn id="107" dur="250" fill="hold"/>
                                        <p:tgtEl>
                                          <p:spTgt spid="542"/>
                                        </p:tgtEl>
                                        <p:attrNameLst>
                                          <p:attrName>ppt_y</p:attrName>
                                        </p:attrNameLst>
                                      </p:cBhvr>
                                      <p:tavLst>
                                        <p:tav tm="0">
                                          <p:val>
                                            <p:strVal val="#ppt_y+.1"/>
                                          </p:val>
                                        </p:tav>
                                        <p:tav tm="100000">
                                          <p:val>
                                            <p:strVal val="#ppt_y"/>
                                          </p:val>
                                        </p:tav>
                                      </p:tavLst>
                                    </p:anim>
                                  </p:childTnLst>
                                </p:cTn>
                              </p:par>
                            </p:childTnLst>
                          </p:cTn>
                        </p:par>
                        <p:par>
                          <p:cTn id="108" fill="hold">
                            <p:stCondLst>
                              <p:cond delay="500"/>
                            </p:stCondLst>
                            <p:childTnLst>
                              <p:par>
                                <p:cTn id="109" presetID="47" presetClass="entr" presetSubtype="0" fill="hold" nodeType="afterEffect">
                                  <p:stCondLst>
                                    <p:cond delay="0"/>
                                  </p:stCondLst>
                                  <p:childTnLst>
                                    <p:set>
                                      <p:cBhvr>
                                        <p:cTn id="110" dur="1" fill="hold">
                                          <p:stCondLst>
                                            <p:cond delay="0"/>
                                          </p:stCondLst>
                                        </p:cTn>
                                        <p:tgtEl>
                                          <p:spTgt spid="537"/>
                                        </p:tgtEl>
                                        <p:attrNameLst>
                                          <p:attrName>style.visibility</p:attrName>
                                        </p:attrNameLst>
                                      </p:cBhvr>
                                      <p:to>
                                        <p:strVal val="visible"/>
                                      </p:to>
                                    </p:set>
                                    <p:animEffect transition="in" filter="fade">
                                      <p:cBhvr>
                                        <p:cTn id="111" dur="250"/>
                                        <p:tgtEl>
                                          <p:spTgt spid="537"/>
                                        </p:tgtEl>
                                      </p:cBhvr>
                                    </p:animEffect>
                                    <p:anim calcmode="lin" valueType="num">
                                      <p:cBhvr>
                                        <p:cTn id="112" dur="250" fill="hold"/>
                                        <p:tgtEl>
                                          <p:spTgt spid="537"/>
                                        </p:tgtEl>
                                        <p:attrNameLst>
                                          <p:attrName>ppt_x</p:attrName>
                                        </p:attrNameLst>
                                      </p:cBhvr>
                                      <p:tavLst>
                                        <p:tav tm="0">
                                          <p:val>
                                            <p:strVal val="#ppt_x"/>
                                          </p:val>
                                        </p:tav>
                                        <p:tav tm="100000">
                                          <p:val>
                                            <p:strVal val="#ppt_x"/>
                                          </p:val>
                                        </p:tav>
                                      </p:tavLst>
                                    </p:anim>
                                    <p:anim calcmode="lin" valueType="num">
                                      <p:cBhvr>
                                        <p:cTn id="113" dur="250" fill="hold"/>
                                        <p:tgtEl>
                                          <p:spTgt spid="5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animBg="1"/>
      <p:bldP spid="542" grpId="0" animBg="1"/>
      <p:bldP spid="561" grpId="0" animBg="1"/>
      <p:bldP spid="568" grpId="0" animBg="1"/>
      <p:bldP spid="575" grpId="0" animBg="1"/>
      <p:bldP spid="582" grpId="0" animBg="1"/>
      <p:bldP spid="587" grpId="0" animBg="1"/>
      <p:bldP spid="588" grpId="0" animBg="1"/>
      <p:bldP spid="589" grpId="0" animBg="1"/>
      <p:bldP spid="59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88F162C8-E26C-4E9B-B54C-8CF15DF848FF}"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18</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graphicFrame>
        <p:nvGraphicFramePr>
          <p:cNvPr id="5" name="Table 4">
            <a:extLst>
              <a:ext uri="{FF2B5EF4-FFF2-40B4-BE49-F238E27FC236}">
                <a16:creationId xmlns:a16="http://schemas.microsoft.com/office/drawing/2014/main" id="{8B3D8CE3-D9B6-AF40-99E8-5206A6316415}"/>
              </a:ext>
            </a:extLst>
          </p:cNvPr>
          <p:cNvGraphicFramePr>
            <a:graphicFrameLocks noGrp="1"/>
          </p:cNvGraphicFramePr>
          <p:nvPr>
            <p:extLst>
              <p:ext uri="{D42A27DB-BD31-4B8C-83A1-F6EECF244321}">
                <p14:modId xmlns:p14="http://schemas.microsoft.com/office/powerpoint/2010/main" val="2603280108"/>
              </p:ext>
            </p:extLst>
          </p:nvPr>
        </p:nvGraphicFramePr>
        <p:xfrm>
          <a:off x="1111045" y="1790221"/>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11892790"/>
                    </a:ext>
                  </a:extLst>
                </a:gridCol>
                <a:gridCol w="2709333">
                  <a:extLst>
                    <a:ext uri="{9D8B030D-6E8A-4147-A177-3AD203B41FA5}">
                      <a16:colId xmlns:a16="http://schemas.microsoft.com/office/drawing/2014/main" val="2052724795"/>
                    </a:ext>
                  </a:extLst>
                </a:gridCol>
                <a:gridCol w="2709333">
                  <a:extLst>
                    <a:ext uri="{9D8B030D-6E8A-4147-A177-3AD203B41FA5}">
                      <a16:colId xmlns:a16="http://schemas.microsoft.com/office/drawing/2014/main" val="162832032"/>
                    </a:ext>
                  </a:extLst>
                </a:gridCol>
              </a:tblGrid>
              <a:tr h="370840">
                <a:tc>
                  <a:txBody>
                    <a:bodyPr/>
                    <a:lstStyle/>
                    <a:p>
                      <a:pPr fontAlgn="b"/>
                      <a:r>
                        <a:rPr lang="en-IN" b="1">
                          <a:effectLst/>
                        </a:rPr>
                        <a:t>CAN Device</a:t>
                      </a:r>
                    </a:p>
                  </a:txBody>
                  <a:tcPr anchor="b"/>
                </a:tc>
                <a:tc>
                  <a:txBody>
                    <a:bodyPr/>
                    <a:lstStyle/>
                    <a:p>
                      <a:pPr fontAlgn="b"/>
                      <a:r>
                        <a:rPr lang="en-IN" b="1">
                          <a:effectLst/>
                        </a:rPr>
                        <a:t>Short ID Filter (Hex)</a:t>
                      </a:r>
                    </a:p>
                  </a:txBody>
                  <a:tcPr anchor="b"/>
                </a:tc>
                <a:tc>
                  <a:txBody>
                    <a:bodyPr/>
                    <a:lstStyle/>
                    <a:p>
                      <a:pPr fontAlgn="b"/>
                      <a:r>
                        <a:rPr lang="en-IN" b="1">
                          <a:effectLst/>
                        </a:rPr>
                        <a:t>Short ID Mask (Hex)</a:t>
                      </a:r>
                    </a:p>
                  </a:txBody>
                  <a:tcPr anchor="b"/>
                </a:tc>
                <a:extLst>
                  <a:ext uri="{0D108BD9-81ED-4DB2-BD59-A6C34878D82A}">
                    <a16:rowId xmlns:a16="http://schemas.microsoft.com/office/drawing/2014/main" val="911351712"/>
                  </a:ext>
                </a:extLst>
              </a:tr>
              <a:tr h="370840">
                <a:tc>
                  <a:txBody>
                    <a:bodyPr/>
                    <a:lstStyle/>
                    <a:p>
                      <a:pPr fontAlgn="base"/>
                      <a:r>
                        <a:rPr lang="en-IN" dirty="0">
                          <a:effectLst/>
                        </a:rPr>
                        <a:t>CAN1(80,000)</a:t>
                      </a:r>
                    </a:p>
                  </a:txBody>
                  <a:tcPr anchor="ctr"/>
                </a:tc>
                <a:tc>
                  <a:txBody>
                    <a:bodyPr/>
                    <a:lstStyle/>
                    <a:p>
                      <a:pPr fontAlgn="base"/>
                      <a:r>
                        <a:rPr lang="en-IN">
                          <a:effectLst/>
                        </a:rPr>
                        <a:t>0x2</a:t>
                      </a:r>
                    </a:p>
                  </a:txBody>
                  <a:tcPr anchor="ctr"/>
                </a:tc>
                <a:tc>
                  <a:txBody>
                    <a:bodyPr/>
                    <a:lstStyle/>
                    <a:p>
                      <a:pPr fontAlgn="base"/>
                      <a:r>
                        <a:rPr lang="en-IN">
                          <a:effectLst/>
                        </a:rPr>
                        <a:t>0x7FE</a:t>
                      </a:r>
                    </a:p>
                  </a:txBody>
                  <a:tcPr anchor="ctr"/>
                </a:tc>
                <a:extLst>
                  <a:ext uri="{0D108BD9-81ED-4DB2-BD59-A6C34878D82A}">
                    <a16:rowId xmlns:a16="http://schemas.microsoft.com/office/drawing/2014/main" val="1338428636"/>
                  </a:ext>
                </a:extLst>
              </a:tr>
              <a:tr h="37084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dirty="0">
                          <a:effectLst/>
                        </a:rPr>
                        <a:t>CAN2(50,000)</a:t>
                      </a:r>
                    </a:p>
                  </a:txBody>
                  <a:tcPr anchor="ctr"/>
                </a:tc>
                <a:tc>
                  <a:txBody>
                    <a:bodyPr/>
                    <a:lstStyle/>
                    <a:p>
                      <a:pPr fontAlgn="base"/>
                      <a:r>
                        <a:rPr lang="en-IN">
                          <a:effectLst/>
                        </a:rPr>
                        <a:t>0x3</a:t>
                      </a:r>
                    </a:p>
                  </a:txBody>
                  <a:tcPr anchor="ctr"/>
                </a:tc>
                <a:tc>
                  <a:txBody>
                    <a:bodyPr/>
                    <a:lstStyle/>
                    <a:p>
                      <a:pPr fontAlgn="base"/>
                      <a:r>
                        <a:rPr lang="en-IN">
                          <a:effectLst/>
                        </a:rPr>
                        <a:t>0x7FF</a:t>
                      </a:r>
                    </a:p>
                  </a:txBody>
                  <a:tcPr anchor="ctr"/>
                </a:tc>
                <a:extLst>
                  <a:ext uri="{0D108BD9-81ED-4DB2-BD59-A6C34878D82A}">
                    <a16:rowId xmlns:a16="http://schemas.microsoft.com/office/drawing/2014/main" val="4025268968"/>
                  </a:ext>
                </a:extLst>
              </a:tr>
              <a:tr h="37084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dirty="0">
                          <a:effectLst/>
                        </a:rPr>
                        <a:t>CAN3(60,000)</a:t>
                      </a:r>
                    </a:p>
                  </a:txBody>
                  <a:tcPr anchor="ctr"/>
                </a:tc>
                <a:tc>
                  <a:txBody>
                    <a:bodyPr/>
                    <a:lstStyle/>
                    <a:p>
                      <a:pPr fontAlgn="base"/>
                      <a:r>
                        <a:rPr lang="en-IN">
                          <a:effectLst/>
                        </a:rPr>
                        <a:t>0x4</a:t>
                      </a:r>
                    </a:p>
                  </a:txBody>
                  <a:tcPr anchor="ctr"/>
                </a:tc>
                <a:tc>
                  <a:txBody>
                    <a:bodyPr/>
                    <a:lstStyle/>
                    <a:p>
                      <a:pPr fontAlgn="base"/>
                      <a:r>
                        <a:rPr lang="en-IN">
                          <a:effectLst/>
                        </a:rPr>
                        <a:t>0x7FF</a:t>
                      </a:r>
                    </a:p>
                  </a:txBody>
                  <a:tcPr anchor="ctr"/>
                </a:tc>
                <a:extLst>
                  <a:ext uri="{0D108BD9-81ED-4DB2-BD59-A6C34878D82A}">
                    <a16:rowId xmlns:a16="http://schemas.microsoft.com/office/drawing/2014/main" val="3735721855"/>
                  </a:ext>
                </a:extLst>
              </a:tr>
              <a:tr h="370840">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a:effectLst/>
                        </a:rPr>
                        <a:t>CAN4(50,000)</a:t>
                      </a:r>
                    </a:p>
                  </a:txBody>
                  <a:tcPr anchor="ctr"/>
                </a:tc>
                <a:tc>
                  <a:txBody>
                    <a:bodyPr/>
                    <a:lstStyle/>
                    <a:p>
                      <a:pPr fontAlgn="base"/>
                      <a:r>
                        <a:rPr lang="en-IN">
                          <a:effectLst/>
                        </a:rPr>
                        <a:t>0x1</a:t>
                      </a:r>
                    </a:p>
                  </a:txBody>
                  <a:tcPr anchor="ctr"/>
                </a:tc>
                <a:tc>
                  <a:txBody>
                    <a:bodyPr/>
                    <a:lstStyle/>
                    <a:p>
                      <a:pPr fontAlgn="base"/>
                      <a:r>
                        <a:rPr lang="en-IN" dirty="0">
                          <a:effectLst/>
                        </a:rPr>
                        <a:t>0x7FF</a:t>
                      </a:r>
                    </a:p>
                  </a:txBody>
                  <a:tcPr anchor="ctr"/>
                </a:tc>
                <a:extLst>
                  <a:ext uri="{0D108BD9-81ED-4DB2-BD59-A6C34878D82A}">
                    <a16:rowId xmlns:a16="http://schemas.microsoft.com/office/drawing/2014/main" val="4094096290"/>
                  </a:ext>
                </a:extLst>
              </a:tr>
            </a:tbl>
          </a:graphicData>
        </a:graphic>
      </p:graphicFrame>
      <p:sp>
        <p:nvSpPr>
          <p:cNvPr id="6" name="TextBox 5">
            <a:extLst>
              <a:ext uri="{FF2B5EF4-FFF2-40B4-BE49-F238E27FC236}">
                <a16:creationId xmlns:a16="http://schemas.microsoft.com/office/drawing/2014/main" id="{52C4079C-A6AA-2842-3A17-623BFB489E1F}"/>
              </a:ext>
            </a:extLst>
          </p:cNvPr>
          <p:cNvSpPr txBox="1"/>
          <p:nvPr/>
        </p:nvSpPr>
        <p:spPr>
          <a:xfrm>
            <a:off x="1031646" y="1147646"/>
            <a:ext cx="2689904" cy="400110"/>
          </a:xfrm>
          <a:prstGeom prst="rect">
            <a:avLst/>
          </a:prstGeom>
          <a:noFill/>
        </p:spPr>
        <p:txBody>
          <a:bodyPr wrap="none" rtlCol="0">
            <a:spAutoFit/>
          </a:bodyPr>
          <a:lstStyle/>
          <a:p>
            <a:r>
              <a:rPr lang="en-US" sz="2000" b="1"/>
              <a:t>Implementation Details</a:t>
            </a:r>
            <a:endParaRPr lang="en-IN" sz="2000" b="1"/>
          </a:p>
        </p:txBody>
      </p:sp>
      <p:sp>
        <p:nvSpPr>
          <p:cNvPr id="7" name="TextBox 6">
            <a:extLst>
              <a:ext uri="{FF2B5EF4-FFF2-40B4-BE49-F238E27FC236}">
                <a16:creationId xmlns:a16="http://schemas.microsoft.com/office/drawing/2014/main" id="{21687820-8D05-A63C-FB12-FE6B50A77F00}"/>
              </a:ext>
            </a:extLst>
          </p:cNvPr>
          <p:cNvSpPr txBox="1"/>
          <p:nvPr/>
        </p:nvSpPr>
        <p:spPr>
          <a:xfrm>
            <a:off x="1111370" y="4114800"/>
            <a:ext cx="6215741" cy="1200329"/>
          </a:xfrm>
          <a:prstGeom prst="rect">
            <a:avLst/>
          </a:prstGeom>
          <a:noFill/>
        </p:spPr>
        <p:txBody>
          <a:bodyPr wrap="none" rtlCol="0">
            <a:spAutoFit/>
          </a:bodyPr>
          <a:lstStyle/>
          <a:p>
            <a:r>
              <a:rPr lang="en-US"/>
              <a:t>CAN1: Receives packets from CAN2 and CAN3 (Short ID 2 and 3).</a:t>
            </a:r>
          </a:p>
          <a:p>
            <a:r>
              <a:rPr lang="en-US"/>
              <a:t>CAN2: Receives packets from CAN3 (Short ID 3).</a:t>
            </a:r>
          </a:p>
          <a:p>
            <a:r>
              <a:rPr lang="en-US"/>
              <a:t>CAN3: Receives packets from CAN4 (Short ID 4).</a:t>
            </a:r>
          </a:p>
          <a:p>
            <a:r>
              <a:rPr lang="en-US"/>
              <a:t>CAN4: Receives packets from CAN1 (Short ID 1).</a:t>
            </a:r>
            <a:endParaRPr lang="en-IN"/>
          </a:p>
        </p:txBody>
      </p:sp>
    </p:spTree>
    <p:extLst>
      <p:ext uri="{BB962C8B-B14F-4D97-AF65-F5344CB8AC3E}">
        <p14:creationId xmlns:p14="http://schemas.microsoft.com/office/powerpoint/2010/main" val="211126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AE0AB4D4-B5D0-4DF8-B5AD-CA3F23B64D26}"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19</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5" name="TextBox 4">
            <a:extLst>
              <a:ext uri="{FF2B5EF4-FFF2-40B4-BE49-F238E27FC236}">
                <a16:creationId xmlns:a16="http://schemas.microsoft.com/office/drawing/2014/main" id="{3E5A1835-4A1F-4AD8-98CA-FE9528965FA7}"/>
              </a:ext>
            </a:extLst>
          </p:cNvPr>
          <p:cNvSpPr txBox="1"/>
          <p:nvPr/>
        </p:nvSpPr>
        <p:spPr>
          <a:xfrm>
            <a:off x="205036" y="88037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latin typeface="Rockwell Extra Bold"/>
                <a:cs typeface="Calibri"/>
              </a:rPr>
              <a:t>RESULT:</a:t>
            </a:r>
          </a:p>
        </p:txBody>
      </p:sp>
      <p:pic>
        <p:nvPicPr>
          <p:cNvPr id="6" name="Picture 5">
            <a:extLst>
              <a:ext uri="{FF2B5EF4-FFF2-40B4-BE49-F238E27FC236}">
                <a16:creationId xmlns:a16="http://schemas.microsoft.com/office/drawing/2014/main" id="{1E775309-084D-F97E-2AC8-713FE5106327}"/>
              </a:ext>
            </a:extLst>
          </p:cNvPr>
          <p:cNvPicPr>
            <a:picLocks noChangeAspect="1"/>
          </p:cNvPicPr>
          <p:nvPr/>
        </p:nvPicPr>
        <p:blipFill>
          <a:blip r:embed="rId3"/>
          <a:stretch>
            <a:fillRect/>
          </a:stretch>
        </p:blipFill>
        <p:spPr>
          <a:xfrm>
            <a:off x="0" y="1583183"/>
            <a:ext cx="12192000" cy="4731358"/>
          </a:xfrm>
          <a:prstGeom prst="rect">
            <a:avLst/>
          </a:prstGeom>
        </p:spPr>
      </p:pic>
    </p:spTree>
    <p:extLst>
      <p:ext uri="{BB962C8B-B14F-4D97-AF65-F5344CB8AC3E}">
        <p14:creationId xmlns:p14="http://schemas.microsoft.com/office/powerpoint/2010/main" val="263125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3F206221-78E3-498F-8A53-1B025138118C}"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a:t>
            </a:r>
            <a:r>
              <a:rPr lang="en-US" err="1"/>
              <a:t>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2</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12290" y="48144"/>
            <a:ext cx="6351109" cy="801949"/>
          </a:xfrm>
          <a:prstGeom prst="rect">
            <a:avLst/>
          </a:prstGeom>
        </p:spPr>
      </p:pic>
      <p:sp>
        <p:nvSpPr>
          <p:cNvPr id="14" name="TextBox 13">
            <a:extLst>
              <a:ext uri="{FF2B5EF4-FFF2-40B4-BE49-F238E27FC236}">
                <a16:creationId xmlns:a16="http://schemas.microsoft.com/office/drawing/2014/main" id="{4FC66A5B-7EC5-59DE-52F9-6604C038D5E2}"/>
              </a:ext>
            </a:extLst>
          </p:cNvPr>
          <p:cNvSpPr txBox="1"/>
          <p:nvPr/>
        </p:nvSpPr>
        <p:spPr>
          <a:xfrm>
            <a:off x="3559105" y="1148909"/>
            <a:ext cx="507379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Rockwell Extra Bold"/>
              </a:rPr>
              <a:t>PROJECT  TITLE​</a:t>
            </a:r>
            <a:endParaRPr lang="en-US" sz="4000">
              <a:ea typeface="Calibri"/>
              <a:cs typeface="Calibri"/>
            </a:endParaRPr>
          </a:p>
        </p:txBody>
      </p:sp>
      <p:sp>
        <p:nvSpPr>
          <p:cNvPr id="9" name="TextBox 8">
            <a:extLst>
              <a:ext uri="{FF2B5EF4-FFF2-40B4-BE49-F238E27FC236}">
                <a16:creationId xmlns:a16="http://schemas.microsoft.com/office/drawing/2014/main" id="{2BDDDEF3-B385-DDA2-52B1-EE01B1D191AE}"/>
              </a:ext>
            </a:extLst>
          </p:cNvPr>
          <p:cNvSpPr txBox="1"/>
          <p:nvPr/>
        </p:nvSpPr>
        <p:spPr>
          <a:xfrm>
            <a:off x="673509" y="2880198"/>
            <a:ext cx="1084498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7F7F7F"/>
                </a:solidFill>
                <a:latin typeface="Rockwell Extra Bold"/>
              </a:rPr>
              <a:t>​CAN protocol implementation with Verilog.</a:t>
            </a:r>
            <a:endParaRPr lang="en-US"/>
          </a:p>
        </p:txBody>
      </p:sp>
    </p:spTree>
    <p:extLst>
      <p:ext uri="{BB962C8B-B14F-4D97-AF65-F5344CB8AC3E}">
        <p14:creationId xmlns:p14="http://schemas.microsoft.com/office/powerpoint/2010/main" val="2434049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AE0AB4D4-B5D0-4DF8-B5AD-CA3F23B64D26}"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20</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5" name="TextBox 4">
            <a:extLst>
              <a:ext uri="{FF2B5EF4-FFF2-40B4-BE49-F238E27FC236}">
                <a16:creationId xmlns:a16="http://schemas.microsoft.com/office/drawing/2014/main" id="{3E5A1835-4A1F-4AD8-98CA-FE9528965FA7}"/>
              </a:ext>
            </a:extLst>
          </p:cNvPr>
          <p:cNvSpPr txBox="1"/>
          <p:nvPr/>
        </p:nvSpPr>
        <p:spPr>
          <a:xfrm>
            <a:off x="301178" y="86246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Rockwell Extra Bold"/>
                <a:cs typeface="Calibri"/>
              </a:rPr>
              <a:t>RESULT:</a:t>
            </a:r>
          </a:p>
        </p:txBody>
      </p:sp>
      <p:pic>
        <p:nvPicPr>
          <p:cNvPr id="13" name="Picture 12">
            <a:extLst>
              <a:ext uri="{FF2B5EF4-FFF2-40B4-BE49-F238E27FC236}">
                <a16:creationId xmlns:a16="http://schemas.microsoft.com/office/drawing/2014/main" id="{0BBC8466-2F9E-56E0-2DB3-8D7765F241D5}"/>
              </a:ext>
            </a:extLst>
          </p:cNvPr>
          <p:cNvPicPr>
            <a:picLocks noChangeAspect="1"/>
          </p:cNvPicPr>
          <p:nvPr/>
        </p:nvPicPr>
        <p:blipFill>
          <a:blip r:embed="rId3"/>
          <a:stretch>
            <a:fillRect/>
          </a:stretch>
        </p:blipFill>
        <p:spPr>
          <a:xfrm>
            <a:off x="0" y="1475997"/>
            <a:ext cx="12192000" cy="4494384"/>
          </a:xfrm>
          <a:prstGeom prst="rect">
            <a:avLst/>
          </a:prstGeom>
        </p:spPr>
      </p:pic>
    </p:spTree>
    <p:extLst>
      <p:ext uri="{BB962C8B-B14F-4D97-AF65-F5344CB8AC3E}">
        <p14:creationId xmlns:p14="http://schemas.microsoft.com/office/powerpoint/2010/main" val="7166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AE0AB4D4-B5D0-4DF8-B5AD-CA3F23B64D26}"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21</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5" name="TextBox 4">
            <a:extLst>
              <a:ext uri="{FF2B5EF4-FFF2-40B4-BE49-F238E27FC236}">
                <a16:creationId xmlns:a16="http://schemas.microsoft.com/office/drawing/2014/main" id="{3E5A1835-4A1F-4AD8-98CA-FE9528965FA7}"/>
              </a:ext>
            </a:extLst>
          </p:cNvPr>
          <p:cNvSpPr txBox="1"/>
          <p:nvPr/>
        </p:nvSpPr>
        <p:spPr>
          <a:xfrm>
            <a:off x="359051" y="79494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Rockwell Extra Bold"/>
                <a:cs typeface="Calibri"/>
              </a:rPr>
              <a:t>RESULT:</a:t>
            </a:r>
          </a:p>
        </p:txBody>
      </p:sp>
      <p:pic>
        <p:nvPicPr>
          <p:cNvPr id="16" name="Picture 15">
            <a:extLst>
              <a:ext uri="{FF2B5EF4-FFF2-40B4-BE49-F238E27FC236}">
                <a16:creationId xmlns:a16="http://schemas.microsoft.com/office/drawing/2014/main" id="{E4BC0A84-6A5F-10FF-0F81-E7DE8C4A20CC}"/>
              </a:ext>
            </a:extLst>
          </p:cNvPr>
          <p:cNvPicPr>
            <a:picLocks noChangeAspect="1"/>
          </p:cNvPicPr>
          <p:nvPr/>
        </p:nvPicPr>
        <p:blipFill>
          <a:blip r:embed="rId3"/>
          <a:stretch>
            <a:fillRect/>
          </a:stretch>
        </p:blipFill>
        <p:spPr>
          <a:xfrm>
            <a:off x="0" y="1625207"/>
            <a:ext cx="12192000" cy="3607586"/>
          </a:xfrm>
          <a:prstGeom prst="rect">
            <a:avLst/>
          </a:prstGeom>
        </p:spPr>
      </p:pic>
    </p:spTree>
    <p:extLst>
      <p:ext uri="{BB962C8B-B14F-4D97-AF65-F5344CB8AC3E}">
        <p14:creationId xmlns:p14="http://schemas.microsoft.com/office/powerpoint/2010/main" val="75717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AE0AB4D4-B5D0-4DF8-B5AD-CA3F23B64D26}"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22</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5" name="TextBox 4">
            <a:extLst>
              <a:ext uri="{FF2B5EF4-FFF2-40B4-BE49-F238E27FC236}">
                <a16:creationId xmlns:a16="http://schemas.microsoft.com/office/drawing/2014/main" id="{3E5A1835-4A1F-4AD8-98CA-FE9528965FA7}"/>
              </a:ext>
            </a:extLst>
          </p:cNvPr>
          <p:cNvSpPr txBox="1"/>
          <p:nvPr/>
        </p:nvSpPr>
        <p:spPr>
          <a:xfrm>
            <a:off x="359051" y="79494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Rockwell Extra Bold"/>
                <a:cs typeface="Calibri"/>
              </a:rPr>
              <a:t>RESULT:</a:t>
            </a:r>
          </a:p>
        </p:txBody>
      </p:sp>
      <p:pic>
        <p:nvPicPr>
          <p:cNvPr id="7" name="Picture 6">
            <a:extLst>
              <a:ext uri="{FF2B5EF4-FFF2-40B4-BE49-F238E27FC236}">
                <a16:creationId xmlns:a16="http://schemas.microsoft.com/office/drawing/2014/main" id="{0C104BE9-D12D-6B3E-2D30-BD9EDD686CAE}"/>
              </a:ext>
            </a:extLst>
          </p:cNvPr>
          <p:cNvPicPr>
            <a:picLocks noChangeAspect="1"/>
          </p:cNvPicPr>
          <p:nvPr/>
        </p:nvPicPr>
        <p:blipFill>
          <a:blip r:embed="rId3"/>
          <a:stretch>
            <a:fillRect/>
          </a:stretch>
        </p:blipFill>
        <p:spPr>
          <a:xfrm>
            <a:off x="0" y="1311905"/>
            <a:ext cx="12192000" cy="4234189"/>
          </a:xfrm>
          <a:prstGeom prst="rect">
            <a:avLst/>
          </a:prstGeom>
        </p:spPr>
      </p:pic>
    </p:spTree>
    <p:extLst>
      <p:ext uri="{BB962C8B-B14F-4D97-AF65-F5344CB8AC3E}">
        <p14:creationId xmlns:p14="http://schemas.microsoft.com/office/powerpoint/2010/main" val="1596967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AE0AB4D4-B5D0-4DF8-B5AD-CA3F23B64D26}"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23</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pic>
        <p:nvPicPr>
          <p:cNvPr id="6" name="Picture 5">
            <a:extLst>
              <a:ext uri="{FF2B5EF4-FFF2-40B4-BE49-F238E27FC236}">
                <a16:creationId xmlns:a16="http://schemas.microsoft.com/office/drawing/2014/main" id="{2A0C643B-D003-41E7-B59B-2CE2579B8819}"/>
              </a:ext>
            </a:extLst>
          </p:cNvPr>
          <p:cNvPicPr>
            <a:picLocks noChangeAspect="1"/>
          </p:cNvPicPr>
          <p:nvPr/>
        </p:nvPicPr>
        <p:blipFill>
          <a:blip r:embed="rId3"/>
          <a:stretch>
            <a:fillRect/>
          </a:stretch>
        </p:blipFill>
        <p:spPr>
          <a:xfrm>
            <a:off x="1543665" y="1201886"/>
            <a:ext cx="8044015" cy="4775337"/>
          </a:xfrm>
          <a:prstGeom prst="rect">
            <a:avLst/>
          </a:prstGeom>
        </p:spPr>
      </p:pic>
    </p:spTree>
    <p:extLst>
      <p:ext uri="{BB962C8B-B14F-4D97-AF65-F5344CB8AC3E}">
        <p14:creationId xmlns:p14="http://schemas.microsoft.com/office/powerpoint/2010/main" val="36027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685788-706B-4D61-2E5C-903210672833}"/>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0"/>
            <a:ext cx="3868041" cy="486639"/>
          </a:xfrm>
          <a:prstGeom prst="rect">
            <a:avLst/>
          </a:prstGeom>
        </p:spPr>
      </p:pic>
      <p:sp>
        <p:nvSpPr>
          <p:cNvPr id="6" name="Date Placeholder 5">
            <a:extLst>
              <a:ext uri="{FF2B5EF4-FFF2-40B4-BE49-F238E27FC236}">
                <a16:creationId xmlns:a16="http://schemas.microsoft.com/office/drawing/2014/main" id="{26988D3B-3A62-29F5-AA57-53D91385BE36}"/>
              </a:ext>
            </a:extLst>
          </p:cNvPr>
          <p:cNvSpPr>
            <a:spLocks noGrp="1"/>
          </p:cNvSpPr>
          <p:nvPr>
            <p:ph type="dt" sz="half" idx="10"/>
          </p:nvPr>
        </p:nvSpPr>
        <p:spPr/>
        <p:txBody>
          <a:bodyPr/>
          <a:lstStyle/>
          <a:p>
            <a:fld id="{75A68B8C-77CD-45B6-8C3B-6A26BEC981D9}" type="datetime1">
              <a:rPr lang="en-IN" smtClean="0"/>
              <a:t>05-08-2024</a:t>
            </a:fld>
            <a:endParaRPr lang="en-IN"/>
          </a:p>
        </p:txBody>
      </p:sp>
      <p:sp>
        <p:nvSpPr>
          <p:cNvPr id="7" name="Footer Placeholder 6">
            <a:extLst>
              <a:ext uri="{FF2B5EF4-FFF2-40B4-BE49-F238E27FC236}">
                <a16:creationId xmlns:a16="http://schemas.microsoft.com/office/drawing/2014/main" id="{F1ADF6C1-8B2C-0273-A86A-9A4F8CC327D5}"/>
              </a:ext>
            </a:extLst>
          </p:cNvPr>
          <p:cNvSpPr>
            <a:spLocks noGrp="1"/>
          </p:cNvSpPr>
          <p:nvPr>
            <p:ph type="ftr" sz="quarter" idx="11"/>
          </p:nvPr>
        </p:nvSpPr>
        <p:spPr/>
        <p:txBody>
          <a:bodyPr/>
          <a:lstStyle/>
          <a:p>
            <a:r>
              <a:rPr lang="en-US"/>
              <a:t>AE COURSE PROJECT : CAN protocol implementation with verilog</a:t>
            </a:r>
            <a:endParaRPr lang="en-IN"/>
          </a:p>
        </p:txBody>
      </p:sp>
      <p:sp>
        <p:nvSpPr>
          <p:cNvPr id="8" name="Slide Number Placeholder 7">
            <a:extLst>
              <a:ext uri="{FF2B5EF4-FFF2-40B4-BE49-F238E27FC236}">
                <a16:creationId xmlns:a16="http://schemas.microsoft.com/office/drawing/2014/main" id="{57383264-7F98-70AC-B417-58E0DD3BE42C}"/>
              </a:ext>
            </a:extLst>
          </p:cNvPr>
          <p:cNvSpPr>
            <a:spLocks noGrp="1"/>
          </p:cNvSpPr>
          <p:nvPr>
            <p:ph type="sldNum" sz="quarter" idx="12"/>
          </p:nvPr>
        </p:nvSpPr>
        <p:spPr/>
        <p:txBody>
          <a:bodyPr/>
          <a:lstStyle/>
          <a:p>
            <a:fld id="{DA69987F-1E3A-4391-8EFD-F9727B90C988}" type="slidenum">
              <a:rPr lang="en-IN" smtClean="0"/>
              <a:t>24</a:t>
            </a:fld>
            <a:endParaRPr lang="en-IN"/>
          </a:p>
        </p:txBody>
      </p:sp>
      <p:cxnSp>
        <p:nvCxnSpPr>
          <p:cNvPr id="9" name="Straight Connector 8">
            <a:extLst>
              <a:ext uri="{FF2B5EF4-FFF2-40B4-BE49-F238E27FC236}">
                <a16:creationId xmlns:a16="http://schemas.microsoft.com/office/drawing/2014/main" id="{DF2CB6B3-F561-C00C-D024-F553B7A4D8CE}"/>
              </a:ext>
            </a:extLst>
          </p:cNvPr>
          <p:cNvCxnSpPr>
            <a:cxnSpLocks/>
          </p:cNvCxnSpPr>
          <p:nvPr/>
        </p:nvCxnSpPr>
        <p:spPr>
          <a:xfrm>
            <a:off x="0" y="486639"/>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5E04C108-24ED-B4F3-4089-F12CCDE4AAA1}"/>
              </a:ext>
            </a:extLst>
          </p:cNvPr>
          <p:cNvSpPr txBox="1"/>
          <p:nvPr/>
        </p:nvSpPr>
        <p:spPr>
          <a:xfrm>
            <a:off x="528484" y="1682615"/>
            <a:ext cx="11457039" cy="369332"/>
          </a:xfrm>
          <a:prstGeom prst="rect">
            <a:avLst/>
          </a:prstGeom>
          <a:noFill/>
        </p:spPr>
        <p:txBody>
          <a:bodyPr wrap="square">
            <a:spAutoFit/>
          </a:bodyPr>
          <a:lstStyle/>
          <a:p>
            <a:r>
              <a:rPr lang="en-US" b="0" i="0" err="1">
                <a:solidFill>
                  <a:srgbClr val="222222"/>
                </a:solidFill>
                <a:effectLst/>
                <a:highlight>
                  <a:srgbClr val="FFFFFF"/>
                </a:highlight>
                <a:latin typeface="Arial" panose="020B0604020202020204" pitchFamily="34" charset="0"/>
                <a:hlinkClick r:id="rId3"/>
              </a:rPr>
              <a:t>Savadatti</a:t>
            </a:r>
            <a:r>
              <a:rPr lang="en-US" b="0" i="0">
                <a:solidFill>
                  <a:srgbClr val="222222"/>
                </a:solidFill>
                <a:effectLst/>
                <a:highlight>
                  <a:srgbClr val="FFFFFF"/>
                </a:highlight>
                <a:latin typeface="Arial" panose="020B0604020202020204" pitchFamily="34" charset="0"/>
                <a:hlinkClick r:id="rId3"/>
              </a:rPr>
              <a:t>, M., &amp; Kulkarni, M. Design and Implementation of IP Core for CAN Protocol.</a:t>
            </a:r>
            <a:endParaRPr lang="en-IN"/>
          </a:p>
        </p:txBody>
      </p:sp>
      <p:sp>
        <p:nvSpPr>
          <p:cNvPr id="10" name="TextBox 9">
            <a:extLst>
              <a:ext uri="{FF2B5EF4-FFF2-40B4-BE49-F238E27FC236}">
                <a16:creationId xmlns:a16="http://schemas.microsoft.com/office/drawing/2014/main" id="{F42DC2B8-FDCA-FC6E-EA95-05A324F2382C}"/>
              </a:ext>
            </a:extLst>
          </p:cNvPr>
          <p:cNvSpPr txBox="1"/>
          <p:nvPr/>
        </p:nvSpPr>
        <p:spPr>
          <a:xfrm>
            <a:off x="528484" y="1012723"/>
            <a:ext cx="1656672" cy="461665"/>
          </a:xfrm>
          <a:prstGeom prst="rect">
            <a:avLst/>
          </a:prstGeom>
          <a:noFill/>
        </p:spPr>
        <p:txBody>
          <a:bodyPr wrap="none" rtlCol="0">
            <a:spAutoFit/>
          </a:bodyPr>
          <a:lstStyle/>
          <a:p>
            <a:r>
              <a:rPr lang="en-US" sz="2400" b="1"/>
              <a:t>References </a:t>
            </a:r>
            <a:endParaRPr lang="en-IN" sz="2400" b="1"/>
          </a:p>
        </p:txBody>
      </p:sp>
      <p:sp>
        <p:nvSpPr>
          <p:cNvPr id="12" name="TextBox 11">
            <a:extLst>
              <a:ext uri="{FF2B5EF4-FFF2-40B4-BE49-F238E27FC236}">
                <a16:creationId xmlns:a16="http://schemas.microsoft.com/office/drawing/2014/main" id="{69A64FA1-FDC3-7629-89CF-3A3082A3678D}"/>
              </a:ext>
            </a:extLst>
          </p:cNvPr>
          <p:cNvSpPr txBox="1"/>
          <p:nvPr/>
        </p:nvSpPr>
        <p:spPr>
          <a:xfrm>
            <a:off x="528484" y="2670363"/>
            <a:ext cx="11663516" cy="646331"/>
          </a:xfrm>
          <a:prstGeom prst="rect">
            <a:avLst/>
          </a:prstGeom>
          <a:noFill/>
        </p:spPr>
        <p:txBody>
          <a:bodyPr wrap="square">
            <a:spAutoFit/>
          </a:bodyPr>
          <a:lstStyle/>
          <a:p>
            <a:r>
              <a:rPr lang="en-IN" b="0" i="0">
                <a:solidFill>
                  <a:srgbClr val="222222"/>
                </a:solidFill>
                <a:effectLst/>
                <a:highlight>
                  <a:srgbClr val="FFFFFF"/>
                </a:highlight>
                <a:latin typeface="Arial" panose="020B0604020202020204" pitchFamily="34" charset="0"/>
                <a:hlinkClick r:id="rId4"/>
              </a:rPr>
              <a:t>Sharma, Sandeep Kumar, Abhijit Ray, and Yogesh </a:t>
            </a:r>
            <a:r>
              <a:rPr lang="en-IN" b="0" i="0" err="1">
                <a:solidFill>
                  <a:srgbClr val="222222"/>
                </a:solidFill>
                <a:effectLst/>
                <a:highlight>
                  <a:srgbClr val="FFFFFF"/>
                </a:highlight>
                <a:latin typeface="Arial" panose="020B0604020202020204" pitchFamily="34" charset="0"/>
                <a:hlinkClick r:id="rId4"/>
              </a:rPr>
              <a:t>Khandagre</a:t>
            </a:r>
            <a:r>
              <a:rPr lang="en-IN" b="0" i="0">
                <a:solidFill>
                  <a:srgbClr val="222222"/>
                </a:solidFill>
                <a:effectLst/>
                <a:highlight>
                  <a:srgbClr val="FFFFFF"/>
                </a:highlight>
                <a:latin typeface="Arial" panose="020B0604020202020204" pitchFamily="34" charset="0"/>
                <a:hlinkClick r:id="rId4"/>
              </a:rPr>
              <a:t>. "FPGA SPARTAN 3A Implementation of message based Arbitration in CAN Protocol." (2016).</a:t>
            </a:r>
            <a:endParaRPr lang="en-IN"/>
          </a:p>
        </p:txBody>
      </p:sp>
      <p:sp>
        <p:nvSpPr>
          <p:cNvPr id="14" name="TextBox 13">
            <a:extLst>
              <a:ext uri="{FF2B5EF4-FFF2-40B4-BE49-F238E27FC236}">
                <a16:creationId xmlns:a16="http://schemas.microsoft.com/office/drawing/2014/main" id="{51583AFE-2CE8-58A2-A2EC-E78FFDEEF5DC}"/>
              </a:ext>
            </a:extLst>
          </p:cNvPr>
          <p:cNvSpPr txBox="1"/>
          <p:nvPr/>
        </p:nvSpPr>
        <p:spPr>
          <a:xfrm>
            <a:off x="473177" y="3935110"/>
            <a:ext cx="11567652" cy="646331"/>
          </a:xfrm>
          <a:prstGeom prst="rect">
            <a:avLst/>
          </a:prstGeom>
          <a:noFill/>
        </p:spPr>
        <p:txBody>
          <a:bodyPr wrap="square">
            <a:spAutoFit/>
          </a:bodyPr>
          <a:lstStyle/>
          <a:p>
            <a:pPr lvl="0">
              <a:buNone/>
            </a:pPr>
            <a:r>
              <a:rPr lang="en-IN" b="0" i="0" err="1">
                <a:solidFill>
                  <a:srgbClr val="222222"/>
                </a:solidFill>
                <a:effectLst/>
                <a:highlight>
                  <a:srgbClr val="FFFFFF"/>
                </a:highlight>
                <a:latin typeface="Arial" panose="020B0604020202020204" pitchFamily="34" charset="0"/>
                <a:hlinkClick r:id="rId5"/>
              </a:rPr>
              <a:t>Hulawale</a:t>
            </a:r>
            <a:r>
              <a:rPr lang="en-IN" b="0" i="0">
                <a:solidFill>
                  <a:srgbClr val="222222"/>
                </a:solidFill>
                <a:effectLst/>
                <a:highlight>
                  <a:srgbClr val="FFFFFF"/>
                </a:highlight>
                <a:latin typeface="Arial" panose="020B0604020202020204" pitchFamily="34" charset="0"/>
                <a:hlinkClick r:id="rId5"/>
              </a:rPr>
              <a:t>, </a:t>
            </a:r>
            <a:r>
              <a:rPr lang="en-IN" b="0" i="0" err="1">
                <a:solidFill>
                  <a:srgbClr val="222222"/>
                </a:solidFill>
                <a:effectLst/>
                <a:highlight>
                  <a:srgbClr val="FFFFFF"/>
                </a:highlight>
                <a:latin typeface="Arial" panose="020B0604020202020204" pitchFamily="34" charset="0"/>
                <a:hlinkClick r:id="rId5"/>
              </a:rPr>
              <a:t>Tejaswini</a:t>
            </a:r>
            <a:r>
              <a:rPr lang="en-IN" b="0" i="0">
                <a:solidFill>
                  <a:srgbClr val="222222"/>
                </a:solidFill>
                <a:effectLst/>
                <a:highlight>
                  <a:srgbClr val="FFFFFF"/>
                </a:highlight>
                <a:latin typeface="Arial" panose="020B0604020202020204" pitchFamily="34" charset="0"/>
                <a:hlinkClick r:id="rId5"/>
              </a:rPr>
              <a:t>, Neha Koul, and Shivang Gupta. "FPGA based CAN protocol controller." </a:t>
            </a:r>
            <a:r>
              <a:rPr lang="en-IN" b="0" i="1">
                <a:solidFill>
                  <a:srgbClr val="222222"/>
                </a:solidFill>
                <a:effectLst/>
                <a:highlight>
                  <a:srgbClr val="FFFFFF"/>
                </a:highlight>
                <a:latin typeface="Arial" panose="020B0604020202020204" pitchFamily="34" charset="0"/>
                <a:hlinkClick r:id="rId5"/>
              </a:rPr>
              <a:t>International Journal of Advanced Technology in Engineering and Science, vol</a:t>
            </a:r>
            <a:r>
              <a:rPr lang="en-IN" b="0" i="0">
                <a:solidFill>
                  <a:srgbClr val="222222"/>
                </a:solidFill>
                <a:effectLst/>
                <a:highlight>
                  <a:srgbClr val="FFFFFF"/>
                </a:highlight>
                <a:latin typeface="Arial" panose="020B0604020202020204" pitchFamily="34" charset="0"/>
                <a:hlinkClick r:id="rId5"/>
              </a:rPr>
              <a:t> 3.</a:t>
            </a:r>
            <a:endParaRPr lang="en-US" sz="18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8123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685788-706B-4D61-2E5C-903210672833}"/>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0"/>
            <a:ext cx="3868041" cy="486639"/>
          </a:xfrm>
          <a:prstGeom prst="rect">
            <a:avLst/>
          </a:prstGeom>
        </p:spPr>
      </p:pic>
      <p:sp>
        <p:nvSpPr>
          <p:cNvPr id="6" name="Date Placeholder 5">
            <a:extLst>
              <a:ext uri="{FF2B5EF4-FFF2-40B4-BE49-F238E27FC236}">
                <a16:creationId xmlns:a16="http://schemas.microsoft.com/office/drawing/2014/main" id="{26988D3B-3A62-29F5-AA57-53D91385BE36}"/>
              </a:ext>
            </a:extLst>
          </p:cNvPr>
          <p:cNvSpPr>
            <a:spLocks noGrp="1"/>
          </p:cNvSpPr>
          <p:nvPr>
            <p:ph type="dt" sz="half" idx="10"/>
          </p:nvPr>
        </p:nvSpPr>
        <p:spPr/>
        <p:txBody>
          <a:bodyPr/>
          <a:lstStyle/>
          <a:p>
            <a:fld id="{75A68B8C-77CD-45B6-8C3B-6A26BEC981D9}" type="datetime1">
              <a:rPr lang="en-IN" smtClean="0"/>
              <a:t>05-08-2024</a:t>
            </a:fld>
            <a:endParaRPr lang="en-IN"/>
          </a:p>
        </p:txBody>
      </p:sp>
      <p:sp>
        <p:nvSpPr>
          <p:cNvPr id="7" name="Footer Placeholder 6">
            <a:extLst>
              <a:ext uri="{FF2B5EF4-FFF2-40B4-BE49-F238E27FC236}">
                <a16:creationId xmlns:a16="http://schemas.microsoft.com/office/drawing/2014/main" id="{F1ADF6C1-8B2C-0273-A86A-9A4F8CC327D5}"/>
              </a:ext>
            </a:extLst>
          </p:cNvPr>
          <p:cNvSpPr>
            <a:spLocks noGrp="1"/>
          </p:cNvSpPr>
          <p:nvPr>
            <p:ph type="ftr" sz="quarter" idx="11"/>
          </p:nvPr>
        </p:nvSpPr>
        <p:spPr/>
        <p:txBody>
          <a:bodyPr/>
          <a:lstStyle/>
          <a:p>
            <a:r>
              <a:rPr lang="en-US"/>
              <a:t>AE COURSE PROJECT : CAN protocol implementation with verilog</a:t>
            </a:r>
            <a:endParaRPr lang="en-IN"/>
          </a:p>
        </p:txBody>
      </p:sp>
      <p:sp>
        <p:nvSpPr>
          <p:cNvPr id="8" name="Slide Number Placeholder 7">
            <a:extLst>
              <a:ext uri="{FF2B5EF4-FFF2-40B4-BE49-F238E27FC236}">
                <a16:creationId xmlns:a16="http://schemas.microsoft.com/office/drawing/2014/main" id="{57383264-7F98-70AC-B417-58E0DD3BE42C}"/>
              </a:ext>
            </a:extLst>
          </p:cNvPr>
          <p:cNvSpPr>
            <a:spLocks noGrp="1"/>
          </p:cNvSpPr>
          <p:nvPr>
            <p:ph type="sldNum" sz="quarter" idx="12"/>
          </p:nvPr>
        </p:nvSpPr>
        <p:spPr/>
        <p:txBody>
          <a:bodyPr/>
          <a:lstStyle/>
          <a:p>
            <a:fld id="{DA69987F-1E3A-4391-8EFD-F9727B90C988}" type="slidenum">
              <a:rPr lang="en-IN" smtClean="0"/>
              <a:t>25</a:t>
            </a:fld>
            <a:endParaRPr lang="en-IN"/>
          </a:p>
        </p:txBody>
      </p:sp>
      <p:cxnSp>
        <p:nvCxnSpPr>
          <p:cNvPr id="9" name="Straight Connector 8">
            <a:extLst>
              <a:ext uri="{FF2B5EF4-FFF2-40B4-BE49-F238E27FC236}">
                <a16:creationId xmlns:a16="http://schemas.microsoft.com/office/drawing/2014/main" id="{DF2CB6B3-F561-C00C-D024-F553B7A4D8CE}"/>
              </a:ext>
            </a:extLst>
          </p:cNvPr>
          <p:cNvCxnSpPr>
            <a:cxnSpLocks/>
          </p:cNvCxnSpPr>
          <p:nvPr/>
        </p:nvCxnSpPr>
        <p:spPr>
          <a:xfrm>
            <a:off x="0" y="486639"/>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3" name="Title 1">
            <a:extLst>
              <a:ext uri="{FF2B5EF4-FFF2-40B4-BE49-F238E27FC236}">
                <a16:creationId xmlns:a16="http://schemas.microsoft.com/office/drawing/2014/main" id="{E49ABE71-2EA2-5C7B-B7A4-C9FA3FDB1C38}"/>
              </a:ext>
            </a:extLst>
          </p:cNvPr>
          <p:cNvSpPr txBox="1">
            <a:spLocks/>
          </p:cNvSpPr>
          <p:nvPr/>
        </p:nvSpPr>
        <p:spPr>
          <a:xfrm>
            <a:off x="1797666" y="2542520"/>
            <a:ext cx="8596668" cy="132080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i="1" spc="50">
                <a:ln w="0"/>
                <a:solidFill>
                  <a:schemeClr val="bg2"/>
                </a:solidFill>
                <a:effectLst>
                  <a:innerShdw blurRad="63500" dist="50800" dir="13500000">
                    <a:srgbClr val="000000">
                      <a:alpha val="50000"/>
                    </a:srgbClr>
                  </a:innerShdw>
                </a:effectLst>
                <a:latin typeface="STHupo" panose="02010800040101010101" pitchFamily="2" charset="-122"/>
                <a:ea typeface="STHupo" panose="02010800040101010101" pitchFamily="2" charset="-122"/>
                <a:cs typeface="Calibri"/>
              </a:rPr>
              <a:t>THANK</a:t>
            </a:r>
            <a:r>
              <a:rPr lang="en-US" sz="9600" b="1" i="1">
                <a:ln>
                  <a:solidFill>
                    <a:schemeClr val="accent1"/>
                  </a:solidFill>
                </a:ln>
                <a:solidFill>
                  <a:schemeClr val="bg2"/>
                </a:solidFill>
                <a:latin typeface="STHupo" panose="02010800040101010101" pitchFamily="2" charset="-122"/>
                <a:ea typeface="STHupo" panose="02010800040101010101" pitchFamily="2" charset="-122"/>
                <a:cs typeface="Calibri"/>
              </a:rPr>
              <a:t> </a:t>
            </a:r>
            <a:r>
              <a:rPr lang="en-US" sz="9600" b="1" i="1" spc="50">
                <a:ln w="0"/>
                <a:solidFill>
                  <a:schemeClr val="bg2"/>
                </a:solidFill>
                <a:effectLst>
                  <a:innerShdw blurRad="63500" dist="50800" dir="13500000">
                    <a:srgbClr val="000000">
                      <a:alpha val="50000"/>
                    </a:srgbClr>
                  </a:innerShdw>
                </a:effectLst>
                <a:latin typeface="STHupo" panose="02010800040101010101" pitchFamily="2" charset="-122"/>
                <a:ea typeface="STHupo" panose="02010800040101010101" pitchFamily="2" charset="-122"/>
                <a:cs typeface="Calibri"/>
              </a:rPr>
              <a:t>YOU</a:t>
            </a:r>
            <a:r>
              <a:rPr lang="en-US" sz="9600" b="1" i="1">
                <a:ln>
                  <a:solidFill>
                    <a:schemeClr val="accent1"/>
                  </a:solidFill>
                </a:ln>
                <a:solidFill>
                  <a:schemeClr val="bg2"/>
                </a:solidFill>
                <a:latin typeface="STHupo" panose="02010800040101010101" pitchFamily="2" charset="-122"/>
                <a:ea typeface="STHupo" panose="02010800040101010101" pitchFamily="2" charset="-122"/>
              </a:rPr>
              <a:t> </a:t>
            </a:r>
            <a:endParaRPr lang="en-US" sz="9600">
              <a:ln>
                <a:solidFill>
                  <a:schemeClr val="accent1"/>
                </a:solidFill>
              </a:ln>
              <a:solidFill>
                <a:schemeClr val="bg2"/>
              </a:solidFill>
              <a:latin typeface="STHupo" panose="02010800040101010101" pitchFamily="2" charset="-122"/>
              <a:ea typeface="STHupo" panose="02010800040101010101" pitchFamily="2" charset="-122"/>
            </a:endParaRPr>
          </a:p>
        </p:txBody>
      </p:sp>
    </p:spTree>
    <p:extLst>
      <p:ext uri="{BB962C8B-B14F-4D97-AF65-F5344CB8AC3E}">
        <p14:creationId xmlns:p14="http://schemas.microsoft.com/office/powerpoint/2010/main" val="351155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F6975B36-1DA8-4EBB-9E82-3D8016108C29}"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3</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5" name="TextBox 4">
            <a:extLst>
              <a:ext uri="{FF2B5EF4-FFF2-40B4-BE49-F238E27FC236}">
                <a16:creationId xmlns:a16="http://schemas.microsoft.com/office/drawing/2014/main" id="{4F76A464-0969-86A5-5190-12032E47D838}"/>
              </a:ext>
            </a:extLst>
          </p:cNvPr>
          <p:cNvSpPr txBox="1"/>
          <p:nvPr/>
        </p:nvSpPr>
        <p:spPr>
          <a:xfrm>
            <a:off x="397879" y="1109240"/>
            <a:ext cx="37174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latin typeface="Rockwell Extra Bold"/>
              </a:rPr>
              <a:t>INTRODUCTION:</a:t>
            </a:r>
          </a:p>
        </p:txBody>
      </p:sp>
      <p:sp>
        <p:nvSpPr>
          <p:cNvPr id="6" name="TextBox 5">
            <a:extLst>
              <a:ext uri="{FF2B5EF4-FFF2-40B4-BE49-F238E27FC236}">
                <a16:creationId xmlns:a16="http://schemas.microsoft.com/office/drawing/2014/main" id="{7553F6C2-B41E-58F9-D704-B6FC8CC50277}"/>
              </a:ext>
            </a:extLst>
          </p:cNvPr>
          <p:cNvSpPr txBox="1"/>
          <p:nvPr/>
        </p:nvSpPr>
        <p:spPr>
          <a:xfrm>
            <a:off x="268147" y="1714982"/>
            <a:ext cx="1144350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t>Controller Area Network (CAN) is a robust, real-time communication protocol that is designed for efficient and reliable data exchange between microcontrollers and devices in automotive and industrial.</a:t>
            </a:r>
            <a:endParaRPr lang="en-US" sz="2400">
              <a:ea typeface="Calibri" panose="020F0502020204030204"/>
              <a:cs typeface="Calibri" panose="020F0502020204030204"/>
            </a:endParaRPr>
          </a:p>
          <a:p>
            <a:pPr marL="285750" indent="-285750">
              <a:buFont typeface="Arial"/>
              <a:buChar char="•"/>
            </a:pPr>
            <a:endParaRPr lang="en-US" sz="2400">
              <a:ea typeface="Calibri" panose="020F0502020204030204"/>
              <a:cs typeface="Calibri" panose="020F0502020204030204"/>
            </a:endParaRPr>
          </a:p>
          <a:p>
            <a:pPr marL="285750" indent="-285750">
              <a:buFont typeface="Arial"/>
              <a:buChar char="•"/>
            </a:pPr>
            <a:r>
              <a:rPr lang="en-US" sz="2400"/>
              <a:t>It uses a multi-master bus design, which eliminates the need for a main controller and allows several nodes to send and receive messages concurrently.</a:t>
            </a:r>
            <a:endParaRPr lang="en-US" sz="2400">
              <a:ea typeface="Calibri" panose="020F0502020204030204"/>
              <a:cs typeface="Calibri" panose="020F0502020204030204"/>
            </a:endParaRPr>
          </a:p>
          <a:p>
            <a:pPr marL="285750" indent="-285750">
              <a:buFont typeface="Arial"/>
              <a:buChar char="•"/>
            </a:pPr>
            <a:endParaRPr lang="en-US" sz="2400">
              <a:ea typeface="Calibri" panose="020F0502020204030204"/>
              <a:cs typeface="Calibri" panose="020F0502020204030204"/>
            </a:endParaRPr>
          </a:p>
          <a:p>
            <a:pPr marL="285750" indent="-285750">
              <a:buFont typeface="Arial"/>
              <a:buChar char="•"/>
            </a:pPr>
            <a:r>
              <a:rPr lang="en-US" sz="2400"/>
              <a:t>Through error detection systems and exact timing limits, CAN enables efficient and predictable communication. This makes it perfect for real-time applications where prompt delivery and data integrity are critical</a:t>
            </a:r>
            <a:endParaRPr lang="en-US" sz="2400">
              <a:ea typeface="Calibri"/>
              <a:cs typeface="Calibri"/>
            </a:endParaRPr>
          </a:p>
        </p:txBody>
      </p:sp>
    </p:spTree>
    <p:extLst>
      <p:ext uri="{BB962C8B-B14F-4D97-AF65-F5344CB8AC3E}">
        <p14:creationId xmlns:p14="http://schemas.microsoft.com/office/powerpoint/2010/main" val="267280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C092A7D3-F370-4187-8BA2-42F1842EDD8E}"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4</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7" name="TextBox 6">
            <a:extLst>
              <a:ext uri="{FF2B5EF4-FFF2-40B4-BE49-F238E27FC236}">
                <a16:creationId xmlns:a16="http://schemas.microsoft.com/office/drawing/2014/main" id="{30D1D1F0-3981-88F1-DCB6-1D0D30E653AD}"/>
              </a:ext>
            </a:extLst>
          </p:cNvPr>
          <p:cNvSpPr txBox="1"/>
          <p:nvPr/>
        </p:nvSpPr>
        <p:spPr>
          <a:xfrm>
            <a:off x="253196" y="1109240"/>
            <a:ext cx="44215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Rockwell Extra Bold"/>
                <a:ea typeface="Calibri"/>
                <a:cs typeface="Calibri"/>
              </a:rPr>
              <a:t>LITERATURE SURVEY:</a:t>
            </a:r>
            <a:endParaRPr lang="en-US" sz="2400">
              <a:ea typeface="Calibri"/>
              <a:cs typeface="Calibri"/>
            </a:endParaRPr>
          </a:p>
        </p:txBody>
      </p:sp>
      <p:graphicFrame>
        <p:nvGraphicFramePr>
          <p:cNvPr id="10" name="Table 9">
            <a:extLst>
              <a:ext uri="{FF2B5EF4-FFF2-40B4-BE49-F238E27FC236}">
                <a16:creationId xmlns:a16="http://schemas.microsoft.com/office/drawing/2014/main" id="{0DFF8D6F-FA1E-E421-26A9-6AA110F6A724}"/>
              </a:ext>
            </a:extLst>
          </p:cNvPr>
          <p:cNvGraphicFramePr>
            <a:graphicFrameLocks noGrp="1"/>
          </p:cNvGraphicFramePr>
          <p:nvPr>
            <p:extLst>
              <p:ext uri="{D42A27DB-BD31-4B8C-83A1-F6EECF244321}">
                <p14:modId xmlns:p14="http://schemas.microsoft.com/office/powerpoint/2010/main" val="3036793742"/>
              </p:ext>
            </p:extLst>
          </p:nvPr>
        </p:nvGraphicFramePr>
        <p:xfrm>
          <a:off x="0" y="1799367"/>
          <a:ext cx="12183761" cy="3956079"/>
        </p:xfrm>
        <a:graphic>
          <a:graphicData uri="http://schemas.openxmlformats.org/drawingml/2006/table">
            <a:tbl>
              <a:tblPr firstRow="1" bandRow="1">
                <a:tableStyleId>{5C22544A-7EE6-4342-B048-85BDC9FD1C3A}</a:tableStyleId>
              </a:tblPr>
              <a:tblGrid>
                <a:gridCol w="1116048">
                  <a:extLst>
                    <a:ext uri="{9D8B030D-6E8A-4147-A177-3AD203B41FA5}">
                      <a16:colId xmlns:a16="http://schemas.microsoft.com/office/drawing/2014/main" val="1801130748"/>
                    </a:ext>
                  </a:extLst>
                </a:gridCol>
                <a:gridCol w="3546562">
                  <a:extLst>
                    <a:ext uri="{9D8B030D-6E8A-4147-A177-3AD203B41FA5}">
                      <a16:colId xmlns:a16="http://schemas.microsoft.com/office/drawing/2014/main" val="1324649940"/>
                    </a:ext>
                  </a:extLst>
                </a:gridCol>
                <a:gridCol w="7521151">
                  <a:extLst>
                    <a:ext uri="{9D8B030D-6E8A-4147-A177-3AD203B41FA5}">
                      <a16:colId xmlns:a16="http://schemas.microsoft.com/office/drawing/2014/main" val="861610326"/>
                    </a:ext>
                  </a:extLst>
                </a:gridCol>
              </a:tblGrid>
              <a:tr h="770630">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SL.NO</a:t>
                      </a:r>
                    </a:p>
                  </a:txBody>
                  <a:tcPr>
                    <a:solidFill>
                      <a:schemeClr val="tx1"/>
                    </a:solidFill>
                  </a:tcPr>
                </a:tc>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PAPER</a:t>
                      </a:r>
                    </a:p>
                  </a:txBody>
                  <a:tcPr>
                    <a:solidFill>
                      <a:schemeClr val="tx1"/>
                    </a:solidFill>
                  </a:tcPr>
                </a:tc>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KEY POINTS</a:t>
                      </a:r>
                    </a:p>
                  </a:txBody>
                  <a:tcPr>
                    <a:solidFill>
                      <a:schemeClr val="tx1"/>
                    </a:solidFill>
                  </a:tcPr>
                </a:tc>
                <a:extLst>
                  <a:ext uri="{0D108BD9-81ED-4DB2-BD59-A6C34878D82A}">
                    <a16:rowId xmlns:a16="http://schemas.microsoft.com/office/drawing/2014/main" val="1220642945"/>
                  </a:ext>
                </a:extLst>
              </a:tr>
              <a:tr h="1387129">
                <a:tc>
                  <a:txBody>
                    <a:bodyPr/>
                    <a:lstStyle/>
                    <a:p>
                      <a:r>
                        <a:rPr lang="en-US" sz="1600">
                          <a:latin typeface="Calibri" panose="020F0502020204030204" pitchFamily="34" charset="0"/>
                          <a:ea typeface="Calibri" panose="020F0502020204030204" pitchFamily="34" charset="0"/>
                          <a:cs typeface="Calibri" panose="020F0502020204030204" pitchFamily="34" charset="0"/>
                        </a:rPr>
                        <a:t>1</a:t>
                      </a:r>
                    </a:p>
                  </a:txBody>
                  <a:tcPr/>
                </a:tc>
                <a:tc>
                  <a:txBody>
                    <a:bodyPr/>
                    <a:lstStyle/>
                    <a:p>
                      <a:pPr lvl="0">
                        <a:buNone/>
                      </a:pPr>
                      <a:r>
                        <a:rPr lang="en-US" sz="1600" b="0" i="0" u="none" strike="noStrike" noProof="0">
                          <a:latin typeface="Calibri" panose="020F0502020204030204" pitchFamily="34" charset="0"/>
                          <a:ea typeface="Calibri" panose="020F0502020204030204" pitchFamily="34" charset="0"/>
                          <a:cs typeface="Calibri" panose="020F0502020204030204" pitchFamily="34" charset="0"/>
                        </a:rPr>
                        <a:t>Design and Implementation of IP Core for CAN Protocol</a:t>
                      </a:r>
                      <a:endParaRPr lang="en-US" sz="160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lvl="0">
                        <a:buNone/>
                      </a:pPr>
                      <a:r>
                        <a:rPr lang="en-US" sz="1600" b="0" i="0" u="none" strike="noStrike" noProof="0">
                          <a:solidFill>
                            <a:srgbClr val="252525"/>
                          </a:solidFill>
                          <a:latin typeface="Calibri" panose="020F0502020204030204" pitchFamily="34" charset="0"/>
                          <a:ea typeface="Calibri" panose="020F0502020204030204" pitchFamily="34" charset="0"/>
                          <a:cs typeface="Calibri" panose="020F0502020204030204" pitchFamily="34" charset="0"/>
                        </a:rPr>
                        <a:t>The main focus of this research study is on utilizing Verilog HDL to create and implement an IP core that supports the Controller Area Network (CAN) protocol. The study looks at the design's viability and efficacy for possible use in a variety of settings, emphasizing the benefits of CAN in circumstances requiring dependable communication across several nodes with abundant data accessibility. </a:t>
                      </a:r>
                      <a:endParaRPr lang="en-US" sz="160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68745917"/>
                  </a:ext>
                </a:extLst>
              </a:tr>
              <a:tr h="1387129">
                <a:tc>
                  <a:txBody>
                    <a:bodyPr/>
                    <a:lstStyle/>
                    <a:p>
                      <a:r>
                        <a:rPr lang="en-US" sz="160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FPGA SPARTAN 3A Implementation of message based Arbitration in CAN Protocol.</a:t>
                      </a:r>
                    </a:p>
                  </a:txBody>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The paper outlines the implementation of a message-based arbitration system for the CAN protocol, enabling communication between ECUs in automobiles. The design targets FPGA technology, specifically the SPARTAN 3A family, to improve performance and reduce hardware size. Using VHDL for the arbiter's functionality, the design is simulated and synthesized with </a:t>
                      </a:r>
                      <a:r>
                        <a:rPr lang="en-US" sz="1600" err="1">
                          <a:latin typeface="Calibri" panose="020F0502020204030204" pitchFamily="34" charset="0"/>
                          <a:ea typeface="Calibri" panose="020F0502020204030204" pitchFamily="34" charset="0"/>
                          <a:cs typeface="Calibri" panose="020F0502020204030204" pitchFamily="34" charset="0"/>
                        </a:rPr>
                        <a:t>Modelsim</a:t>
                      </a:r>
                      <a:r>
                        <a:rPr lang="en-US" sz="1600">
                          <a:latin typeface="Calibri" panose="020F0502020204030204" pitchFamily="34" charset="0"/>
                          <a:ea typeface="Calibri" panose="020F0502020204030204" pitchFamily="34" charset="0"/>
                          <a:cs typeface="Calibri" panose="020F0502020204030204" pitchFamily="34" charset="0"/>
                        </a:rPr>
                        <a:t> and Xilinx ISE. Results show enhanced speed, hardware optimization, and minimal device utilization, demonstrating the design's efficiency and performance.</a:t>
                      </a:r>
                    </a:p>
                  </a:txBody>
                  <a:tcPr/>
                </a:tc>
                <a:extLst>
                  <a:ext uri="{0D108BD9-81ED-4DB2-BD59-A6C34878D82A}">
                    <a16:rowId xmlns:a16="http://schemas.microsoft.com/office/drawing/2014/main" val="619681179"/>
                  </a:ext>
                </a:extLst>
              </a:tr>
            </a:tbl>
          </a:graphicData>
        </a:graphic>
      </p:graphicFrame>
    </p:spTree>
    <p:extLst>
      <p:ext uri="{BB962C8B-B14F-4D97-AF65-F5344CB8AC3E}">
        <p14:creationId xmlns:p14="http://schemas.microsoft.com/office/powerpoint/2010/main" val="382869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C092A7D3-F370-4187-8BA2-42F1842EDD8E}"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5</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7" name="TextBox 6">
            <a:extLst>
              <a:ext uri="{FF2B5EF4-FFF2-40B4-BE49-F238E27FC236}">
                <a16:creationId xmlns:a16="http://schemas.microsoft.com/office/drawing/2014/main" id="{30D1D1F0-3981-88F1-DCB6-1D0D30E653AD}"/>
              </a:ext>
            </a:extLst>
          </p:cNvPr>
          <p:cNvSpPr txBox="1"/>
          <p:nvPr/>
        </p:nvSpPr>
        <p:spPr>
          <a:xfrm>
            <a:off x="253196" y="1109240"/>
            <a:ext cx="44215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Rockwell Extra Bold"/>
                <a:ea typeface="Calibri"/>
                <a:cs typeface="Calibri"/>
              </a:rPr>
              <a:t>LITERATURE SURVEY:</a:t>
            </a:r>
            <a:endParaRPr lang="en-US" sz="2400">
              <a:ea typeface="Calibri"/>
              <a:cs typeface="Calibri"/>
            </a:endParaRPr>
          </a:p>
        </p:txBody>
      </p:sp>
      <p:graphicFrame>
        <p:nvGraphicFramePr>
          <p:cNvPr id="10" name="Table 9">
            <a:extLst>
              <a:ext uri="{FF2B5EF4-FFF2-40B4-BE49-F238E27FC236}">
                <a16:creationId xmlns:a16="http://schemas.microsoft.com/office/drawing/2014/main" id="{0DFF8D6F-FA1E-E421-26A9-6AA110F6A724}"/>
              </a:ext>
            </a:extLst>
          </p:cNvPr>
          <p:cNvGraphicFramePr>
            <a:graphicFrameLocks noGrp="1"/>
          </p:cNvGraphicFramePr>
          <p:nvPr>
            <p:extLst>
              <p:ext uri="{D42A27DB-BD31-4B8C-83A1-F6EECF244321}">
                <p14:modId xmlns:p14="http://schemas.microsoft.com/office/powerpoint/2010/main" val="3831773060"/>
              </p:ext>
            </p:extLst>
          </p:nvPr>
        </p:nvGraphicFramePr>
        <p:xfrm>
          <a:off x="12057" y="1809013"/>
          <a:ext cx="12183761" cy="2568950"/>
        </p:xfrm>
        <a:graphic>
          <a:graphicData uri="http://schemas.openxmlformats.org/drawingml/2006/table">
            <a:tbl>
              <a:tblPr firstRow="1" bandRow="1">
                <a:tableStyleId>{5C22544A-7EE6-4342-B048-85BDC9FD1C3A}</a:tableStyleId>
              </a:tblPr>
              <a:tblGrid>
                <a:gridCol w="1116048">
                  <a:extLst>
                    <a:ext uri="{9D8B030D-6E8A-4147-A177-3AD203B41FA5}">
                      <a16:colId xmlns:a16="http://schemas.microsoft.com/office/drawing/2014/main" val="1801130748"/>
                    </a:ext>
                  </a:extLst>
                </a:gridCol>
                <a:gridCol w="3546562">
                  <a:extLst>
                    <a:ext uri="{9D8B030D-6E8A-4147-A177-3AD203B41FA5}">
                      <a16:colId xmlns:a16="http://schemas.microsoft.com/office/drawing/2014/main" val="1324649940"/>
                    </a:ext>
                  </a:extLst>
                </a:gridCol>
                <a:gridCol w="7521151">
                  <a:extLst>
                    <a:ext uri="{9D8B030D-6E8A-4147-A177-3AD203B41FA5}">
                      <a16:colId xmlns:a16="http://schemas.microsoft.com/office/drawing/2014/main" val="861610326"/>
                    </a:ext>
                  </a:extLst>
                </a:gridCol>
              </a:tblGrid>
              <a:tr h="770630">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SL.NO</a:t>
                      </a:r>
                    </a:p>
                  </a:txBody>
                  <a:tcPr>
                    <a:solidFill>
                      <a:schemeClr val="tx1"/>
                    </a:solidFill>
                  </a:tcPr>
                </a:tc>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PAPER</a:t>
                      </a:r>
                    </a:p>
                  </a:txBody>
                  <a:tcPr>
                    <a:solidFill>
                      <a:schemeClr val="tx1"/>
                    </a:solidFill>
                  </a:tcPr>
                </a:tc>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KEY POINTS</a:t>
                      </a:r>
                    </a:p>
                  </a:txBody>
                  <a:tcPr>
                    <a:solidFill>
                      <a:schemeClr val="tx1"/>
                    </a:solidFill>
                  </a:tcPr>
                </a:tc>
                <a:extLst>
                  <a:ext uri="{0D108BD9-81ED-4DB2-BD59-A6C34878D82A}">
                    <a16:rowId xmlns:a16="http://schemas.microsoft.com/office/drawing/2014/main" val="1220642945"/>
                  </a:ext>
                </a:extLst>
              </a:tr>
              <a:tr h="1387129">
                <a:tc>
                  <a:txBody>
                    <a:bodyPr/>
                    <a:lstStyle/>
                    <a:p>
                      <a:r>
                        <a:rPr lang="en-US" sz="1600">
                          <a:latin typeface="Calibri" panose="020F0502020204030204" pitchFamily="34" charset="0"/>
                          <a:ea typeface="Calibri" panose="020F0502020204030204" pitchFamily="34" charset="0"/>
                          <a:cs typeface="Calibri" panose="020F0502020204030204" pitchFamily="34" charset="0"/>
                        </a:rPr>
                        <a:t>3</a:t>
                      </a:r>
                    </a:p>
                  </a:txBody>
                  <a:tcPr/>
                </a:tc>
                <a:tc>
                  <a:txBody>
                    <a:bodyPr/>
                    <a:lstStyle/>
                    <a:p>
                      <a:pPr lvl="0">
                        <a:buNone/>
                      </a:pPr>
                      <a:r>
                        <a:rPr lang="en-IN" sz="1600"/>
                        <a:t>FPGA BASED CAN PROTOCOL CONTROLLER</a:t>
                      </a:r>
                      <a:endParaRPr lang="en-US" sz="160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lvl="0">
                        <a:buNone/>
                      </a:pPr>
                      <a:r>
                        <a:rPr lang="en-US" sz="1600" b="0" i="0" u="none" strike="noStrike" noProof="0">
                          <a:solidFill>
                            <a:srgbClr val="252525"/>
                          </a:solidFill>
                          <a:latin typeface="Calibri" panose="020F0502020204030204" pitchFamily="34" charset="0"/>
                          <a:ea typeface="Calibri" panose="020F0502020204030204" pitchFamily="34" charset="0"/>
                          <a:cs typeface="Calibri" panose="020F0502020204030204" pitchFamily="34" charset="0"/>
                        </a:rPr>
                        <a:t>The paper details the design of an FPGA-based CAN protocol controller using VHDL. It covers the development, testing, and programming of the FPGA to act as a transceiver. It provides an overview of the CAN protocol's history, standardization, and applications in automotive and industrial automation. The paper outlines steps for creating a working FPGA, including planning, coding, simulation, synthesis, and CAN-bus testing. The conclusion emphasizes the successful design of a versatile and high-quality CAN controller.</a:t>
                      </a:r>
                      <a:endParaRPr lang="en-US" sz="160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68745917"/>
                  </a:ext>
                </a:extLst>
              </a:tr>
            </a:tbl>
          </a:graphicData>
        </a:graphic>
      </p:graphicFrame>
    </p:spTree>
    <p:extLst>
      <p:ext uri="{BB962C8B-B14F-4D97-AF65-F5344CB8AC3E}">
        <p14:creationId xmlns:p14="http://schemas.microsoft.com/office/powerpoint/2010/main" val="295321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F98A9CC9-29DD-45D1-AD9E-8ACC155A0208}"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a:t>
            </a:r>
            <a:r>
              <a:rPr lang="en-US" err="1"/>
              <a:t>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6</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6" name="TextBox 5">
            <a:extLst>
              <a:ext uri="{FF2B5EF4-FFF2-40B4-BE49-F238E27FC236}">
                <a16:creationId xmlns:a16="http://schemas.microsoft.com/office/drawing/2014/main" id="{5541A663-57E8-4EE8-3F92-0806D79C422A}"/>
              </a:ext>
            </a:extLst>
          </p:cNvPr>
          <p:cNvSpPr txBox="1"/>
          <p:nvPr/>
        </p:nvSpPr>
        <p:spPr>
          <a:xfrm>
            <a:off x="285134" y="3429000"/>
            <a:ext cx="11749549" cy="1938992"/>
          </a:xfrm>
          <a:prstGeom prst="rect">
            <a:avLst/>
          </a:prstGeom>
          <a:noFill/>
        </p:spPr>
        <p:txBody>
          <a:bodyPr wrap="square">
            <a:spAutoFit/>
          </a:bodyPr>
          <a:lstStyle/>
          <a:p>
            <a:r>
              <a:rPr lang="en-US" sz="2000" b="1"/>
              <a:t>Improving Road Safety</a:t>
            </a:r>
            <a:r>
              <a:rPr lang="en-US" sz="2000"/>
              <a:t>: CAN systems can enable features like anti-lock braking systems (ABS), electronic stability control (ESC), and collision avoidance systems, crucial for reducing accidents and improving road safety.</a:t>
            </a:r>
          </a:p>
          <a:p>
            <a:endParaRPr lang="en-US" sz="2000"/>
          </a:p>
          <a:p>
            <a:r>
              <a:rPr lang="en-US" sz="2000" b="1"/>
              <a:t>Expanding Public Transport</a:t>
            </a:r>
            <a:r>
              <a:rPr lang="en-US" sz="2000"/>
              <a:t>: CAN systems are used in public transport vehicles to enhance efficiency, reliability, and safety. Implementing CAN in public transport can contribute to expanding public transport and improving transport systems' accessibility and sustainability.</a:t>
            </a:r>
            <a:endParaRPr lang="en-IN" sz="2000"/>
          </a:p>
        </p:txBody>
      </p:sp>
      <p:sp>
        <p:nvSpPr>
          <p:cNvPr id="7" name="TextBox 6">
            <a:extLst>
              <a:ext uri="{FF2B5EF4-FFF2-40B4-BE49-F238E27FC236}">
                <a16:creationId xmlns:a16="http://schemas.microsoft.com/office/drawing/2014/main" id="{DAB68086-7CB8-6049-B303-5B4ADF80DAF2}"/>
              </a:ext>
            </a:extLst>
          </p:cNvPr>
          <p:cNvSpPr txBox="1"/>
          <p:nvPr/>
        </p:nvSpPr>
        <p:spPr>
          <a:xfrm>
            <a:off x="353960" y="1104299"/>
            <a:ext cx="11680723" cy="1754326"/>
          </a:xfrm>
          <a:prstGeom prst="rect">
            <a:avLst/>
          </a:prstGeom>
          <a:noFill/>
        </p:spPr>
        <p:txBody>
          <a:bodyPr wrap="square" lIns="91440" tIns="45720" rIns="91440" bIns="45720" rtlCol="0" anchor="t">
            <a:spAutoFit/>
          </a:bodyPr>
          <a:lstStyle/>
          <a:p>
            <a:r>
              <a:rPr lang="en-US" sz="3600">
                <a:latin typeface="Rockwell Extra Bold"/>
              </a:rPr>
              <a:t>SDG 11.2: </a:t>
            </a:r>
            <a:r>
              <a:rPr lang="en-US" sz="3600" b="1">
                <a:solidFill>
                  <a:srgbClr val="333333"/>
                </a:solidFill>
                <a:latin typeface="proxima-nova"/>
              </a:rPr>
              <a:t>P</a:t>
            </a:r>
            <a:r>
              <a:rPr lang="en-US" sz="3600" b="1" i="0">
                <a:solidFill>
                  <a:srgbClr val="333333"/>
                </a:solidFill>
                <a:effectLst/>
                <a:latin typeface="proxima-nova"/>
              </a:rPr>
              <a:t>rovide access to safe, affordable, accessible and sustainable transport systems for all, improving road safety, notably by expanding public transport.</a:t>
            </a:r>
            <a:endParaRPr lang="en-IN" sz="3600">
              <a:latin typeface="Rockwell Extra Bold"/>
            </a:endParaRPr>
          </a:p>
        </p:txBody>
      </p:sp>
    </p:spTree>
    <p:extLst>
      <p:ext uri="{BB962C8B-B14F-4D97-AF65-F5344CB8AC3E}">
        <p14:creationId xmlns:p14="http://schemas.microsoft.com/office/powerpoint/2010/main" val="57245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F98A9CC9-29DD-45D1-AD9E-8ACC155A0208}"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7</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6" name="TextBox 5">
            <a:extLst>
              <a:ext uri="{FF2B5EF4-FFF2-40B4-BE49-F238E27FC236}">
                <a16:creationId xmlns:a16="http://schemas.microsoft.com/office/drawing/2014/main" id="{5541A663-57E8-4EE8-3F92-0806D79C422A}"/>
              </a:ext>
            </a:extLst>
          </p:cNvPr>
          <p:cNvSpPr txBox="1"/>
          <p:nvPr/>
        </p:nvSpPr>
        <p:spPr>
          <a:xfrm>
            <a:off x="353961" y="1883665"/>
            <a:ext cx="11749549" cy="4093428"/>
          </a:xfrm>
          <a:prstGeom prst="rect">
            <a:avLst/>
          </a:prstGeom>
          <a:noFill/>
        </p:spPr>
        <p:txBody>
          <a:bodyPr wrap="square" lIns="91440" tIns="45720" rIns="91440" bIns="45720" anchor="t">
            <a:spAutoFit/>
          </a:bodyPr>
          <a:lstStyle/>
          <a:p>
            <a:pPr algn="just"/>
            <a:endParaRPr lang="en-US" sz="2800">
              <a:solidFill>
                <a:srgbClr val="610B4B"/>
              </a:solidFill>
              <a:cs typeface="Calibri"/>
            </a:endParaRPr>
          </a:p>
          <a:p>
            <a:pPr algn="just"/>
            <a:r>
              <a:rPr lang="en-US" sz="2000">
                <a:solidFill>
                  <a:srgbClr val="333333"/>
                </a:solidFill>
                <a:ea typeface="+mn-lt"/>
                <a:cs typeface="+mn-lt"/>
              </a:rPr>
              <a:t>Initially, CAN protocol was designed to target the communication issue that occurs within the vehicles. But later on, due to the features it offers, it is used in various other fields. The following are the applications of CAN protocol:</a:t>
            </a:r>
            <a:endParaRPr lang="en-US" sz="2000">
              <a:cs typeface="Calibri"/>
            </a:endParaRPr>
          </a:p>
          <a:p>
            <a:pPr marL="285750" indent="-285750" algn="just">
              <a:buFont typeface="Arial"/>
              <a:buChar char="•"/>
            </a:pPr>
            <a:r>
              <a:rPr lang="en-US" sz="2000">
                <a:ea typeface="+mn-lt"/>
                <a:cs typeface="+mn-lt"/>
              </a:rPr>
              <a:t>Automotive (passenger vehicles, trucks, buses)</a:t>
            </a:r>
            <a:endParaRPr lang="en-US" sz="2000">
              <a:cs typeface="Calibri"/>
            </a:endParaRPr>
          </a:p>
          <a:p>
            <a:pPr marL="285750" indent="-285750" algn="just">
              <a:buFont typeface="Arial"/>
              <a:buChar char="•"/>
            </a:pPr>
            <a:r>
              <a:rPr lang="en-US" sz="2000">
                <a:ea typeface="+mn-lt"/>
                <a:cs typeface="+mn-lt"/>
              </a:rPr>
              <a:t>Electronic equipment for aviation and navigation</a:t>
            </a:r>
            <a:endParaRPr lang="en-US" sz="2000">
              <a:cs typeface="Calibri"/>
            </a:endParaRPr>
          </a:p>
          <a:p>
            <a:pPr marL="285750" indent="-285750" algn="just">
              <a:buFont typeface="Arial"/>
              <a:buChar char="•"/>
            </a:pPr>
            <a:r>
              <a:rPr lang="en-US" sz="2000">
                <a:ea typeface="+mn-lt"/>
                <a:cs typeface="+mn-lt"/>
              </a:rPr>
              <a:t>Industrial automation and mechanical control</a:t>
            </a:r>
            <a:endParaRPr lang="en-US" sz="2000">
              <a:cs typeface="Calibri"/>
            </a:endParaRPr>
          </a:p>
          <a:p>
            <a:pPr marL="285750" indent="-285750" algn="just">
              <a:buFont typeface="Arial"/>
              <a:buChar char="•"/>
            </a:pPr>
            <a:r>
              <a:rPr lang="en-US" sz="2000">
                <a:ea typeface="+mn-lt"/>
                <a:cs typeface="+mn-lt"/>
              </a:rPr>
              <a:t>Elevator and escalators</a:t>
            </a:r>
            <a:endParaRPr lang="en-US" sz="2000">
              <a:cs typeface="Calibri"/>
            </a:endParaRPr>
          </a:p>
          <a:p>
            <a:pPr marL="285750" indent="-285750" algn="just">
              <a:buFont typeface="Arial"/>
              <a:buChar char="•"/>
            </a:pPr>
            <a:r>
              <a:rPr lang="en-US" sz="2000">
                <a:ea typeface="+mn-lt"/>
                <a:cs typeface="+mn-lt"/>
              </a:rPr>
              <a:t>Building automation</a:t>
            </a:r>
            <a:endParaRPr lang="en-US" sz="2000">
              <a:cs typeface="Calibri"/>
            </a:endParaRPr>
          </a:p>
          <a:p>
            <a:pPr marL="285750" indent="-285750" algn="just">
              <a:buFont typeface="Arial"/>
              <a:buChar char="•"/>
            </a:pPr>
            <a:r>
              <a:rPr lang="en-US" sz="2000">
                <a:ea typeface="+mn-lt"/>
                <a:cs typeface="+mn-lt"/>
              </a:rPr>
              <a:t>Medical instruments and equipment</a:t>
            </a:r>
            <a:endParaRPr lang="en-US" sz="2000">
              <a:cs typeface="Calibri"/>
            </a:endParaRPr>
          </a:p>
          <a:p>
            <a:pPr marL="285750" indent="-285750" algn="just">
              <a:buFont typeface="Arial"/>
              <a:buChar char="•"/>
            </a:pPr>
            <a:r>
              <a:rPr lang="en-US" sz="2000">
                <a:ea typeface="+mn-lt"/>
                <a:cs typeface="+mn-lt"/>
              </a:rPr>
              <a:t>Marine, medical, industrial, medical</a:t>
            </a:r>
            <a:endParaRPr lang="en-US" sz="2000">
              <a:cs typeface="Calibri"/>
            </a:endParaRPr>
          </a:p>
          <a:p>
            <a:pPr algn="just"/>
            <a:endParaRPr lang="en-US" sz="3200">
              <a:cs typeface="Calibri"/>
            </a:endParaRPr>
          </a:p>
        </p:txBody>
      </p:sp>
      <p:sp>
        <p:nvSpPr>
          <p:cNvPr id="7" name="TextBox 6">
            <a:extLst>
              <a:ext uri="{FF2B5EF4-FFF2-40B4-BE49-F238E27FC236}">
                <a16:creationId xmlns:a16="http://schemas.microsoft.com/office/drawing/2014/main" id="{DAB68086-7CB8-6049-B303-5B4ADF80DAF2}"/>
              </a:ext>
            </a:extLst>
          </p:cNvPr>
          <p:cNvSpPr txBox="1"/>
          <p:nvPr/>
        </p:nvSpPr>
        <p:spPr>
          <a:xfrm>
            <a:off x="353961" y="1104299"/>
            <a:ext cx="8733228" cy="646331"/>
          </a:xfrm>
          <a:prstGeom prst="rect">
            <a:avLst/>
          </a:prstGeom>
          <a:noFill/>
        </p:spPr>
        <p:txBody>
          <a:bodyPr wrap="square" lIns="91440" tIns="45720" rIns="91440" bIns="45720" rtlCol="0" anchor="t">
            <a:spAutoFit/>
          </a:bodyPr>
          <a:lstStyle/>
          <a:p>
            <a:r>
              <a:rPr lang="en-US" sz="3600">
                <a:solidFill>
                  <a:srgbClr val="000000"/>
                </a:solidFill>
                <a:latin typeface="Rockwell Extra Bold"/>
                <a:cs typeface="Calibri"/>
              </a:rPr>
              <a:t>Applications of CAN protocol</a:t>
            </a:r>
            <a:endParaRPr lang="en-US"/>
          </a:p>
        </p:txBody>
      </p:sp>
    </p:spTree>
    <p:extLst>
      <p:ext uri="{BB962C8B-B14F-4D97-AF65-F5344CB8AC3E}">
        <p14:creationId xmlns:p14="http://schemas.microsoft.com/office/powerpoint/2010/main" val="1684201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F98A9CC9-29DD-45D1-AD9E-8ACC155A0208}"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8</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7" name="TextBox 6">
            <a:extLst>
              <a:ext uri="{FF2B5EF4-FFF2-40B4-BE49-F238E27FC236}">
                <a16:creationId xmlns:a16="http://schemas.microsoft.com/office/drawing/2014/main" id="{DAB68086-7CB8-6049-B303-5B4ADF80DAF2}"/>
              </a:ext>
            </a:extLst>
          </p:cNvPr>
          <p:cNvSpPr txBox="1"/>
          <p:nvPr/>
        </p:nvSpPr>
        <p:spPr>
          <a:xfrm>
            <a:off x="353961" y="1104299"/>
            <a:ext cx="8733228" cy="646331"/>
          </a:xfrm>
          <a:prstGeom prst="rect">
            <a:avLst/>
          </a:prstGeom>
          <a:noFill/>
        </p:spPr>
        <p:txBody>
          <a:bodyPr wrap="square" lIns="91440" tIns="45720" rIns="91440" bIns="45720" rtlCol="0" anchor="t">
            <a:spAutoFit/>
          </a:bodyPr>
          <a:lstStyle/>
          <a:p>
            <a:r>
              <a:rPr lang="en-US" sz="3600">
                <a:solidFill>
                  <a:srgbClr val="000000"/>
                </a:solidFill>
                <a:latin typeface="Rockwell Extra Bold"/>
                <a:cs typeface="Calibri"/>
              </a:rPr>
              <a:t>Market Survey</a:t>
            </a:r>
            <a:endParaRPr lang="en-US"/>
          </a:p>
        </p:txBody>
      </p:sp>
      <p:sp>
        <p:nvSpPr>
          <p:cNvPr id="9" name="TextBox 8">
            <a:extLst>
              <a:ext uri="{FF2B5EF4-FFF2-40B4-BE49-F238E27FC236}">
                <a16:creationId xmlns:a16="http://schemas.microsoft.com/office/drawing/2014/main" id="{70769028-8075-8A0A-7DC2-BA533F3DE96E}"/>
              </a:ext>
            </a:extLst>
          </p:cNvPr>
          <p:cNvSpPr txBox="1"/>
          <p:nvPr/>
        </p:nvSpPr>
        <p:spPr>
          <a:xfrm>
            <a:off x="565354" y="2197674"/>
            <a:ext cx="11061291" cy="3170099"/>
          </a:xfrm>
          <a:prstGeom prst="rect">
            <a:avLst/>
          </a:prstGeom>
          <a:noFill/>
        </p:spPr>
        <p:txBody>
          <a:bodyPr wrap="square">
            <a:spAutoFit/>
          </a:bodyPr>
          <a:lstStyle/>
          <a:p>
            <a:pPr algn="just"/>
            <a:r>
              <a:rPr lang="en-US" sz="2000"/>
              <a:t>The demand for embedded systems with CAN communication capabilities is rapidly growing across several industries:</a:t>
            </a:r>
          </a:p>
          <a:p>
            <a:pPr algn="just">
              <a:buFont typeface="Arial" panose="020B0604020202020204" pitchFamily="34" charset="0"/>
              <a:buChar char="•"/>
            </a:pPr>
            <a:r>
              <a:rPr lang="en-US" sz="2000" b="1"/>
              <a:t>Automotive:</a:t>
            </a:r>
            <a:r>
              <a:rPr lang="en-US" sz="2000"/>
              <a:t> Modern vehicles rely heavily on CAN for communication between Engine Control Units (ECUs), airbags, anti-lock braking systems (ABS), and other critical components.</a:t>
            </a:r>
          </a:p>
          <a:p>
            <a:pPr algn="just">
              <a:buFont typeface="Arial" panose="020B0604020202020204" pitchFamily="34" charset="0"/>
              <a:buChar char="•"/>
            </a:pPr>
            <a:r>
              <a:rPr lang="en-US" sz="2000" b="1"/>
              <a:t>Aerospace:</a:t>
            </a:r>
            <a:r>
              <a:rPr lang="en-US" sz="2000"/>
              <a:t> CAN is used in aircraft for data exchange between flight control systems, sensors, and actuators, ensuring safe and efficient operation.</a:t>
            </a:r>
          </a:p>
          <a:p>
            <a:pPr algn="just">
              <a:buFont typeface="Arial" panose="020B0604020202020204" pitchFamily="34" charset="0"/>
              <a:buChar char="•"/>
            </a:pPr>
            <a:r>
              <a:rPr lang="en-US" sz="2000" b="1"/>
              <a:t>Industrial Control:</a:t>
            </a:r>
            <a:r>
              <a:rPr lang="en-US" sz="2000"/>
              <a:t> Industrial automation systems utilize CAN for communication between Programmable Logic Controllers (PLCs), sensors, and actuators in factory machinery and process control applications.</a:t>
            </a:r>
          </a:p>
          <a:p>
            <a:pPr algn="just"/>
            <a:r>
              <a:rPr lang="en-US" sz="2000"/>
              <a:t>This widespread adoption highlights the crucial role of CAN in modern embedded systems.</a:t>
            </a:r>
          </a:p>
        </p:txBody>
      </p:sp>
    </p:spTree>
    <p:extLst>
      <p:ext uri="{BB962C8B-B14F-4D97-AF65-F5344CB8AC3E}">
        <p14:creationId xmlns:p14="http://schemas.microsoft.com/office/powerpoint/2010/main" val="95017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B19D7-D6FB-FE7B-B5AB-857C03BEDBF3}"/>
              </a:ext>
            </a:extLst>
          </p:cNvPr>
          <p:cNvSpPr>
            <a:spLocks noGrp="1"/>
          </p:cNvSpPr>
          <p:nvPr>
            <p:ph type="dt" sz="half" idx="10"/>
          </p:nvPr>
        </p:nvSpPr>
        <p:spPr/>
        <p:txBody>
          <a:bodyPr/>
          <a:lstStyle/>
          <a:p>
            <a:fld id="{F98A9CC9-29DD-45D1-AD9E-8ACC155A0208}" type="datetime1">
              <a:rPr lang="en-IN" smtClean="0"/>
              <a:t>05-08-2024</a:t>
            </a:fld>
            <a:endParaRPr lang="en-IN"/>
          </a:p>
        </p:txBody>
      </p:sp>
      <p:sp>
        <p:nvSpPr>
          <p:cNvPr id="3" name="Footer Placeholder 2">
            <a:extLst>
              <a:ext uri="{FF2B5EF4-FFF2-40B4-BE49-F238E27FC236}">
                <a16:creationId xmlns:a16="http://schemas.microsoft.com/office/drawing/2014/main" id="{177C19C7-5157-1BF7-3F56-ADD3D2B09A67}"/>
              </a:ext>
            </a:extLst>
          </p:cNvPr>
          <p:cNvSpPr>
            <a:spLocks noGrp="1"/>
          </p:cNvSpPr>
          <p:nvPr>
            <p:ph type="ftr" sz="quarter" idx="11"/>
          </p:nvPr>
        </p:nvSpPr>
        <p:spPr/>
        <p:txBody>
          <a:bodyPr/>
          <a:lstStyle/>
          <a:p>
            <a:r>
              <a:rPr lang="en-US"/>
              <a:t>AE COURSE PROJECT : CAN protocol implementation with verilog</a:t>
            </a:r>
            <a:endParaRPr lang="en-IN"/>
          </a:p>
        </p:txBody>
      </p:sp>
      <p:sp>
        <p:nvSpPr>
          <p:cNvPr id="4" name="Slide Number Placeholder 3">
            <a:extLst>
              <a:ext uri="{FF2B5EF4-FFF2-40B4-BE49-F238E27FC236}">
                <a16:creationId xmlns:a16="http://schemas.microsoft.com/office/drawing/2014/main" id="{F6074760-0079-11B5-03FE-04162CA8109A}"/>
              </a:ext>
            </a:extLst>
          </p:cNvPr>
          <p:cNvSpPr>
            <a:spLocks noGrp="1"/>
          </p:cNvSpPr>
          <p:nvPr>
            <p:ph type="sldNum" sz="quarter" idx="12"/>
          </p:nvPr>
        </p:nvSpPr>
        <p:spPr/>
        <p:txBody>
          <a:bodyPr/>
          <a:lstStyle/>
          <a:p>
            <a:fld id="{DA69987F-1E3A-4391-8EFD-F9727B90C988}" type="slidenum">
              <a:rPr lang="en-IN" smtClean="0"/>
              <a:t>9</a:t>
            </a:fld>
            <a:endParaRPr lang="en-IN"/>
          </a:p>
        </p:txBody>
      </p:sp>
      <p:cxnSp>
        <p:nvCxnSpPr>
          <p:cNvPr id="8" name="Straight Connector 7">
            <a:extLst>
              <a:ext uri="{FF2B5EF4-FFF2-40B4-BE49-F238E27FC236}">
                <a16:creationId xmlns:a16="http://schemas.microsoft.com/office/drawing/2014/main" id="{725E4639-A17F-D070-8A18-D8D68EEE5E72}"/>
              </a:ext>
            </a:extLst>
          </p:cNvPr>
          <p:cNvCxnSpPr>
            <a:cxnSpLocks/>
          </p:cNvCxnSpPr>
          <p:nvPr/>
        </p:nvCxnSpPr>
        <p:spPr>
          <a:xfrm>
            <a:off x="0" y="880777"/>
            <a:ext cx="121920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D54B56E-98D5-B0A5-9FE2-18C7CCF9EC67}"/>
              </a:ext>
            </a:extLst>
          </p:cNvPr>
          <p:cNvPicPr>
            <a:picLocks noChangeAspect="1"/>
          </p:cNvPicPr>
          <p:nvPr/>
        </p:nvPicPr>
        <p:blipFill rotWithShape="1">
          <a:blip r:embed="rId2">
            <a:extLst>
              <a:ext uri="{28A0092B-C50C-407E-A947-70E740481C1C}">
                <a14:useLocalDpi xmlns:a14="http://schemas.microsoft.com/office/drawing/2010/main" val="0"/>
              </a:ext>
            </a:extLst>
          </a:blip>
          <a:srcRect l="1674" t="18483" r="2922" b="16827"/>
          <a:stretch/>
        </p:blipFill>
        <p:spPr>
          <a:xfrm>
            <a:off x="0" y="59524"/>
            <a:ext cx="6351109" cy="801949"/>
          </a:xfrm>
          <a:prstGeom prst="rect">
            <a:avLst/>
          </a:prstGeom>
        </p:spPr>
      </p:pic>
      <p:sp>
        <p:nvSpPr>
          <p:cNvPr id="7" name="TextBox 6">
            <a:extLst>
              <a:ext uri="{FF2B5EF4-FFF2-40B4-BE49-F238E27FC236}">
                <a16:creationId xmlns:a16="http://schemas.microsoft.com/office/drawing/2014/main" id="{DAB68086-7CB8-6049-B303-5B4ADF80DAF2}"/>
              </a:ext>
            </a:extLst>
          </p:cNvPr>
          <p:cNvSpPr txBox="1"/>
          <p:nvPr/>
        </p:nvSpPr>
        <p:spPr>
          <a:xfrm>
            <a:off x="353961" y="1104299"/>
            <a:ext cx="8733228" cy="646331"/>
          </a:xfrm>
          <a:prstGeom prst="rect">
            <a:avLst/>
          </a:prstGeom>
          <a:noFill/>
        </p:spPr>
        <p:txBody>
          <a:bodyPr wrap="square" lIns="91440" tIns="45720" rIns="91440" bIns="45720" rtlCol="0" anchor="t">
            <a:spAutoFit/>
          </a:bodyPr>
          <a:lstStyle/>
          <a:p>
            <a:r>
              <a:rPr lang="en-US" sz="3600">
                <a:solidFill>
                  <a:srgbClr val="000000"/>
                </a:solidFill>
                <a:latin typeface="Rockwell Extra Bold"/>
                <a:cs typeface="Calibri"/>
              </a:rPr>
              <a:t>Market Survey</a:t>
            </a:r>
            <a:endParaRPr lang="en-US"/>
          </a:p>
        </p:txBody>
      </p:sp>
      <p:sp>
        <p:nvSpPr>
          <p:cNvPr id="9" name="TextBox 8">
            <a:extLst>
              <a:ext uri="{FF2B5EF4-FFF2-40B4-BE49-F238E27FC236}">
                <a16:creationId xmlns:a16="http://schemas.microsoft.com/office/drawing/2014/main" id="{70769028-8075-8A0A-7DC2-BA533F3DE96E}"/>
              </a:ext>
            </a:extLst>
          </p:cNvPr>
          <p:cNvSpPr txBox="1"/>
          <p:nvPr/>
        </p:nvSpPr>
        <p:spPr>
          <a:xfrm>
            <a:off x="806245" y="2033312"/>
            <a:ext cx="10579510" cy="3785652"/>
          </a:xfrm>
          <a:prstGeom prst="rect">
            <a:avLst/>
          </a:prstGeom>
          <a:noFill/>
        </p:spPr>
        <p:txBody>
          <a:bodyPr wrap="square">
            <a:spAutoFit/>
          </a:bodyPr>
          <a:lstStyle/>
          <a:p>
            <a:r>
              <a:rPr lang="en-US" sz="2000" b="1"/>
              <a:t>Existing Solutions: CAN Controller IPs and Open Source</a:t>
            </a:r>
          </a:p>
          <a:p>
            <a:r>
              <a:rPr lang="en-US" sz="2000"/>
              <a:t>Currently, there are two primary solutions for implementing CAN communication:</a:t>
            </a:r>
            <a:endParaRPr lang="en-US" sz="2000" b="1"/>
          </a:p>
          <a:p>
            <a:r>
              <a:rPr lang="en-US" sz="2000" b="1"/>
              <a:t>Commercially Available CAN Controller IPs (Intellectual Property):</a:t>
            </a:r>
            <a:r>
              <a:rPr lang="en-US" sz="2000"/>
              <a:t> These pre-designed cores offer a quick and convenient way to integrate CAN functionality. However, they often come with limitations:</a:t>
            </a:r>
          </a:p>
          <a:p>
            <a:pPr marL="742950" lvl="1" indent="-285750">
              <a:buFont typeface="Arial" panose="020B0604020202020204" pitchFamily="34" charset="0"/>
              <a:buChar char="•"/>
            </a:pPr>
            <a:r>
              <a:rPr lang="en-US" sz="2000" b="1"/>
              <a:t>Cost:</a:t>
            </a:r>
            <a:r>
              <a:rPr lang="en-US" sz="2000"/>
              <a:t> Licensing fees for commercial IPs can be expensive, especially for academic projects.</a:t>
            </a:r>
          </a:p>
          <a:p>
            <a:pPr marL="742950" lvl="1" indent="-285750">
              <a:buFont typeface="Arial" panose="020B0604020202020204" pitchFamily="34" charset="0"/>
              <a:buChar char="•"/>
            </a:pPr>
            <a:r>
              <a:rPr lang="en-US" sz="2000" b="1"/>
              <a:t>Limited Customization:</a:t>
            </a:r>
            <a:r>
              <a:rPr lang="en-US" sz="2000"/>
              <a:t> These IPs may not be easily adaptable to specific project requirements.</a:t>
            </a:r>
          </a:p>
          <a:p>
            <a:pPr>
              <a:buFont typeface="Arial" panose="020B0604020202020204" pitchFamily="34" charset="0"/>
              <a:buChar char="•"/>
            </a:pPr>
            <a:r>
              <a:rPr lang="en-US" sz="2000" b="1"/>
              <a:t>Open-Source CAN Implementations:</a:t>
            </a:r>
            <a:r>
              <a:rPr lang="en-US" sz="2000"/>
              <a:t> Open-source projects offer freely available Verilog code for CAN controllers. While cost-effective, they might present challenges:</a:t>
            </a:r>
          </a:p>
          <a:p>
            <a:pPr marL="742950" lvl="1" indent="-285750">
              <a:buFont typeface="Arial" panose="020B0604020202020204" pitchFamily="34" charset="0"/>
              <a:buChar char="•"/>
            </a:pPr>
            <a:r>
              <a:rPr lang="en-US" sz="2000" b="1"/>
              <a:t>Complexity:</a:t>
            </a:r>
            <a:r>
              <a:rPr lang="en-US" sz="2000"/>
              <a:t> Understanding and modifying existing code can be time-consuming, especially for beginners.</a:t>
            </a:r>
          </a:p>
          <a:p>
            <a:pPr marL="742950" lvl="1" indent="-285750">
              <a:buFont typeface="Arial" panose="020B0604020202020204" pitchFamily="34" charset="0"/>
              <a:buChar char="•"/>
            </a:pPr>
            <a:r>
              <a:rPr lang="en-US" sz="2000" b="1"/>
              <a:t>Limited Support:</a:t>
            </a:r>
            <a:r>
              <a:rPr lang="en-US" sz="2000"/>
              <a:t> Open-source projects may lack dedicated support or documentation.</a:t>
            </a:r>
          </a:p>
        </p:txBody>
      </p:sp>
    </p:spTree>
    <p:extLst>
      <p:ext uri="{BB962C8B-B14F-4D97-AF65-F5344CB8AC3E}">
        <p14:creationId xmlns:p14="http://schemas.microsoft.com/office/powerpoint/2010/main" val="2215285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1564</Words>
  <Application>Microsoft Office PowerPoint</Application>
  <PresentationFormat>Widescreen</PresentationFormat>
  <Paragraphs>255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STHupo</vt:lpstr>
      <vt:lpstr>Arial</vt:lpstr>
      <vt:lpstr>Calibri</vt:lpstr>
      <vt:lpstr>Calibri Light</vt:lpstr>
      <vt:lpstr>proxima-nova</vt:lpstr>
      <vt:lpstr>Rockwell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Shivanand Biradar</dc:creator>
  <cp:lastModifiedBy>Shivanand Biradar</cp:lastModifiedBy>
  <cp:revision>1</cp:revision>
  <dcterms:created xsi:type="dcterms:W3CDTF">2024-05-16T07:50:35Z</dcterms:created>
  <dcterms:modified xsi:type="dcterms:W3CDTF">2024-08-05T12:53:23Z</dcterms:modified>
</cp:coreProperties>
</file>