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57AEE-2230-4046-8785-940200E740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FE4ABD-3BE5-4C3C-B3E0-423983534F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Analyze the provided sales dataset to understand sales trends, stock levels, and product performance.</a:t>
          </a:r>
          <a:endParaRPr lang="en-US" i="0" dirty="0"/>
        </a:p>
      </dgm:t>
    </dgm:pt>
    <dgm:pt modelId="{3AEBC255-F706-4C1A-973D-BB3F827796C0}" type="parTrans" cxnId="{1A287D4A-C35F-4E41-BBE2-478F73728117}">
      <dgm:prSet/>
      <dgm:spPr/>
      <dgm:t>
        <a:bodyPr/>
        <a:lstStyle/>
        <a:p>
          <a:endParaRPr lang="en-US"/>
        </a:p>
      </dgm:t>
    </dgm:pt>
    <dgm:pt modelId="{13E7A078-5A64-4F3B-B9A9-05539455471B}" type="sibTrans" cxnId="{1A287D4A-C35F-4E41-BBE2-478F73728117}">
      <dgm:prSet/>
      <dgm:spPr/>
      <dgm:t>
        <a:bodyPr/>
        <a:lstStyle/>
        <a:p>
          <a:endParaRPr lang="en-US"/>
        </a:p>
      </dgm:t>
    </dgm:pt>
    <dgm:pt modelId="{B3DDFD7C-440D-4630-A460-9A1857361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Identify popular products, low-stock items, and sales patterns over time.</a:t>
          </a:r>
          <a:endParaRPr lang="en-US" dirty="0"/>
        </a:p>
      </dgm:t>
    </dgm:pt>
    <dgm:pt modelId="{930C72AB-1A39-4934-9CB3-155C59ED676A}" type="parTrans" cxnId="{C5A8B968-FA5B-420D-BF00-B11A949B5C21}">
      <dgm:prSet/>
      <dgm:spPr/>
      <dgm:t>
        <a:bodyPr/>
        <a:lstStyle/>
        <a:p>
          <a:endParaRPr lang="en-US"/>
        </a:p>
      </dgm:t>
    </dgm:pt>
    <dgm:pt modelId="{E0E7F276-E649-4D27-AA1F-14E6090735B7}" type="sibTrans" cxnId="{C5A8B968-FA5B-420D-BF00-B11A949B5C21}">
      <dgm:prSet/>
      <dgm:spPr/>
      <dgm:t>
        <a:bodyPr/>
        <a:lstStyle/>
        <a:p>
          <a:endParaRPr lang="en-US"/>
        </a:p>
      </dgm:t>
    </dgm:pt>
    <dgm:pt modelId="{F8AD1B6D-4C38-4912-8F9E-C65EC5DE30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Generate actionable recommendations for improving inventory management efficiency.</a:t>
          </a:r>
          <a:endParaRPr lang="en-US" dirty="0"/>
        </a:p>
      </dgm:t>
    </dgm:pt>
    <dgm:pt modelId="{BC272E15-9F89-493F-A57B-25B8A3A60A81}" type="parTrans" cxnId="{DE71D59C-DA73-47E2-B93E-BEF5C400DA39}">
      <dgm:prSet/>
      <dgm:spPr/>
      <dgm:t>
        <a:bodyPr/>
        <a:lstStyle/>
        <a:p>
          <a:endParaRPr lang="en-US"/>
        </a:p>
      </dgm:t>
    </dgm:pt>
    <dgm:pt modelId="{9FF1C158-9461-49D2-BA7E-359CC5491F7F}" type="sibTrans" cxnId="{DE71D59C-DA73-47E2-B93E-BEF5C400DA39}">
      <dgm:prSet/>
      <dgm:spPr/>
      <dgm:t>
        <a:bodyPr/>
        <a:lstStyle/>
        <a:p>
          <a:endParaRPr lang="en-US"/>
        </a:p>
      </dgm:t>
    </dgm:pt>
    <dgm:pt modelId="{ECDA41A0-6CCE-41B1-871B-6948A98D34B2}" type="pres">
      <dgm:prSet presAssocID="{A4157AEE-2230-4046-8785-940200E740B0}" presName="root" presStyleCnt="0">
        <dgm:presLayoutVars>
          <dgm:dir/>
          <dgm:resizeHandles val="exact"/>
        </dgm:presLayoutVars>
      </dgm:prSet>
      <dgm:spPr/>
    </dgm:pt>
    <dgm:pt modelId="{7D2A3793-3DAF-47EC-A6C8-069A15EB8F01}" type="pres">
      <dgm:prSet presAssocID="{97FE4ABD-3BE5-4C3C-B3E0-423983534F2C}" presName="compNode" presStyleCnt="0"/>
      <dgm:spPr/>
    </dgm:pt>
    <dgm:pt modelId="{878FB6DE-DE4E-42B6-A9CD-DD198FC86785}" type="pres">
      <dgm:prSet presAssocID="{97FE4ABD-3BE5-4C3C-B3E0-423983534F2C}" presName="bgRect" presStyleLbl="bgShp" presStyleIdx="0" presStyleCnt="3"/>
      <dgm:spPr/>
    </dgm:pt>
    <dgm:pt modelId="{068A404F-CF68-452F-BF0A-990628D9123A}" type="pres">
      <dgm:prSet presAssocID="{97FE4ABD-3BE5-4C3C-B3E0-423983534F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8ADB320-34D7-46A1-AFB4-3CA1DEB2D6EE}" type="pres">
      <dgm:prSet presAssocID="{97FE4ABD-3BE5-4C3C-B3E0-423983534F2C}" presName="spaceRect" presStyleCnt="0"/>
      <dgm:spPr/>
    </dgm:pt>
    <dgm:pt modelId="{391EE200-CDEF-4B56-9A9B-B955CA018BD9}" type="pres">
      <dgm:prSet presAssocID="{97FE4ABD-3BE5-4C3C-B3E0-423983534F2C}" presName="parTx" presStyleLbl="revTx" presStyleIdx="0" presStyleCnt="3">
        <dgm:presLayoutVars>
          <dgm:chMax val="0"/>
          <dgm:chPref val="0"/>
        </dgm:presLayoutVars>
      </dgm:prSet>
      <dgm:spPr/>
    </dgm:pt>
    <dgm:pt modelId="{00D5BC8D-CF18-44BA-BB70-6CB6B4765E54}" type="pres">
      <dgm:prSet presAssocID="{13E7A078-5A64-4F3B-B9A9-05539455471B}" presName="sibTrans" presStyleCnt="0"/>
      <dgm:spPr/>
    </dgm:pt>
    <dgm:pt modelId="{5D774D17-BD7B-48D0-B107-1AE73DEB4E87}" type="pres">
      <dgm:prSet presAssocID="{B3DDFD7C-440D-4630-A460-9A185736104A}" presName="compNode" presStyleCnt="0"/>
      <dgm:spPr/>
    </dgm:pt>
    <dgm:pt modelId="{8179313B-706A-4EA9-9D78-070FFB361B05}" type="pres">
      <dgm:prSet presAssocID="{B3DDFD7C-440D-4630-A460-9A185736104A}" presName="bgRect" presStyleLbl="bgShp" presStyleIdx="1" presStyleCnt="3"/>
      <dgm:spPr/>
    </dgm:pt>
    <dgm:pt modelId="{8E4CAFDC-F290-441E-8C58-18BFB85F1A29}" type="pres">
      <dgm:prSet presAssocID="{B3DDFD7C-440D-4630-A460-9A185736104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2E81D03F-D302-48FD-ACCF-FA296C7C1CE2}" type="pres">
      <dgm:prSet presAssocID="{B3DDFD7C-440D-4630-A460-9A185736104A}" presName="spaceRect" presStyleCnt="0"/>
      <dgm:spPr/>
    </dgm:pt>
    <dgm:pt modelId="{22D94B01-FDF4-4AAC-9CBB-CD8BFE5A79D4}" type="pres">
      <dgm:prSet presAssocID="{B3DDFD7C-440D-4630-A460-9A185736104A}" presName="parTx" presStyleLbl="revTx" presStyleIdx="1" presStyleCnt="3">
        <dgm:presLayoutVars>
          <dgm:chMax val="0"/>
          <dgm:chPref val="0"/>
        </dgm:presLayoutVars>
      </dgm:prSet>
      <dgm:spPr/>
    </dgm:pt>
    <dgm:pt modelId="{B7D6DCA8-3F7B-4991-9354-C57FF51675F2}" type="pres">
      <dgm:prSet presAssocID="{E0E7F276-E649-4D27-AA1F-14E6090735B7}" presName="sibTrans" presStyleCnt="0"/>
      <dgm:spPr/>
    </dgm:pt>
    <dgm:pt modelId="{96A6E100-46F0-43DC-813B-83994AADA663}" type="pres">
      <dgm:prSet presAssocID="{F8AD1B6D-4C38-4912-8F9E-C65EC5DE309F}" presName="compNode" presStyleCnt="0"/>
      <dgm:spPr/>
    </dgm:pt>
    <dgm:pt modelId="{B3A08E94-F538-4D31-844F-20E4C15E6BD7}" type="pres">
      <dgm:prSet presAssocID="{F8AD1B6D-4C38-4912-8F9E-C65EC5DE309F}" presName="bgRect" presStyleLbl="bgShp" presStyleIdx="2" presStyleCnt="3"/>
      <dgm:spPr/>
    </dgm:pt>
    <dgm:pt modelId="{02BDDBAD-4838-4A3F-8168-B3ADA968EFB6}" type="pres">
      <dgm:prSet presAssocID="{F8AD1B6D-4C38-4912-8F9E-C65EC5DE309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7EDFB35-0A33-4BCC-A97C-C10B7B6E2E81}" type="pres">
      <dgm:prSet presAssocID="{F8AD1B6D-4C38-4912-8F9E-C65EC5DE309F}" presName="spaceRect" presStyleCnt="0"/>
      <dgm:spPr/>
    </dgm:pt>
    <dgm:pt modelId="{27822461-8E03-4A8C-A45B-7EBAAEEC590A}" type="pres">
      <dgm:prSet presAssocID="{F8AD1B6D-4C38-4912-8F9E-C65EC5DE309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5A8B968-FA5B-420D-BF00-B11A949B5C21}" srcId="{A4157AEE-2230-4046-8785-940200E740B0}" destId="{B3DDFD7C-440D-4630-A460-9A185736104A}" srcOrd="1" destOrd="0" parTransId="{930C72AB-1A39-4934-9CB3-155C59ED676A}" sibTransId="{E0E7F276-E649-4D27-AA1F-14E6090735B7}"/>
    <dgm:cxn modelId="{C60B1C69-831B-440F-8F1E-F9C028E49188}" type="presOf" srcId="{B3DDFD7C-440D-4630-A460-9A185736104A}" destId="{22D94B01-FDF4-4AAC-9CBB-CD8BFE5A79D4}" srcOrd="0" destOrd="0" presId="urn:microsoft.com/office/officeart/2018/2/layout/IconVerticalSolidList"/>
    <dgm:cxn modelId="{1A287D4A-C35F-4E41-BBE2-478F73728117}" srcId="{A4157AEE-2230-4046-8785-940200E740B0}" destId="{97FE4ABD-3BE5-4C3C-B3E0-423983534F2C}" srcOrd="0" destOrd="0" parTransId="{3AEBC255-F706-4C1A-973D-BB3F827796C0}" sibTransId="{13E7A078-5A64-4F3B-B9A9-05539455471B}"/>
    <dgm:cxn modelId="{16419073-C770-43C4-ACEC-4276411D8EA1}" type="presOf" srcId="{A4157AEE-2230-4046-8785-940200E740B0}" destId="{ECDA41A0-6CCE-41B1-871B-6948A98D34B2}" srcOrd="0" destOrd="0" presId="urn:microsoft.com/office/officeart/2018/2/layout/IconVerticalSolidList"/>
    <dgm:cxn modelId="{DE71D59C-DA73-47E2-B93E-BEF5C400DA39}" srcId="{A4157AEE-2230-4046-8785-940200E740B0}" destId="{F8AD1B6D-4C38-4912-8F9E-C65EC5DE309F}" srcOrd="2" destOrd="0" parTransId="{BC272E15-9F89-493F-A57B-25B8A3A60A81}" sibTransId="{9FF1C158-9461-49D2-BA7E-359CC5491F7F}"/>
    <dgm:cxn modelId="{3E2EAAC5-267F-46C8-BBDA-20BFBE39243D}" type="presOf" srcId="{F8AD1B6D-4C38-4912-8F9E-C65EC5DE309F}" destId="{27822461-8E03-4A8C-A45B-7EBAAEEC590A}" srcOrd="0" destOrd="0" presId="urn:microsoft.com/office/officeart/2018/2/layout/IconVerticalSolidList"/>
    <dgm:cxn modelId="{233B95E5-CAE9-47B8-A228-469718FF66DA}" type="presOf" srcId="{97FE4ABD-3BE5-4C3C-B3E0-423983534F2C}" destId="{391EE200-CDEF-4B56-9A9B-B955CA018BD9}" srcOrd="0" destOrd="0" presId="urn:microsoft.com/office/officeart/2018/2/layout/IconVerticalSolidList"/>
    <dgm:cxn modelId="{931E5300-93BA-45DD-B416-AF5B51B5E324}" type="presParOf" srcId="{ECDA41A0-6CCE-41B1-871B-6948A98D34B2}" destId="{7D2A3793-3DAF-47EC-A6C8-069A15EB8F01}" srcOrd="0" destOrd="0" presId="urn:microsoft.com/office/officeart/2018/2/layout/IconVerticalSolidList"/>
    <dgm:cxn modelId="{802B6EB4-324D-46B9-B571-4700A1D7FF98}" type="presParOf" srcId="{7D2A3793-3DAF-47EC-A6C8-069A15EB8F01}" destId="{878FB6DE-DE4E-42B6-A9CD-DD198FC86785}" srcOrd="0" destOrd="0" presId="urn:microsoft.com/office/officeart/2018/2/layout/IconVerticalSolidList"/>
    <dgm:cxn modelId="{B908EA01-9110-4777-8882-F87FD85CA311}" type="presParOf" srcId="{7D2A3793-3DAF-47EC-A6C8-069A15EB8F01}" destId="{068A404F-CF68-452F-BF0A-990628D9123A}" srcOrd="1" destOrd="0" presId="urn:microsoft.com/office/officeart/2018/2/layout/IconVerticalSolidList"/>
    <dgm:cxn modelId="{E3565A4B-1E5E-4C8C-83CD-BD8AF887DF05}" type="presParOf" srcId="{7D2A3793-3DAF-47EC-A6C8-069A15EB8F01}" destId="{98ADB320-34D7-46A1-AFB4-3CA1DEB2D6EE}" srcOrd="2" destOrd="0" presId="urn:microsoft.com/office/officeart/2018/2/layout/IconVerticalSolidList"/>
    <dgm:cxn modelId="{7763F01D-B4FB-4A24-A7E8-4F33176AB5E6}" type="presParOf" srcId="{7D2A3793-3DAF-47EC-A6C8-069A15EB8F01}" destId="{391EE200-CDEF-4B56-9A9B-B955CA018BD9}" srcOrd="3" destOrd="0" presId="urn:microsoft.com/office/officeart/2018/2/layout/IconVerticalSolidList"/>
    <dgm:cxn modelId="{F85BF7DD-6FC2-4A14-BDA0-23FA5F99E5AD}" type="presParOf" srcId="{ECDA41A0-6CCE-41B1-871B-6948A98D34B2}" destId="{00D5BC8D-CF18-44BA-BB70-6CB6B4765E54}" srcOrd="1" destOrd="0" presId="urn:microsoft.com/office/officeart/2018/2/layout/IconVerticalSolidList"/>
    <dgm:cxn modelId="{D7E556EA-427F-4AC1-9288-C268419F2A25}" type="presParOf" srcId="{ECDA41A0-6CCE-41B1-871B-6948A98D34B2}" destId="{5D774D17-BD7B-48D0-B107-1AE73DEB4E87}" srcOrd="2" destOrd="0" presId="urn:microsoft.com/office/officeart/2018/2/layout/IconVerticalSolidList"/>
    <dgm:cxn modelId="{79B0D165-293F-495E-B8FC-D1A0854CB202}" type="presParOf" srcId="{5D774D17-BD7B-48D0-B107-1AE73DEB4E87}" destId="{8179313B-706A-4EA9-9D78-070FFB361B05}" srcOrd="0" destOrd="0" presId="urn:microsoft.com/office/officeart/2018/2/layout/IconVerticalSolidList"/>
    <dgm:cxn modelId="{7E091C8D-2277-4A87-8EE7-EA1E28130D47}" type="presParOf" srcId="{5D774D17-BD7B-48D0-B107-1AE73DEB4E87}" destId="{8E4CAFDC-F290-441E-8C58-18BFB85F1A29}" srcOrd="1" destOrd="0" presId="urn:microsoft.com/office/officeart/2018/2/layout/IconVerticalSolidList"/>
    <dgm:cxn modelId="{4640F355-052A-4FBC-86DC-9144172444A0}" type="presParOf" srcId="{5D774D17-BD7B-48D0-B107-1AE73DEB4E87}" destId="{2E81D03F-D302-48FD-ACCF-FA296C7C1CE2}" srcOrd="2" destOrd="0" presId="urn:microsoft.com/office/officeart/2018/2/layout/IconVerticalSolidList"/>
    <dgm:cxn modelId="{DAE070BF-95EF-4C9D-9675-BE266D2FE30E}" type="presParOf" srcId="{5D774D17-BD7B-48D0-B107-1AE73DEB4E87}" destId="{22D94B01-FDF4-4AAC-9CBB-CD8BFE5A79D4}" srcOrd="3" destOrd="0" presId="urn:microsoft.com/office/officeart/2018/2/layout/IconVerticalSolidList"/>
    <dgm:cxn modelId="{3940E60D-693C-4FD7-A007-E162B3D03510}" type="presParOf" srcId="{ECDA41A0-6CCE-41B1-871B-6948A98D34B2}" destId="{B7D6DCA8-3F7B-4991-9354-C57FF51675F2}" srcOrd="3" destOrd="0" presId="urn:microsoft.com/office/officeart/2018/2/layout/IconVerticalSolidList"/>
    <dgm:cxn modelId="{A36D975D-7DEA-4F0A-AACE-F6AED1C08EE8}" type="presParOf" srcId="{ECDA41A0-6CCE-41B1-871B-6948A98D34B2}" destId="{96A6E100-46F0-43DC-813B-83994AADA663}" srcOrd="4" destOrd="0" presId="urn:microsoft.com/office/officeart/2018/2/layout/IconVerticalSolidList"/>
    <dgm:cxn modelId="{09498BF7-D8C6-4A51-8722-08A7A72AD5A5}" type="presParOf" srcId="{96A6E100-46F0-43DC-813B-83994AADA663}" destId="{B3A08E94-F538-4D31-844F-20E4C15E6BD7}" srcOrd="0" destOrd="0" presId="urn:microsoft.com/office/officeart/2018/2/layout/IconVerticalSolidList"/>
    <dgm:cxn modelId="{A2CA411E-2C8D-4349-9A2D-3EC43C1206DE}" type="presParOf" srcId="{96A6E100-46F0-43DC-813B-83994AADA663}" destId="{02BDDBAD-4838-4A3F-8168-B3ADA968EFB6}" srcOrd="1" destOrd="0" presId="urn:microsoft.com/office/officeart/2018/2/layout/IconVerticalSolidList"/>
    <dgm:cxn modelId="{A08ADCA8-5F9D-44BB-B789-05EE550E8F4E}" type="presParOf" srcId="{96A6E100-46F0-43DC-813B-83994AADA663}" destId="{A7EDFB35-0A33-4BCC-A97C-C10B7B6E2E81}" srcOrd="2" destOrd="0" presId="urn:microsoft.com/office/officeart/2018/2/layout/IconVerticalSolidList"/>
    <dgm:cxn modelId="{0A173EE4-9CCF-43D3-943B-097F3C9D7647}" type="presParOf" srcId="{96A6E100-46F0-43DC-813B-83994AADA663}" destId="{27822461-8E03-4A8C-A45B-7EBAAEEC590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CB17CCE-6D14-48A4-AE5B-E762DB7E031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9D0986B-288E-412C-958F-066149D69E61}">
      <dgm:prSet/>
      <dgm:spPr/>
      <dgm:t>
        <a:bodyPr/>
        <a:lstStyle/>
        <a:p>
          <a:r>
            <a:rPr lang="en-IN"/>
            <a:t>Python </a:t>
          </a:r>
          <a:endParaRPr lang="en-US"/>
        </a:p>
      </dgm:t>
    </dgm:pt>
    <dgm:pt modelId="{04ACF9EE-B1EF-4588-AFC5-5E58AF5DA69A}" type="parTrans" cxnId="{E0AA7608-1BD5-41B5-A116-6CAA239E90AA}">
      <dgm:prSet/>
      <dgm:spPr/>
      <dgm:t>
        <a:bodyPr/>
        <a:lstStyle/>
        <a:p>
          <a:endParaRPr lang="en-US"/>
        </a:p>
      </dgm:t>
    </dgm:pt>
    <dgm:pt modelId="{1F52F6C4-FC70-47FE-ABE3-1B2510BF6B40}" type="sibTrans" cxnId="{E0AA7608-1BD5-41B5-A116-6CAA239E90AA}">
      <dgm:prSet/>
      <dgm:spPr/>
      <dgm:t>
        <a:bodyPr/>
        <a:lstStyle/>
        <a:p>
          <a:endParaRPr lang="en-US"/>
        </a:p>
      </dgm:t>
    </dgm:pt>
    <dgm:pt modelId="{9B5F6F0C-4B0C-43F7-B6D2-A4C6984C65C7}">
      <dgm:prSet/>
      <dgm:spPr/>
      <dgm:t>
        <a:bodyPr/>
        <a:lstStyle/>
        <a:p>
          <a:r>
            <a:rPr lang="en-IN"/>
            <a:t>Pandas</a:t>
          </a:r>
          <a:endParaRPr lang="en-US"/>
        </a:p>
      </dgm:t>
    </dgm:pt>
    <dgm:pt modelId="{E36A636E-1041-4492-8BE2-EA4478BA8905}" type="parTrans" cxnId="{370BB906-C2B6-4054-822D-128F464CF15B}">
      <dgm:prSet/>
      <dgm:spPr/>
      <dgm:t>
        <a:bodyPr/>
        <a:lstStyle/>
        <a:p>
          <a:endParaRPr lang="en-US"/>
        </a:p>
      </dgm:t>
    </dgm:pt>
    <dgm:pt modelId="{16B601EB-B06B-42AB-910F-8164FAF11AFB}" type="sibTrans" cxnId="{370BB906-C2B6-4054-822D-128F464CF15B}">
      <dgm:prSet/>
      <dgm:spPr/>
      <dgm:t>
        <a:bodyPr/>
        <a:lstStyle/>
        <a:p>
          <a:endParaRPr lang="en-US"/>
        </a:p>
      </dgm:t>
    </dgm:pt>
    <dgm:pt modelId="{8BC66CD1-4D44-4C7C-A118-B2D584EF5622}">
      <dgm:prSet/>
      <dgm:spPr/>
      <dgm:t>
        <a:bodyPr/>
        <a:lstStyle/>
        <a:p>
          <a:r>
            <a:rPr lang="en-IN"/>
            <a:t>NumPy</a:t>
          </a:r>
          <a:endParaRPr lang="en-US"/>
        </a:p>
      </dgm:t>
    </dgm:pt>
    <dgm:pt modelId="{199F50A2-6DEA-4004-A0A6-57A26FCA5272}" type="parTrans" cxnId="{745481EC-7CAA-4B80-8080-90AC83FCB592}">
      <dgm:prSet/>
      <dgm:spPr/>
      <dgm:t>
        <a:bodyPr/>
        <a:lstStyle/>
        <a:p>
          <a:endParaRPr lang="en-US"/>
        </a:p>
      </dgm:t>
    </dgm:pt>
    <dgm:pt modelId="{58A7BDEF-0E48-4060-9B19-2C7F3316427B}" type="sibTrans" cxnId="{745481EC-7CAA-4B80-8080-90AC83FCB592}">
      <dgm:prSet/>
      <dgm:spPr/>
      <dgm:t>
        <a:bodyPr/>
        <a:lstStyle/>
        <a:p>
          <a:endParaRPr lang="en-US"/>
        </a:p>
      </dgm:t>
    </dgm:pt>
    <dgm:pt modelId="{DEAE5109-B38B-4710-AC8B-EDB9F0C3C3EF}">
      <dgm:prSet/>
      <dgm:spPr/>
      <dgm:t>
        <a:bodyPr/>
        <a:lstStyle/>
        <a:p>
          <a:r>
            <a:rPr lang="en-IN"/>
            <a:t>Matplotlib</a:t>
          </a:r>
          <a:endParaRPr lang="en-US"/>
        </a:p>
      </dgm:t>
    </dgm:pt>
    <dgm:pt modelId="{B42CA4F9-00D4-4AAC-9FB4-88E1F96344BA}" type="parTrans" cxnId="{C2869251-ADFC-4BF4-81D0-8B1BBBF32FC7}">
      <dgm:prSet/>
      <dgm:spPr/>
      <dgm:t>
        <a:bodyPr/>
        <a:lstStyle/>
        <a:p>
          <a:endParaRPr lang="en-US"/>
        </a:p>
      </dgm:t>
    </dgm:pt>
    <dgm:pt modelId="{81DE4C91-34A5-44FD-8081-FDBD1D3D3020}" type="sibTrans" cxnId="{C2869251-ADFC-4BF4-81D0-8B1BBBF32FC7}">
      <dgm:prSet/>
      <dgm:spPr/>
      <dgm:t>
        <a:bodyPr/>
        <a:lstStyle/>
        <a:p>
          <a:endParaRPr lang="en-US"/>
        </a:p>
      </dgm:t>
    </dgm:pt>
    <dgm:pt modelId="{2AC53785-E980-4867-B0BB-AC107677EFFE}">
      <dgm:prSet/>
      <dgm:spPr/>
      <dgm:t>
        <a:bodyPr/>
        <a:lstStyle/>
        <a:p>
          <a:r>
            <a:rPr lang="en-IN"/>
            <a:t>Plotly</a:t>
          </a:r>
          <a:endParaRPr lang="en-US"/>
        </a:p>
      </dgm:t>
    </dgm:pt>
    <dgm:pt modelId="{806003CD-E99F-42C9-90F7-9363A4BEE33C}" type="parTrans" cxnId="{317B00B1-86B0-4CC7-87CD-A3B7A12B2B76}">
      <dgm:prSet/>
      <dgm:spPr/>
      <dgm:t>
        <a:bodyPr/>
        <a:lstStyle/>
        <a:p>
          <a:endParaRPr lang="en-US"/>
        </a:p>
      </dgm:t>
    </dgm:pt>
    <dgm:pt modelId="{4FFFB8B1-8B5A-4EF9-BD79-7B49389BCC91}" type="sibTrans" cxnId="{317B00B1-86B0-4CC7-87CD-A3B7A12B2B76}">
      <dgm:prSet/>
      <dgm:spPr/>
      <dgm:t>
        <a:bodyPr/>
        <a:lstStyle/>
        <a:p>
          <a:endParaRPr lang="en-US"/>
        </a:p>
      </dgm:t>
    </dgm:pt>
    <dgm:pt modelId="{3CCC6CEF-FFB7-44B7-A1D4-9D76785FF428}">
      <dgm:prSet/>
      <dgm:spPr/>
      <dgm:t>
        <a:bodyPr/>
        <a:lstStyle/>
        <a:p>
          <a:r>
            <a:rPr lang="en-IN"/>
            <a:t>Statsmodels</a:t>
          </a:r>
          <a:endParaRPr lang="en-US"/>
        </a:p>
      </dgm:t>
    </dgm:pt>
    <dgm:pt modelId="{FC6749A8-61C5-410D-AB27-7ADC69CF13C9}" type="parTrans" cxnId="{A7BD76AA-27C6-44A0-BDBF-919051FE6DA8}">
      <dgm:prSet/>
      <dgm:spPr/>
      <dgm:t>
        <a:bodyPr/>
        <a:lstStyle/>
        <a:p>
          <a:endParaRPr lang="en-US"/>
        </a:p>
      </dgm:t>
    </dgm:pt>
    <dgm:pt modelId="{C513F9AE-7954-4A3D-AD6B-4BE0E78E1A8C}" type="sibTrans" cxnId="{A7BD76AA-27C6-44A0-BDBF-919051FE6DA8}">
      <dgm:prSet/>
      <dgm:spPr/>
      <dgm:t>
        <a:bodyPr/>
        <a:lstStyle/>
        <a:p>
          <a:endParaRPr lang="en-US"/>
        </a:p>
      </dgm:t>
    </dgm:pt>
    <dgm:pt modelId="{12513068-A19D-47F4-AF61-6F2F71D6A6C5}">
      <dgm:prSet/>
      <dgm:spPr/>
      <dgm:t>
        <a:bodyPr/>
        <a:lstStyle/>
        <a:p>
          <a:r>
            <a:rPr lang="en-IN"/>
            <a:t>Jupyter Notebook</a:t>
          </a:r>
          <a:endParaRPr lang="en-US"/>
        </a:p>
      </dgm:t>
    </dgm:pt>
    <dgm:pt modelId="{5D24C579-A3EA-4795-A8B1-54E27B8416CE}" type="parTrans" cxnId="{629078D1-D58A-4574-BBD4-6D40FFCBF7F8}">
      <dgm:prSet/>
      <dgm:spPr/>
      <dgm:t>
        <a:bodyPr/>
        <a:lstStyle/>
        <a:p>
          <a:endParaRPr lang="en-US"/>
        </a:p>
      </dgm:t>
    </dgm:pt>
    <dgm:pt modelId="{D094D038-B25E-421F-964E-6860F3CB15DD}" type="sibTrans" cxnId="{629078D1-D58A-4574-BBD4-6D40FFCBF7F8}">
      <dgm:prSet/>
      <dgm:spPr/>
      <dgm:t>
        <a:bodyPr/>
        <a:lstStyle/>
        <a:p>
          <a:endParaRPr lang="en-US"/>
        </a:p>
      </dgm:t>
    </dgm:pt>
    <dgm:pt modelId="{E1B6D35F-7EA6-4426-935D-0CA1980C173D}" type="pres">
      <dgm:prSet presAssocID="{DCB17CCE-6D14-48A4-AE5B-E762DB7E031E}" presName="linear" presStyleCnt="0">
        <dgm:presLayoutVars>
          <dgm:animLvl val="lvl"/>
          <dgm:resizeHandles val="exact"/>
        </dgm:presLayoutVars>
      </dgm:prSet>
      <dgm:spPr/>
    </dgm:pt>
    <dgm:pt modelId="{6F1D19E4-0D4C-4F8E-A437-05F3B08175A9}" type="pres">
      <dgm:prSet presAssocID="{29D0986B-288E-412C-958F-066149D69E61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6578CF1-E2AC-4F0F-9DE5-694BE159C93E}" type="pres">
      <dgm:prSet presAssocID="{1F52F6C4-FC70-47FE-ABE3-1B2510BF6B40}" presName="spacer" presStyleCnt="0"/>
      <dgm:spPr/>
    </dgm:pt>
    <dgm:pt modelId="{061E279D-D93B-4260-BCED-DE093897EA82}" type="pres">
      <dgm:prSet presAssocID="{9B5F6F0C-4B0C-43F7-B6D2-A4C6984C65C7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93C07C7-262D-4CE6-AEC0-27C3BD2187EF}" type="pres">
      <dgm:prSet presAssocID="{16B601EB-B06B-42AB-910F-8164FAF11AFB}" presName="spacer" presStyleCnt="0"/>
      <dgm:spPr/>
    </dgm:pt>
    <dgm:pt modelId="{0A8E466B-DAF8-44F8-9CA2-D6E50509BB94}" type="pres">
      <dgm:prSet presAssocID="{8BC66CD1-4D44-4C7C-A118-B2D584EF5622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A3D45E1-646C-4524-B2F9-3B7C9E1FCD49}" type="pres">
      <dgm:prSet presAssocID="{58A7BDEF-0E48-4060-9B19-2C7F3316427B}" presName="spacer" presStyleCnt="0"/>
      <dgm:spPr/>
    </dgm:pt>
    <dgm:pt modelId="{59AA1641-8E9C-40A5-8B69-C9EB102E543E}" type="pres">
      <dgm:prSet presAssocID="{DEAE5109-B38B-4710-AC8B-EDB9F0C3C3EF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154FA96B-B462-416E-9556-C2541F21E96D}" type="pres">
      <dgm:prSet presAssocID="{81DE4C91-34A5-44FD-8081-FDBD1D3D3020}" presName="spacer" presStyleCnt="0"/>
      <dgm:spPr/>
    </dgm:pt>
    <dgm:pt modelId="{1DAF232B-1F73-4B10-A983-B73F3FE5C6AC}" type="pres">
      <dgm:prSet presAssocID="{2AC53785-E980-4867-B0BB-AC107677EFFE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A72E5DA7-07FE-4ECD-8EBF-AC7929BFCB02}" type="pres">
      <dgm:prSet presAssocID="{4FFFB8B1-8B5A-4EF9-BD79-7B49389BCC91}" presName="spacer" presStyleCnt="0"/>
      <dgm:spPr/>
    </dgm:pt>
    <dgm:pt modelId="{5DE4C933-E6A9-4104-A667-A3AD77D3E92D}" type="pres">
      <dgm:prSet presAssocID="{3CCC6CEF-FFB7-44B7-A1D4-9D76785FF42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27999F7-A1D8-430F-8323-FC57B2736453}" type="pres">
      <dgm:prSet presAssocID="{C513F9AE-7954-4A3D-AD6B-4BE0E78E1A8C}" presName="spacer" presStyleCnt="0"/>
      <dgm:spPr/>
    </dgm:pt>
    <dgm:pt modelId="{D15F5821-7883-4854-A4FA-3A6065AC6812}" type="pres">
      <dgm:prSet presAssocID="{12513068-A19D-47F4-AF61-6F2F71D6A6C5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70BB906-C2B6-4054-822D-128F464CF15B}" srcId="{DCB17CCE-6D14-48A4-AE5B-E762DB7E031E}" destId="{9B5F6F0C-4B0C-43F7-B6D2-A4C6984C65C7}" srcOrd="1" destOrd="0" parTransId="{E36A636E-1041-4492-8BE2-EA4478BA8905}" sibTransId="{16B601EB-B06B-42AB-910F-8164FAF11AFB}"/>
    <dgm:cxn modelId="{E0AA7608-1BD5-41B5-A116-6CAA239E90AA}" srcId="{DCB17CCE-6D14-48A4-AE5B-E762DB7E031E}" destId="{29D0986B-288E-412C-958F-066149D69E61}" srcOrd="0" destOrd="0" parTransId="{04ACF9EE-B1EF-4588-AFC5-5E58AF5DA69A}" sibTransId="{1F52F6C4-FC70-47FE-ABE3-1B2510BF6B40}"/>
    <dgm:cxn modelId="{ADDFFE14-2413-42BC-927A-484451D2FE5F}" type="presOf" srcId="{2AC53785-E980-4867-B0BB-AC107677EFFE}" destId="{1DAF232B-1F73-4B10-A983-B73F3FE5C6AC}" srcOrd="0" destOrd="0" presId="urn:microsoft.com/office/officeart/2005/8/layout/vList2"/>
    <dgm:cxn modelId="{3F5A9834-B101-4F1B-82D5-985035804355}" type="presOf" srcId="{3CCC6CEF-FFB7-44B7-A1D4-9D76785FF428}" destId="{5DE4C933-E6A9-4104-A667-A3AD77D3E92D}" srcOrd="0" destOrd="0" presId="urn:microsoft.com/office/officeart/2005/8/layout/vList2"/>
    <dgm:cxn modelId="{8379DF67-6E3F-4A89-A679-72E4141AD0E7}" type="presOf" srcId="{29D0986B-288E-412C-958F-066149D69E61}" destId="{6F1D19E4-0D4C-4F8E-A437-05F3B08175A9}" srcOrd="0" destOrd="0" presId="urn:microsoft.com/office/officeart/2005/8/layout/vList2"/>
    <dgm:cxn modelId="{C2869251-ADFC-4BF4-81D0-8B1BBBF32FC7}" srcId="{DCB17CCE-6D14-48A4-AE5B-E762DB7E031E}" destId="{DEAE5109-B38B-4710-AC8B-EDB9F0C3C3EF}" srcOrd="3" destOrd="0" parTransId="{B42CA4F9-00D4-4AAC-9FB4-88E1F96344BA}" sibTransId="{81DE4C91-34A5-44FD-8081-FDBD1D3D3020}"/>
    <dgm:cxn modelId="{A7BD76AA-27C6-44A0-BDBF-919051FE6DA8}" srcId="{DCB17CCE-6D14-48A4-AE5B-E762DB7E031E}" destId="{3CCC6CEF-FFB7-44B7-A1D4-9D76785FF428}" srcOrd="5" destOrd="0" parTransId="{FC6749A8-61C5-410D-AB27-7ADC69CF13C9}" sibTransId="{C513F9AE-7954-4A3D-AD6B-4BE0E78E1A8C}"/>
    <dgm:cxn modelId="{2EDADEAA-4C6F-4C60-8249-0D6DBE60AA76}" type="presOf" srcId="{8BC66CD1-4D44-4C7C-A118-B2D584EF5622}" destId="{0A8E466B-DAF8-44F8-9CA2-D6E50509BB94}" srcOrd="0" destOrd="0" presId="urn:microsoft.com/office/officeart/2005/8/layout/vList2"/>
    <dgm:cxn modelId="{AA1EDCB0-F4E3-426C-BE54-90C7E56E4710}" type="presOf" srcId="{DEAE5109-B38B-4710-AC8B-EDB9F0C3C3EF}" destId="{59AA1641-8E9C-40A5-8B69-C9EB102E543E}" srcOrd="0" destOrd="0" presId="urn:microsoft.com/office/officeart/2005/8/layout/vList2"/>
    <dgm:cxn modelId="{317B00B1-86B0-4CC7-87CD-A3B7A12B2B76}" srcId="{DCB17CCE-6D14-48A4-AE5B-E762DB7E031E}" destId="{2AC53785-E980-4867-B0BB-AC107677EFFE}" srcOrd="4" destOrd="0" parTransId="{806003CD-E99F-42C9-90F7-9363A4BEE33C}" sibTransId="{4FFFB8B1-8B5A-4EF9-BD79-7B49389BCC91}"/>
    <dgm:cxn modelId="{629078D1-D58A-4574-BBD4-6D40FFCBF7F8}" srcId="{DCB17CCE-6D14-48A4-AE5B-E762DB7E031E}" destId="{12513068-A19D-47F4-AF61-6F2F71D6A6C5}" srcOrd="6" destOrd="0" parTransId="{5D24C579-A3EA-4795-A8B1-54E27B8416CE}" sibTransId="{D094D038-B25E-421F-964E-6860F3CB15DD}"/>
    <dgm:cxn modelId="{4F320CD7-C969-4594-AA50-89A0AC81760C}" type="presOf" srcId="{9B5F6F0C-4B0C-43F7-B6D2-A4C6984C65C7}" destId="{061E279D-D93B-4260-BCED-DE093897EA82}" srcOrd="0" destOrd="0" presId="urn:microsoft.com/office/officeart/2005/8/layout/vList2"/>
    <dgm:cxn modelId="{F20B1EDF-93CA-4129-9D49-7B40901836CB}" type="presOf" srcId="{12513068-A19D-47F4-AF61-6F2F71D6A6C5}" destId="{D15F5821-7883-4854-A4FA-3A6065AC6812}" srcOrd="0" destOrd="0" presId="urn:microsoft.com/office/officeart/2005/8/layout/vList2"/>
    <dgm:cxn modelId="{745481EC-7CAA-4B80-8080-90AC83FCB592}" srcId="{DCB17CCE-6D14-48A4-AE5B-E762DB7E031E}" destId="{8BC66CD1-4D44-4C7C-A118-B2D584EF5622}" srcOrd="2" destOrd="0" parTransId="{199F50A2-6DEA-4004-A0A6-57A26FCA5272}" sibTransId="{58A7BDEF-0E48-4060-9B19-2C7F3316427B}"/>
    <dgm:cxn modelId="{FD70EAF1-8FB8-4E83-A1EB-0795A9772EB3}" type="presOf" srcId="{DCB17CCE-6D14-48A4-AE5B-E762DB7E031E}" destId="{E1B6D35F-7EA6-4426-935D-0CA1980C173D}" srcOrd="0" destOrd="0" presId="urn:microsoft.com/office/officeart/2005/8/layout/vList2"/>
    <dgm:cxn modelId="{EEFBD51C-59C7-400A-A44B-2A4549C869A1}" type="presParOf" srcId="{E1B6D35F-7EA6-4426-935D-0CA1980C173D}" destId="{6F1D19E4-0D4C-4F8E-A437-05F3B08175A9}" srcOrd="0" destOrd="0" presId="urn:microsoft.com/office/officeart/2005/8/layout/vList2"/>
    <dgm:cxn modelId="{DA56CE2C-F945-41C0-9E08-67239208D231}" type="presParOf" srcId="{E1B6D35F-7EA6-4426-935D-0CA1980C173D}" destId="{06578CF1-E2AC-4F0F-9DE5-694BE159C93E}" srcOrd="1" destOrd="0" presId="urn:microsoft.com/office/officeart/2005/8/layout/vList2"/>
    <dgm:cxn modelId="{3FCBA228-83ED-4F08-B473-9A3A9F0E7437}" type="presParOf" srcId="{E1B6D35F-7EA6-4426-935D-0CA1980C173D}" destId="{061E279D-D93B-4260-BCED-DE093897EA82}" srcOrd="2" destOrd="0" presId="urn:microsoft.com/office/officeart/2005/8/layout/vList2"/>
    <dgm:cxn modelId="{8869698E-2DD8-4098-8239-0FBFCE1D1044}" type="presParOf" srcId="{E1B6D35F-7EA6-4426-935D-0CA1980C173D}" destId="{793C07C7-262D-4CE6-AEC0-27C3BD2187EF}" srcOrd="3" destOrd="0" presId="urn:microsoft.com/office/officeart/2005/8/layout/vList2"/>
    <dgm:cxn modelId="{D61CDC30-762B-41FE-958F-90BD2C78D9CD}" type="presParOf" srcId="{E1B6D35F-7EA6-4426-935D-0CA1980C173D}" destId="{0A8E466B-DAF8-44F8-9CA2-D6E50509BB94}" srcOrd="4" destOrd="0" presId="urn:microsoft.com/office/officeart/2005/8/layout/vList2"/>
    <dgm:cxn modelId="{6DFE1221-D8C1-45EC-A81B-4FBCAD286887}" type="presParOf" srcId="{E1B6D35F-7EA6-4426-935D-0CA1980C173D}" destId="{EA3D45E1-646C-4524-B2F9-3B7C9E1FCD49}" srcOrd="5" destOrd="0" presId="urn:microsoft.com/office/officeart/2005/8/layout/vList2"/>
    <dgm:cxn modelId="{AE60A1CC-02C0-4A35-9DA5-9B266F721634}" type="presParOf" srcId="{E1B6D35F-7EA6-4426-935D-0CA1980C173D}" destId="{59AA1641-8E9C-40A5-8B69-C9EB102E543E}" srcOrd="6" destOrd="0" presId="urn:microsoft.com/office/officeart/2005/8/layout/vList2"/>
    <dgm:cxn modelId="{D1210709-F647-4FEB-881E-50850098FF82}" type="presParOf" srcId="{E1B6D35F-7EA6-4426-935D-0CA1980C173D}" destId="{154FA96B-B462-416E-9556-C2541F21E96D}" srcOrd="7" destOrd="0" presId="urn:microsoft.com/office/officeart/2005/8/layout/vList2"/>
    <dgm:cxn modelId="{E01B8A77-E039-4F51-A1C3-51A1DFFD2D67}" type="presParOf" srcId="{E1B6D35F-7EA6-4426-935D-0CA1980C173D}" destId="{1DAF232B-1F73-4B10-A983-B73F3FE5C6AC}" srcOrd="8" destOrd="0" presId="urn:microsoft.com/office/officeart/2005/8/layout/vList2"/>
    <dgm:cxn modelId="{8D88E17D-FC49-477C-97C7-34D63F7EABA3}" type="presParOf" srcId="{E1B6D35F-7EA6-4426-935D-0CA1980C173D}" destId="{A72E5DA7-07FE-4ECD-8EBF-AC7929BFCB02}" srcOrd="9" destOrd="0" presId="urn:microsoft.com/office/officeart/2005/8/layout/vList2"/>
    <dgm:cxn modelId="{AF523F60-1E82-456D-955B-476F1D167F0E}" type="presParOf" srcId="{E1B6D35F-7EA6-4426-935D-0CA1980C173D}" destId="{5DE4C933-E6A9-4104-A667-A3AD77D3E92D}" srcOrd="10" destOrd="0" presId="urn:microsoft.com/office/officeart/2005/8/layout/vList2"/>
    <dgm:cxn modelId="{2FD0B862-5724-4041-A6A4-13901FCFC26F}" type="presParOf" srcId="{E1B6D35F-7EA6-4426-935D-0CA1980C173D}" destId="{B27999F7-A1D8-430F-8323-FC57B2736453}" srcOrd="11" destOrd="0" presId="urn:microsoft.com/office/officeart/2005/8/layout/vList2"/>
    <dgm:cxn modelId="{0BACFA1A-A8BD-47DA-964A-A32BFE430574}" type="presParOf" srcId="{E1B6D35F-7EA6-4426-935D-0CA1980C173D}" destId="{D15F5821-7883-4854-A4FA-3A6065AC681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4D42F6-5839-4793-8F29-6D82B4B75E65}" type="doc">
      <dgm:prSet loTypeId="urn:microsoft.com/office/officeart/2005/8/layout/vList2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49CC69C-3F13-4530-8F3F-A395B1AC017F}">
      <dgm:prSet/>
      <dgm:spPr/>
      <dgm:t>
        <a:bodyPr/>
        <a:lstStyle/>
        <a:p>
          <a:r>
            <a:rPr lang="en-IN"/>
            <a:t>Data Collection</a:t>
          </a:r>
          <a:endParaRPr lang="en-US"/>
        </a:p>
      </dgm:t>
    </dgm:pt>
    <dgm:pt modelId="{8C63289D-1B2F-49A0-955C-F3E40B6FB2C7}" type="parTrans" cxnId="{F7614B04-EEF0-4099-AFD5-21FF35E77E94}">
      <dgm:prSet/>
      <dgm:spPr/>
      <dgm:t>
        <a:bodyPr/>
        <a:lstStyle/>
        <a:p>
          <a:endParaRPr lang="en-US"/>
        </a:p>
      </dgm:t>
    </dgm:pt>
    <dgm:pt modelId="{FE522CA9-69AF-4956-9F7C-949A5C43F775}" type="sibTrans" cxnId="{F7614B04-EEF0-4099-AFD5-21FF35E77E94}">
      <dgm:prSet/>
      <dgm:spPr/>
      <dgm:t>
        <a:bodyPr/>
        <a:lstStyle/>
        <a:p>
          <a:endParaRPr lang="en-US"/>
        </a:p>
      </dgm:t>
    </dgm:pt>
    <dgm:pt modelId="{480B9FAF-87FD-489F-86BC-B00DABD75E0E}">
      <dgm:prSet/>
      <dgm:spPr/>
      <dgm:t>
        <a:bodyPr/>
        <a:lstStyle/>
        <a:p>
          <a:r>
            <a:rPr lang="en-IN"/>
            <a:t>Data Cleaning &amp; Preparation</a:t>
          </a:r>
          <a:endParaRPr lang="en-US"/>
        </a:p>
      </dgm:t>
    </dgm:pt>
    <dgm:pt modelId="{A97F47A2-0D67-4460-93F1-F8D7B34ED290}" type="parTrans" cxnId="{160576AC-16D5-4EE8-ACE9-376A6B1A572B}">
      <dgm:prSet/>
      <dgm:spPr/>
      <dgm:t>
        <a:bodyPr/>
        <a:lstStyle/>
        <a:p>
          <a:endParaRPr lang="en-US"/>
        </a:p>
      </dgm:t>
    </dgm:pt>
    <dgm:pt modelId="{101379E2-0A68-4C20-BC6B-49BD7BECB7E3}" type="sibTrans" cxnId="{160576AC-16D5-4EE8-ACE9-376A6B1A572B}">
      <dgm:prSet/>
      <dgm:spPr/>
      <dgm:t>
        <a:bodyPr/>
        <a:lstStyle/>
        <a:p>
          <a:endParaRPr lang="en-US"/>
        </a:p>
      </dgm:t>
    </dgm:pt>
    <dgm:pt modelId="{44B40346-1C09-4461-822A-DA05310551C2}">
      <dgm:prSet/>
      <dgm:spPr/>
      <dgm:t>
        <a:bodyPr/>
        <a:lstStyle/>
        <a:p>
          <a:r>
            <a:rPr lang="en-IN"/>
            <a:t>Exploratory Data Analysis</a:t>
          </a:r>
          <a:endParaRPr lang="en-US"/>
        </a:p>
      </dgm:t>
    </dgm:pt>
    <dgm:pt modelId="{1A6D9780-A27F-4136-8EF7-3C98B138F26D}" type="parTrans" cxnId="{98598B1B-ECFF-4338-8409-AB84B4509E67}">
      <dgm:prSet/>
      <dgm:spPr/>
      <dgm:t>
        <a:bodyPr/>
        <a:lstStyle/>
        <a:p>
          <a:endParaRPr lang="en-US"/>
        </a:p>
      </dgm:t>
    </dgm:pt>
    <dgm:pt modelId="{5F1AB969-2A17-43E3-88F4-0F11B2B36F6F}" type="sibTrans" cxnId="{98598B1B-ECFF-4338-8409-AB84B4509E67}">
      <dgm:prSet/>
      <dgm:spPr/>
      <dgm:t>
        <a:bodyPr/>
        <a:lstStyle/>
        <a:p>
          <a:endParaRPr lang="en-US"/>
        </a:p>
      </dgm:t>
    </dgm:pt>
    <dgm:pt modelId="{8FCF6094-EDCA-4822-A7FF-0DCDCD2BB7FF}">
      <dgm:prSet/>
      <dgm:spPr/>
      <dgm:t>
        <a:bodyPr/>
        <a:lstStyle/>
        <a:p>
          <a:r>
            <a:rPr lang="en-IN"/>
            <a:t>Data Visualization</a:t>
          </a:r>
          <a:endParaRPr lang="en-US"/>
        </a:p>
      </dgm:t>
    </dgm:pt>
    <dgm:pt modelId="{AB25A3B8-EED1-4E7F-B11F-244C79A2B034}" type="parTrans" cxnId="{E9024835-7F29-4AFC-A38F-030A5B7A4415}">
      <dgm:prSet/>
      <dgm:spPr/>
      <dgm:t>
        <a:bodyPr/>
        <a:lstStyle/>
        <a:p>
          <a:endParaRPr lang="en-US"/>
        </a:p>
      </dgm:t>
    </dgm:pt>
    <dgm:pt modelId="{FAB92406-EC80-48E9-96FD-F521AA1FE559}" type="sibTrans" cxnId="{E9024835-7F29-4AFC-A38F-030A5B7A4415}">
      <dgm:prSet/>
      <dgm:spPr/>
      <dgm:t>
        <a:bodyPr/>
        <a:lstStyle/>
        <a:p>
          <a:endParaRPr lang="en-US"/>
        </a:p>
      </dgm:t>
    </dgm:pt>
    <dgm:pt modelId="{B4EDE599-4824-470F-807C-F4479FA95F92}">
      <dgm:prSet/>
      <dgm:spPr/>
      <dgm:t>
        <a:bodyPr/>
        <a:lstStyle/>
        <a:p>
          <a:r>
            <a:rPr lang="en-IN"/>
            <a:t>Inventory Insights </a:t>
          </a:r>
          <a:endParaRPr lang="en-US"/>
        </a:p>
      </dgm:t>
    </dgm:pt>
    <dgm:pt modelId="{925F93D7-1445-48DA-8586-C3ADFCF20D4D}" type="parTrans" cxnId="{9806926D-B6C1-42E1-818B-FC9CD58AC427}">
      <dgm:prSet/>
      <dgm:spPr/>
      <dgm:t>
        <a:bodyPr/>
        <a:lstStyle/>
        <a:p>
          <a:endParaRPr lang="en-US"/>
        </a:p>
      </dgm:t>
    </dgm:pt>
    <dgm:pt modelId="{EB50803A-EB40-4A00-8F3B-FFD5EFC6B85E}" type="sibTrans" cxnId="{9806926D-B6C1-42E1-818B-FC9CD58AC427}">
      <dgm:prSet/>
      <dgm:spPr/>
      <dgm:t>
        <a:bodyPr/>
        <a:lstStyle/>
        <a:p>
          <a:endParaRPr lang="en-US"/>
        </a:p>
      </dgm:t>
    </dgm:pt>
    <dgm:pt modelId="{62AB45B8-167B-4B7C-8AFE-26F30BF251CD}">
      <dgm:prSet/>
      <dgm:spPr/>
      <dgm:t>
        <a:bodyPr/>
        <a:lstStyle/>
        <a:p>
          <a:r>
            <a:rPr lang="en-IN"/>
            <a:t>Recommendation</a:t>
          </a:r>
          <a:endParaRPr lang="en-US"/>
        </a:p>
      </dgm:t>
    </dgm:pt>
    <dgm:pt modelId="{C86554F7-33FC-43CD-8395-229C42CD76F8}" type="parTrans" cxnId="{081EE8FB-8B92-421F-A206-7ADD481F5188}">
      <dgm:prSet/>
      <dgm:spPr/>
      <dgm:t>
        <a:bodyPr/>
        <a:lstStyle/>
        <a:p>
          <a:endParaRPr lang="en-US"/>
        </a:p>
      </dgm:t>
    </dgm:pt>
    <dgm:pt modelId="{335501DB-FCC3-43F8-A1CB-D36D5A169571}" type="sibTrans" cxnId="{081EE8FB-8B92-421F-A206-7ADD481F5188}">
      <dgm:prSet/>
      <dgm:spPr/>
      <dgm:t>
        <a:bodyPr/>
        <a:lstStyle/>
        <a:p>
          <a:endParaRPr lang="en-US"/>
        </a:p>
      </dgm:t>
    </dgm:pt>
    <dgm:pt modelId="{B539B1E9-D9E1-482F-BF50-2A1C93FE93FD}">
      <dgm:prSet/>
      <dgm:spPr/>
      <dgm:t>
        <a:bodyPr/>
        <a:lstStyle/>
        <a:p>
          <a:r>
            <a:rPr lang="en-IN"/>
            <a:t>Documentation</a:t>
          </a:r>
          <a:endParaRPr lang="en-US"/>
        </a:p>
      </dgm:t>
    </dgm:pt>
    <dgm:pt modelId="{ABBD9C75-4C2C-4069-BC79-5101E629F006}" type="parTrans" cxnId="{529E5896-FAF1-4D48-BE2C-F9D4A12AB64E}">
      <dgm:prSet/>
      <dgm:spPr/>
      <dgm:t>
        <a:bodyPr/>
        <a:lstStyle/>
        <a:p>
          <a:endParaRPr lang="en-US"/>
        </a:p>
      </dgm:t>
    </dgm:pt>
    <dgm:pt modelId="{559C5C99-15DF-4372-A85C-104869E89996}" type="sibTrans" cxnId="{529E5896-FAF1-4D48-BE2C-F9D4A12AB64E}">
      <dgm:prSet/>
      <dgm:spPr/>
      <dgm:t>
        <a:bodyPr/>
        <a:lstStyle/>
        <a:p>
          <a:endParaRPr lang="en-US"/>
        </a:p>
      </dgm:t>
    </dgm:pt>
    <dgm:pt modelId="{CA30764E-DABA-4BDA-9E90-54CFBEB53EB3}">
      <dgm:prSet/>
      <dgm:spPr/>
      <dgm:t>
        <a:bodyPr/>
        <a:lstStyle/>
        <a:p>
          <a:r>
            <a:rPr lang="en-IN"/>
            <a:t>Reporting</a:t>
          </a:r>
          <a:endParaRPr lang="en-US"/>
        </a:p>
      </dgm:t>
    </dgm:pt>
    <dgm:pt modelId="{60080D29-BB29-4507-921D-1946AA0F4D87}" type="parTrans" cxnId="{25448822-A608-44D3-BFEF-2F39C6E43DE5}">
      <dgm:prSet/>
      <dgm:spPr/>
      <dgm:t>
        <a:bodyPr/>
        <a:lstStyle/>
        <a:p>
          <a:endParaRPr lang="en-US"/>
        </a:p>
      </dgm:t>
    </dgm:pt>
    <dgm:pt modelId="{F9F8DC5D-EC3B-45C1-8C84-5035617E2F54}" type="sibTrans" cxnId="{25448822-A608-44D3-BFEF-2F39C6E43DE5}">
      <dgm:prSet/>
      <dgm:spPr/>
      <dgm:t>
        <a:bodyPr/>
        <a:lstStyle/>
        <a:p>
          <a:endParaRPr lang="en-US"/>
        </a:p>
      </dgm:t>
    </dgm:pt>
    <dgm:pt modelId="{872A8543-A12F-41FA-9FD3-7D4CB8D8F83A}" type="pres">
      <dgm:prSet presAssocID="{6E4D42F6-5839-4793-8F29-6D82B4B75E65}" presName="linear" presStyleCnt="0">
        <dgm:presLayoutVars>
          <dgm:animLvl val="lvl"/>
          <dgm:resizeHandles val="exact"/>
        </dgm:presLayoutVars>
      </dgm:prSet>
      <dgm:spPr/>
    </dgm:pt>
    <dgm:pt modelId="{7BBFDFA1-AF6F-4C6D-A94D-48E7540758D7}" type="pres">
      <dgm:prSet presAssocID="{649CC69C-3F13-4530-8F3F-A395B1AC017F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16926A3B-D560-4842-8239-595C2F06FB3F}" type="pres">
      <dgm:prSet presAssocID="{FE522CA9-69AF-4956-9F7C-949A5C43F775}" presName="spacer" presStyleCnt="0"/>
      <dgm:spPr/>
    </dgm:pt>
    <dgm:pt modelId="{D90C6E34-A99B-4868-9628-40CDCD0096DB}" type="pres">
      <dgm:prSet presAssocID="{480B9FAF-87FD-489F-86BC-B00DABD75E0E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E666D47-61F0-4AC0-9CE1-B85E14E9E5E0}" type="pres">
      <dgm:prSet presAssocID="{101379E2-0A68-4C20-BC6B-49BD7BECB7E3}" presName="spacer" presStyleCnt="0"/>
      <dgm:spPr/>
    </dgm:pt>
    <dgm:pt modelId="{1DF7975B-9E3D-490E-AF3C-C398C1B35927}" type="pres">
      <dgm:prSet presAssocID="{44B40346-1C09-4461-822A-DA05310551C2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AF729448-6384-4710-8787-C18BACD2B50D}" type="pres">
      <dgm:prSet presAssocID="{5F1AB969-2A17-43E3-88F4-0F11B2B36F6F}" presName="spacer" presStyleCnt="0"/>
      <dgm:spPr/>
    </dgm:pt>
    <dgm:pt modelId="{4219A71E-8E7B-4A88-AEED-C857DC3155F2}" type="pres">
      <dgm:prSet presAssocID="{8FCF6094-EDCA-4822-A7FF-0DCDCD2BB7FF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ED36F0C6-FD1B-4ADA-868D-A63EBD9FA6E4}" type="pres">
      <dgm:prSet presAssocID="{FAB92406-EC80-48E9-96FD-F521AA1FE559}" presName="spacer" presStyleCnt="0"/>
      <dgm:spPr/>
    </dgm:pt>
    <dgm:pt modelId="{536937CA-F413-42F7-8EA9-9BBF33156035}" type="pres">
      <dgm:prSet presAssocID="{B4EDE599-4824-470F-807C-F4479FA95F92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BA70E687-A7C2-44A4-A8F6-8C8F15804E25}" type="pres">
      <dgm:prSet presAssocID="{EB50803A-EB40-4A00-8F3B-FFD5EFC6B85E}" presName="spacer" presStyleCnt="0"/>
      <dgm:spPr/>
    </dgm:pt>
    <dgm:pt modelId="{5AE7B8F4-F611-43BC-9AEC-4F2605B3CAD4}" type="pres">
      <dgm:prSet presAssocID="{62AB45B8-167B-4B7C-8AFE-26F30BF251CD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92306675-27BE-4451-9863-123B44076170}" type="pres">
      <dgm:prSet presAssocID="{335501DB-FCC3-43F8-A1CB-D36D5A169571}" presName="spacer" presStyleCnt="0"/>
      <dgm:spPr/>
    </dgm:pt>
    <dgm:pt modelId="{A785670A-AB4E-4EFC-BB33-FBD7E1AB774E}" type="pres">
      <dgm:prSet presAssocID="{B539B1E9-D9E1-482F-BF50-2A1C93FE93FD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25C8CBE7-EEF5-4683-9441-ED949A20F0BE}" type="pres">
      <dgm:prSet presAssocID="{559C5C99-15DF-4372-A85C-104869E89996}" presName="spacer" presStyleCnt="0"/>
      <dgm:spPr/>
    </dgm:pt>
    <dgm:pt modelId="{B9467F45-EDEC-4A95-99E9-AD1FA8B9BA63}" type="pres">
      <dgm:prSet presAssocID="{CA30764E-DABA-4BDA-9E90-54CFBEB53EB3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F7614B04-EEF0-4099-AFD5-21FF35E77E94}" srcId="{6E4D42F6-5839-4793-8F29-6D82B4B75E65}" destId="{649CC69C-3F13-4530-8F3F-A395B1AC017F}" srcOrd="0" destOrd="0" parTransId="{8C63289D-1B2F-49A0-955C-F3E40B6FB2C7}" sibTransId="{FE522CA9-69AF-4956-9F7C-949A5C43F775}"/>
    <dgm:cxn modelId="{08FB6913-133E-4F13-8572-1C7CDC60EA3A}" type="presOf" srcId="{649CC69C-3F13-4530-8F3F-A395B1AC017F}" destId="{7BBFDFA1-AF6F-4C6D-A94D-48E7540758D7}" srcOrd="0" destOrd="0" presId="urn:microsoft.com/office/officeart/2005/8/layout/vList2"/>
    <dgm:cxn modelId="{21B6AC16-B997-4EA4-B218-8665C401DB94}" type="presOf" srcId="{62AB45B8-167B-4B7C-8AFE-26F30BF251CD}" destId="{5AE7B8F4-F611-43BC-9AEC-4F2605B3CAD4}" srcOrd="0" destOrd="0" presId="urn:microsoft.com/office/officeart/2005/8/layout/vList2"/>
    <dgm:cxn modelId="{98598B1B-ECFF-4338-8409-AB84B4509E67}" srcId="{6E4D42F6-5839-4793-8F29-6D82B4B75E65}" destId="{44B40346-1C09-4461-822A-DA05310551C2}" srcOrd="2" destOrd="0" parTransId="{1A6D9780-A27F-4136-8EF7-3C98B138F26D}" sibTransId="{5F1AB969-2A17-43E3-88F4-0F11B2B36F6F}"/>
    <dgm:cxn modelId="{25448822-A608-44D3-BFEF-2F39C6E43DE5}" srcId="{6E4D42F6-5839-4793-8F29-6D82B4B75E65}" destId="{CA30764E-DABA-4BDA-9E90-54CFBEB53EB3}" srcOrd="7" destOrd="0" parTransId="{60080D29-BB29-4507-921D-1946AA0F4D87}" sibTransId="{F9F8DC5D-EC3B-45C1-8C84-5035617E2F54}"/>
    <dgm:cxn modelId="{F1A9DE33-05F8-431C-A4CA-658B66AB2A78}" type="presOf" srcId="{480B9FAF-87FD-489F-86BC-B00DABD75E0E}" destId="{D90C6E34-A99B-4868-9628-40CDCD0096DB}" srcOrd="0" destOrd="0" presId="urn:microsoft.com/office/officeart/2005/8/layout/vList2"/>
    <dgm:cxn modelId="{E9024835-7F29-4AFC-A38F-030A5B7A4415}" srcId="{6E4D42F6-5839-4793-8F29-6D82B4B75E65}" destId="{8FCF6094-EDCA-4822-A7FF-0DCDCD2BB7FF}" srcOrd="3" destOrd="0" parTransId="{AB25A3B8-EED1-4E7F-B11F-244C79A2B034}" sibTransId="{FAB92406-EC80-48E9-96FD-F521AA1FE559}"/>
    <dgm:cxn modelId="{CE082C4B-2729-45B6-A662-48A2E6338F76}" type="presOf" srcId="{B4EDE599-4824-470F-807C-F4479FA95F92}" destId="{536937CA-F413-42F7-8EA9-9BBF33156035}" srcOrd="0" destOrd="0" presId="urn:microsoft.com/office/officeart/2005/8/layout/vList2"/>
    <dgm:cxn modelId="{9806926D-B6C1-42E1-818B-FC9CD58AC427}" srcId="{6E4D42F6-5839-4793-8F29-6D82B4B75E65}" destId="{B4EDE599-4824-470F-807C-F4479FA95F92}" srcOrd="4" destOrd="0" parTransId="{925F93D7-1445-48DA-8586-C3ADFCF20D4D}" sibTransId="{EB50803A-EB40-4A00-8F3B-FFD5EFC6B85E}"/>
    <dgm:cxn modelId="{F9F09951-2E89-4EB7-B3EB-50D7C0C0BC0C}" type="presOf" srcId="{44B40346-1C09-4461-822A-DA05310551C2}" destId="{1DF7975B-9E3D-490E-AF3C-C398C1B35927}" srcOrd="0" destOrd="0" presId="urn:microsoft.com/office/officeart/2005/8/layout/vList2"/>
    <dgm:cxn modelId="{060A9A89-E78A-433E-8A9A-8301D3DE009A}" type="presOf" srcId="{8FCF6094-EDCA-4822-A7FF-0DCDCD2BB7FF}" destId="{4219A71E-8E7B-4A88-AEED-C857DC3155F2}" srcOrd="0" destOrd="0" presId="urn:microsoft.com/office/officeart/2005/8/layout/vList2"/>
    <dgm:cxn modelId="{529E5896-FAF1-4D48-BE2C-F9D4A12AB64E}" srcId="{6E4D42F6-5839-4793-8F29-6D82B4B75E65}" destId="{B539B1E9-D9E1-482F-BF50-2A1C93FE93FD}" srcOrd="6" destOrd="0" parTransId="{ABBD9C75-4C2C-4069-BC79-5101E629F006}" sibTransId="{559C5C99-15DF-4372-A85C-104869E89996}"/>
    <dgm:cxn modelId="{4BF0CB98-9C32-4F8B-9FBD-03D2D1654789}" type="presOf" srcId="{6E4D42F6-5839-4793-8F29-6D82B4B75E65}" destId="{872A8543-A12F-41FA-9FD3-7D4CB8D8F83A}" srcOrd="0" destOrd="0" presId="urn:microsoft.com/office/officeart/2005/8/layout/vList2"/>
    <dgm:cxn modelId="{D3EFD69D-28E2-49E8-A335-A4CFD6DEE38D}" type="presOf" srcId="{B539B1E9-D9E1-482F-BF50-2A1C93FE93FD}" destId="{A785670A-AB4E-4EFC-BB33-FBD7E1AB774E}" srcOrd="0" destOrd="0" presId="urn:microsoft.com/office/officeart/2005/8/layout/vList2"/>
    <dgm:cxn modelId="{160576AC-16D5-4EE8-ACE9-376A6B1A572B}" srcId="{6E4D42F6-5839-4793-8F29-6D82B4B75E65}" destId="{480B9FAF-87FD-489F-86BC-B00DABD75E0E}" srcOrd="1" destOrd="0" parTransId="{A97F47A2-0D67-4460-93F1-F8D7B34ED290}" sibTransId="{101379E2-0A68-4C20-BC6B-49BD7BECB7E3}"/>
    <dgm:cxn modelId="{4B1367F8-200E-47D8-AE58-AFA6521AA10C}" type="presOf" srcId="{CA30764E-DABA-4BDA-9E90-54CFBEB53EB3}" destId="{B9467F45-EDEC-4A95-99E9-AD1FA8B9BA63}" srcOrd="0" destOrd="0" presId="urn:microsoft.com/office/officeart/2005/8/layout/vList2"/>
    <dgm:cxn modelId="{081EE8FB-8B92-421F-A206-7ADD481F5188}" srcId="{6E4D42F6-5839-4793-8F29-6D82B4B75E65}" destId="{62AB45B8-167B-4B7C-8AFE-26F30BF251CD}" srcOrd="5" destOrd="0" parTransId="{C86554F7-33FC-43CD-8395-229C42CD76F8}" sibTransId="{335501DB-FCC3-43F8-A1CB-D36D5A169571}"/>
    <dgm:cxn modelId="{900720FB-7E43-440A-ACB3-D16DBF42716D}" type="presParOf" srcId="{872A8543-A12F-41FA-9FD3-7D4CB8D8F83A}" destId="{7BBFDFA1-AF6F-4C6D-A94D-48E7540758D7}" srcOrd="0" destOrd="0" presId="urn:microsoft.com/office/officeart/2005/8/layout/vList2"/>
    <dgm:cxn modelId="{D2D4826C-AE67-4197-A293-D4203F5163D7}" type="presParOf" srcId="{872A8543-A12F-41FA-9FD3-7D4CB8D8F83A}" destId="{16926A3B-D560-4842-8239-595C2F06FB3F}" srcOrd="1" destOrd="0" presId="urn:microsoft.com/office/officeart/2005/8/layout/vList2"/>
    <dgm:cxn modelId="{4C4E1106-B72C-4ED4-9995-F063691A768D}" type="presParOf" srcId="{872A8543-A12F-41FA-9FD3-7D4CB8D8F83A}" destId="{D90C6E34-A99B-4868-9628-40CDCD0096DB}" srcOrd="2" destOrd="0" presId="urn:microsoft.com/office/officeart/2005/8/layout/vList2"/>
    <dgm:cxn modelId="{E11FFE9B-D52B-4A09-9ACD-8000602AD2BC}" type="presParOf" srcId="{872A8543-A12F-41FA-9FD3-7D4CB8D8F83A}" destId="{AE666D47-61F0-4AC0-9CE1-B85E14E9E5E0}" srcOrd="3" destOrd="0" presId="urn:microsoft.com/office/officeart/2005/8/layout/vList2"/>
    <dgm:cxn modelId="{C0E57C02-C83E-4403-B643-FECE924FD39E}" type="presParOf" srcId="{872A8543-A12F-41FA-9FD3-7D4CB8D8F83A}" destId="{1DF7975B-9E3D-490E-AF3C-C398C1B35927}" srcOrd="4" destOrd="0" presId="urn:microsoft.com/office/officeart/2005/8/layout/vList2"/>
    <dgm:cxn modelId="{CA803ACB-F1EC-46A3-B1E4-9C601C5BC3CF}" type="presParOf" srcId="{872A8543-A12F-41FA-9FD3-7D4CB8D8F83A}" destId="{AF729448-6384-4710-8787-C18BACD2B50D}" srcOrd="5" destOrd="0" presId="urn:microsoft.com/office/officeart/2005/8/layout/vList2"/>
    <dgm:cxn modelId="{7E8C642B-DB40-4162-8D8C-30A2FE917186}" type="presParOf" srcId="{872A8543-A12F-41FA-9FD3-7D4CB8D8F83A}" destId="{4219A71E-8E7B-4A88-AEED-C857DC3155F2}" srcOrd="6" destOrd="0" presId="urn:microsoft.com/office/officeart/2005/8/layout/vList2"/>
    <dgm:cxn modelId="{CDAD2F29-651A-4032-ADC9-A2FF20FA3649}" type="presParOf" srcId="{872A8543-A12F-41FA-9FD3-7D4CB8D8F83A}" destId="{ED36F0C6-FD1B-4ADA-868D-A63EBD9FA6E4}" srcOrd="7" destOrd="0" presId="urn:microsoft.com/office/officeart/2005/8/layout/vList2"/>
    <dgm:cxn modelId="{C08D0A58-5A38-4393-AA57-B5C378B9D7CC}" type="presParOf" srcId="{872A8543-A12F-41FA-9FD3-7D4CB8D8F83A}" destId="{536937CA-F413-42F7-8EA9-9BBF33156035}" srcOrd="8" destOrd="0" presId="urn:microsoft.com/office/officeart/2005/8/layout/vList2"/>
    <dgm:cxn modelId="{91B7614D-AE7D-490E-8DF8-E27CB7F508F6}" type="presParOf" srcId="{872A8543-A12F-41FA-9FD3-7D4CB8D8F83A}" destId="{BA70E687-A7C2-44A4-A8F6-8C8F15804E25}" srcOrd="9" destOrd="0" presId="urn:microsoft.com/office/officeart/2005/8/layout/vList2"/>
    <dgm:cxn modelId="{903E8007-6AD5-4F67-8D0E-5882300B0264}" type="presParOf" srcId="{872A8543-A12F-41FA-9FD3-7D4CB8D8F83A}" destId="{5AE7B8F4-F611-43BC-9AEC-4F2605B3CAD4}" srcOrd="10" destOrd="0" presId="urn:microsoft.com/office/officeart/2005/8/layout/vList2"/>
    <dgm:cxn modelId="{642EDBB2-ED5B-4F2F-9236-308CE92EEB76}" type="presParOf" srcId="{872A8543-A12F-41FA-9FD3-7D4CB8D8F83A}" destId="{92306675-27BE-4451-9863-123B44076170}" srcOrd="11" destOrd="0" presId="urn:microsoft.com/office/officeart/2005/8/layout/vList2"/>
    <dgm:cxn modelId="{0387FE90-29A4-4373-AE87-24E83C1AF337}" type="presParOf" srcId="{872A8543-A12F-41FA-9FD3-7D4CB8D8F83A}" destId="{A785670A-AB4E-4EFC-BB33-FBD7E1AB774E}" srcOrd="12" destOrd="0" presId="urn:microsoft.com/office/officeart/2005/8/layout/vList2"/>
    <dgm:cxn modelId="{A2C40B12-D299-4F98-9C7B-12A3C94EFEA1}" type="presParOf" srcId="{872A8543-A12F-41FA-9FD3-7D4CB8D8F83A}" destId="{25C8CBE7-EEF5-4683-9441-ED949A20F0BE}" srcOrd="13" destOrd="0" presId="urn:microsoft.com/office/officeart/2005/8/layout/vList2"/>
    <dgm:cxn modelId="{DBA1B1C2-2BAF-43AF-8250-29E909F2475B}" type="presParOf" srcId="{872A8543-A12F-41FA-9FD3-7D4CB8D8F83A}" destId="{B9467F45-EDEC-4A95-99E9-AD1FA8B9BA63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4938FC8-4F91-412E-A721-F08D97913BA4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636DFC-198E-4341-89E1-FCAF330BF617}">
      <dgm:prSet/>
      <dgm:spPr/>
      <dgm:t>
        <a:bodyPr/>
        <a:lstStyle/>
        <a:p>
          <a:r>
            <a:rPr lang="en-IN" b="1"/>
            <a:t>The Key Performance Indicators</a:t>
          </a:r>
          <a:endParaRPr lang="en-US"/>
        </a:p>
      </dgm:t>
    </dgm:pt>
    <dgm:pt modelId="{D71FD8B1-09A5-41C8-8825-170C4F670F6D}" type="parTrans" cxnId="{4027FDC2-4210-4FC6-8DD0-FF60838ABA0A}">
      <dgm:prSet/>
      <dgm:spPr/>
      <dgm:t>
        <a:bodyPr/>
        <a:lstStyle/>
        <a:p>
          <a:endParaRPr lang="en-US"/>
        </a:p>
      </dgm:t>
    </dgm:pt>
    <dgm:pt modelId="{D1F15788-619C-47D4-A05D-26230AD3E1F7}" type="sibTrans" cxnId="{4027FDC2-4210-4FC6-8DD0-FF60838ABA0A}">
      <dgm:prSet/>
      <dgm:spPr/>
      <dgm:t>
        <a:bodyPr/>
        <a:lstStyle/>
        <a:p>
          <a:endParaRPr lang="en-US"/>
        </a:p>
      </dgm:t>
    </dgm:pt>
    <dgm:pt modelId="{0EEC4BBA-9CE4-49C1-93A1-4D6109E0F101}">
      <dgm:prSet/>
      <dgm:spPr/>
      <dgm:t>
        <a:bodyPr/>
        <a:lstStyle/>
        <a:p>
          <a:r>
            <a:rPr lang="en-IN"/>
            <a:t>Inventory Turnover :  591.27</a:t>
          </a:r>
          <a:endParaRPr lang="en-US"/>
        </a:p>
      </dgm:t>
    </dgm:pt>
    <dgm:pt modelId="{AEA4037D-FD5E-44E9-8438-02D78FBAB67C}" type="parTrans" cxnId="{E2162E38-DC95-462C-A8EB-1A22A47B4D14}">
      <dgm:prSet/>
      <dgm:spPr/>
      <dgm:t>
        <a:bodyPr/>
        <a:lstStyle/>
        <a:p>
          <a:endParaRPr lang="en-US"/>
        </a:p>
      </dgm:t>
    </dgm:pt>
    <dgm:pt modelId="{0809B52B-1CF9-478D-BEED-0AB8D99606AC}" type="sibTrans" cxnId="{E2162E38-DC95-462C-A8EB-1A22A47B4D14}">
      <dgm:prSet/>
      <dgm:spPr/>
      <dgm:t>
        <a:bodyPr/>
        <a:lstStyle/>
        <a:p>
          <a:endParaRPr lang="en-US"/>
        </a:p>
      </dgm:t>
    </dgm:pt>
    <dgm:pt modelId="{8215C957-688C-4622-A1A3-1285560AA488}">
      <dgm:prSet/>
      <dgm:spPr/>
      <dgm:t>
        <a:bodyPr/>
        <a:lstStyle/>
        <a:p>
          <a:r>
            <a:rPr lang="en-IN"/>
            <a:t>Stock-to Sales Ratio : 336.42</a:t>
          </a:r>
          <a:endParaRPr lang="en-US"/>
        </a:p>
      </dgm:t>
    </dgm:pt>
    <dgm:pt modelId="{FB06FFC1-FBBE-40C1-9D14-16D6B22C294C}" type="parTrans" cxnId="{3C62603E-6DEF-4644-A284-4E68D7F8C6D8}">
      <dgm:prSet/>
      <dgm:spPr/>
      <dgm:t>
        <a:bodyPr/>
        <a:lstStyle/>
        <a:p>
          <a:endParaRPr lang="en-US"/>
        </a:p>
      </dgm:t>
    </dgm:pt>
    <dgm:pt modelId="{E6C3B534-AD1D-4D82-AD8A-016C7837084D}" type="sibTrans" cxnId="{3C62603E-6DEF-4644-A284-4E68D7F8C6D8}">
      <dgm:prSet/>
      <dgm:spPr/>
      <dgm:t>
        <a:bodyPr/>
        <a:lstStyle/>
        <a:p>
          <a:endParaRPr lang="en-US"/>
        </a:p>
      </dgm:t>
    </dgm:pt>
    <dgm:pt modelId="{C6CFE875-B8F9-4335-B229-5A28EC43BBE3}">
      <dgm:prSet/>
      <dgm:spPr/>
      <dgm:t>
        <a:bodyPr/>
        <a:lstStyle/>
        <a:p>
          <a:r>
            <a:rPr lang="en-IN"/>
            <a:t>Reorder Points : 1127.40</a:t>
          </a:r>
          <a:endParaRPr lang="en-US"/>
        </a:p>
      </dgm:t>
    </dgm:pt>
    <dgm:pt modelId="{36A995E6-406E-42F8-ABA1-8C4DBC09B8F1}" type="parTrans" cxnId="{F96C7901-C5C9-4CB2-83D9-19EA40A9378B}">
      <dgm:prSet/>
      <dgm:spPr/>
      <dgm:t>
        <a:bodyPr/>
        <a:lstStyle/>
        <a:p>
          <a:endParaRPr lang="en-US"/>
        </a:p>
      </dgm:t>
    </dgm:pt>
    <dgm:pt modelId="{577D42BA-116D-492E-8497-2D24A4F95AE8}" type="sibTrans" cxnId="{F96C7901-C5C9-4CB2-83D9-19EA40A9378B}">
      <dgm:prSet/>
      <dgm:spPr/>
      <dgm:t>
        <a:bodyPr/>
        <a:lstStyle/>
        <a:p>
          <a:endParaRPr lang="en-US"/>
        </a:p>
      </dgm:t>
    </dgm:pt>
    <dgm:pt modelId="{6B3BFC55-37B6-4A8A-9A25-FEACD1E015CC}" type="pres">
      <dgm:prSet presAssocID="{24938FC8-4F91-412E-A721-F08D97913BA4}" presName="diagram" presStyleCnt="0">
        <dgm:presLayoutVars>
          <dgm:dir/>
          <dgm:resizeHandles val="exact"/>
        </dgm:presLayoutVars>
      </dgm:prSet>
      <dgm:spPr/>
    </dgm:pt>
    <dgm:pt modelId="{F24C666E-58A7-4AD0-BDF0-4367B4B6B748}" type="pres">
      <dgm:prSet presAssocID="{DD636DFC-198E-4341-89E1-FCAF330BF617}" presName="node" presStyleLbl="node1" presStyleIdx="0" presStyleCnt="4">
        <dgm:presLayoutVars>
          <dgm:bulletEnabled val="1"/>
        </dgm:presLayoutVars>
      </dgm:prSet>
      <dgm:spPr/>
    </dgm:pt>
    <dgm:pt modelId="{C642B722-68FF-40F0-9891-ABAEC7E7C2AA}" type="pres">
      <dgm:prSet presAssocID="{D1F15788-619C-47D4-A05D-26230AD3E1F7}" presName="sibTrans" presStyleCnt="0"/>
      <dgm:spPr/>
    </dgm:pt>
    <dgm:pt modelId="{E8B90307-DF8E-4A46-87DE-09A7915BD055}" type="pres">
      <dgm:prSet presAssocID="{0EEC4BBA-9CE4-49C1-93A1-4D6109E0F101}" presName="node" presStyleLbl="node1" presStyleIdx="1" presStyleCnt="4">
        <dgm:presLayoutVars>
          <dgm:bulletEnabled val="1"/>
        </dgm:presLayoutVars>
      </dgm:prSet>
      <dgm:spPr/>
    </dgm:pt>
    <dgm:pt modelId="{5D98CD20-40BC-4BBD-9902-F35BB9100B4A}" type="pres">
      <dgm:prSet presAssocID="{0809B52B-1CF9-478D-BEED-0AB8D99606AC}" presName="sibTrans" presStyleCnt="0"/>
      <dgm:spPr/>
    </dgm:pt>
    <dgm:pt modelId="{C0B96CFF-94C1-4460-8E5B-FA2A48F825EE}" type="pres">
      <dgm:prSet presAssocID="{8215C957-688C-4622-A1A3-1285560AA488}" presName="node" presStyleLbl="node1" presStyleIdx="2" presStyleCnt="4">
        <dgm:presLayoutVars>
          <dgm:bulletEnabled val="1"/>
        </dgm:presLayoutVars>
      </dgm:prSet>
      <dgm:spPr/>
    </dgm:pt>
    <dgm:pt modelId="{DE6CF7A7-523D-4551-8A98-EC574A7DFFDC}" type="pres">
      <dgm:prSet presAssocID="{E6C3B534-AD1D-4D82-AD8A-016C7837084D}" presName="sibTrans" presStyleCnt="0"/>
      <dgm:spPr/>
    </dgm:pt>
    <dgm:pt modelId="{A1040F52-3198-4086-A839-940B6E1FB6B4}" type="pres">
      <dgm:prSet presAssocID="{C6CFE875-B8F9-4335-B229-5A28EC43BBE3}" presName="node" presStyleLbl="node1" presStyleIdx="3" presStyleCnt="4">
        <dgm:presLayoutVars>
          <dgm:bulletEnabled val="1"/>
        </dgm:presLayoutVars>
      </dgm:prSet>
      <dgm:spPr/>
    </dgm:pt>
  </dgm:ptLst>
  <dgm:cxnLst>
    <dgm:cxn modelId="{F96C7901-C5C9-4CB2-83D9-19EA40A9378B}" srcId="{24938FC8-4F91-412E-A721-F08D97913BA4}" destId="{C6CFE875-B8F9-4335-B229-5A28EC43BBE3}" srcOrd="3" destOrd="0" parTransId="{36A995E6-406E-42F8-ABA1-8C4DBC09B8F1}" sibTransId="{577D42BA-116D-492E-8497-2D24A4F95AE8}"/>
    <dgm:cxn modelId="{E2162E38-DC95-462C-A8EB-1A22A47B4D14}" srcId="{24938FC8-4F91-412E-A721-F08D97913BA4}" destId="{0EEC4BBA-9CE4-49C1-93A1-4D6109E0F101}" srcOrd="1" destOrd="0" parTransId="{AEA4037D-FD5E-44E9-8438-02D78FBAB67C}" sibTransId="{0809B52B-1CF9-478D-BEED-0AB8D99606AC}"/>
    <dgm:cxn modelId="{3C62603E-6DEF-4644-A284-4E68D7F8C6D8}" srcId="{24938FC8-4F91-412E-A721-F08D97913BA4}" destId="{8215C957-688C-4622-A1A3-1285560AA488}" srcOrd="2" destOrd="0" parTransId="{FB06FFC1-FBBE-40C1-9D14-16D6B22C294C}" sibTransId="{E6C3B534-AD1D-4D82-AD8A-016C7837084D}"/>
    <dgm:cxn modelId="{7DE93640-DCCF-488A-A1AE-B32EB8C3FC19}" type="presOf" srcId="{DD636DFC-198E-4341-89E1-FCAF330BF617}" destId="{F24C666E-58A7-4AD0-BDF0-4367B4B6B748}" srcOrd="0" destOrd="0" presId="urn:microsoft.com/office/officeart/2005/8/layout/default"/>
    <dgm:cxn modelId="{1BFADB7B-1A3C-48F9-AFF0-18F3B411617F}" type="presOf" srcId="{24938FC8-4F91-412E-A721-F08D97913BA4}" destId="{6B3BFC55-37B6-4A8A-9A25-FEACD1E015CC}" srcOrd="0" destOrd="0" presId="urn:microsoft.com/office/officeart/2005/8/layout/default"/>
    <dgm:cxn modelId="{71853CA7-A523-42E8-891B-9304E00F2514}" type="presOf" srcId="{0EEC4BBA-9CE4-49C1-93A1-4D6109E0F101}" destId="{E8B90307-DF8E-4A46-87DE-09A7915BD055}" srcOrd="0" destOrd="0" presId="urn:microsoft.com/office/officeart/2005/8/layout/default"/>
    <dgm:cxn modelId="{42E595AA-83A1-4E67-A321-50EC1DD1FC6D}" type="presOf" srcId="{8215C957-688C-4622-A1A3-1285560AA488}" destId="{C0B96CFF-94C1-4460-8E5B-FA2A48F825EE}" srcOrd="0" destOrd="0" presId="urn:microsoft.com/office/officeart/2005/8/layout/default"/>
    <dgm:cxn modelId="{4027FDC2-4210-4FC6-8DD0-FF60838ABA0A}" srcId="{24938FC8-4F91-412E-A721-F08D97913BA4}" destId="{DD636DFC-198E-4341-89E1-FCAF330BF617}" srcOrd="0" destOrd="0" parTransId="{D71FD8B1-09A5-41C8-8825-170C4F670F6D}" sibTransId="{D1F15788-619C-47D4-A05D-26230AD3E1F7}"/>
    <dgm:cxn modelId="{49787BEC-606C-49A5-B86B-24AE7D366446}" type="presOf" srcId="{C6CFE875-B8F9-4335-B229-5A28EC43BBE3}" destId="{A1040F52-3198-4086-A839-940B6E1FB6B4}" srcOrd="0" destOrd="0" presId="urn:microsoft.com/office/officeart/2005/8/layout/default"/>
    <dgm:cxn modelId="{29639779-8814-4429-BA90-01D681BD481D}" type="presParOf" srcId="{6B3BFC55-37B6-4A8A-9A25-FEACD1E015CC}" destId="{F24C666E-58A7-4AD0-BDF0-4367B4B6B748}" srcOrd="0" destOrd="0" presId="urn:microsoft.com/office/officeart/2005/8/layout/default"/>
    <dgm:cxn modelId="{649E7E95-6B04-4C2B-B3F7-889919A0708B}" type="presParOf" srcId="{6B3BFC55-37B6-4A8A-9A25-FEACD1E015CC}" destId="{C642B722-68FF-40F0-9891-ABAEC7E7C2AA}" srcOrd="1" destOrd="0" presId="urn:microsoft.com/office/officeart/2005/8/layout/default"/>
    <dgm:cxn modelId="{BE68CD3C-8E5A-48B6-8B48-78566AA79D9B}" type="presParOf" srcId="{6B3BFC55-37B6-4A8A-9A25-FEACD1E015CC}" destId="{E8B90307-DF8E-4A46-87DE-09A7915BD055}" srcOrd="2" destOrd="0" presId="urn:microsoft.com/office/officeart/2005/8/layout/default"/>
    <dgm:cxn modelId="{CCFEBC5F-FC6C-45F1-96FC-FEFBEFFD572D}" type="presParOf" srcId="{6B3BFC55-37B6-4A8A-9A25-FEACD1E015CC}" destId="{5D98CD20-40BC-4BBD-9902-F35BB9100B4A}" srcOrd="3" destOrd="0" presId="urn:microsoft.com/office/officeart/2005/8/layout/default"/>
    <dgm:cxn modelId="{AEB22B43-6349-4C97-8847-8BF7C52F3D08}" type="presParOf" srcId="{6B3BFC55-37B6-4A8A-9A25-FEACD1E015CC}" destId="{C0B96CFF-94C1-4460-8E5B-FA2A48F825EE}" srcOrd="4" destOrd="0" presId="urn:microsoft.com/office/officeart/2005/8/layout/default"/>
    <dgm:cxn modelId="{33415988-D511-45ED-B90E-1E0B70EA54E3}" type="presParOf" srcId="{6B3BFC55-37B6-4A8A-9A25-FEACD1E015CC}" destId="{DE6CF7A7-523D-4551-8A98-EC574A7DFFDC}" srcOrd="5" destOrd="0" presId="urn:microsoft.com/office/officeart/2005/8/layout/default"/>
    <dgm:cxn modelId="{504AF897-4E0C-44F8-A76B-C0FD23984E70}" type="presParOf" srcId="{6B3BFC55-37B6-4A8A-9A25-FEACD1E015CC}" destId="{A1040F52-3198-4086-A839-940B6E1FB6B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18C5C2-7A2E-4C7D-A9FE-FCE4973C50D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EAC21C-EC5A-4911-B414-9EEDDCB4D541}">
      <dgm:prSet/>
      <dgm:spPr/>
      <dgm:t>
        <a:bodyPr/>
        <a:lstStyle/>
        <a:p>
          <a:r>
            <a:rPr lang="en-US" b="1"/>
            <a:t>1. Accurate Demand Forecasting</a:t>
          </a:r>
          <a:endParaRPr lang="en-US"/>
        </a:p>
      </dgm:t>
    </dgm:pt>
    <dgm:pt modelId="{BDE65983-704F-47C9-BEFE-9EB2F2F540CE}" type="parTrans" cxnId="{530698D2-B9B8-484C-9DC1-D07270EE3C17}">
      <dgm:prSet/>
      <dgm:spPr/>
      <dgm:t>
        <a:bodyPr/>
        <a:lstStyle/>
        <a:p>
          <a:endParaRPr lang="en-US"/>
        </a:p>
      </dgm:t>
    </dgm:pt>
    <dgm:pt modelId="{5E9BCB9C-2E2C-4FCB-8EFC-08772360060B}" type="sibTrans" cxnId="{530698D2-B9B8-484C-9DC1-D07270EE3C17}">
      <dgm:prSet/>
      <dgm:spPr/>
      <dgm:t>
        <a:bodyPr/>
        <a:lstStyle/>
        <a:p>
          <a:endParaRPr lang="en-US"/>
        </a:p>
      </dgm:t>
    </dgm:pt>
    <dgm:pt modelId="{833C5D95-0B52-4E26-B7ED-F5113F718F07}">
      <dgm:prSet/>
      <dgm:spPr/>
      <dgm:t>
        <a:bodyPr/>
        <a:lstStyle/>
        <a:p>
          <a:r>
            <a:rPr lang="en-US"/>
            <a:t>Historical Sales Data</a:t>
          </a:r>
        </a:p>
      </dgm:t>
    </dgm:pt>
    <dgm:pt modelId="{AA7176EB-2104-4F8F-8407-38E026AB0672}" type="parTrans" cxnId="{9F795135-F727-4B20-9103-52E7DACF9918}">
      <dgm:prSet/>
      <dgm:spPr/>
      <dgm:t>
        <a:bodyPr/>
        <a:lstStyle/>
        <a:p>
          <a:endParaRPr lang="en-US"/>
        </a:p>
      </dgm:t>
    </dgm:pt>
    <dgm:pt modelId="{E4F7F779-AA70-4D5E-A807-6041E5CDB6FD}" type="sibTrans" cxnId="{9F795135-F727-4B20-9103-52E7DACF9918}">
      <dgm:prSet/>
      <dgm:spPr/>
      <dgm:t>
        <a:bodyPr/>
        <a:lstStyle/>
        <a:p>
          <a:endParaRPr lang="en-US"/>
        </a:p>
      </dgm:t>
    </dgm:pt>
    <dgm:pt modelId="{47655FA3-0489-474D-88CE-0C5A331C97EB}">
      <dgm:prSet/>
      <dgm:spPr/>
      <dgm:t>
        <a:bodyPr/>
        <a:lstStyle/>
        <a:p>
          <a:r>
            <a:rPr lang="en-US"/>
            <a:t>Advanced Methods</a:t>
          </a:r>
        </a:p>
      </dgm:t>
    </dgm:pt>
    <dgm:pt modelId="{45FBF9E6-6031-4FBA-B0D8-CAFCF28FA106}" type="parTrans" cxnId="{401CA10C-A0E2-4817-BE85-02FEBF4C516B}">
      <dgm:prSet/>
      <dgm:spPr/>
      <dgm:t>
        <a:bodyPr/>
        <a:lstStyle/>
        <a:p>
          <a:endParaRPr lang="en-US"/>
        </a:p>
      </dgm:t>
    </dgm:pt>
    <dgm:pt modelId="{E426987C-367F-4913-9053-C39CE2E2AFDC}" type="sibTrans" cxnId="{401CA10C-A0E2-4817-BE85-02FEBF4C516B}">
      <dgm:prSet/>
      <dgm:spPr/>
      <dgm:t>
        <a:bodyPr/>
        <a:lstStyle/>
        <a:p>
          <a:endParaRPr lang="en-US"/>
        </a:p>
      </dgm:t>
    </dgm:pt>
    <dgm:pt modelId="{B84174A3-F1CB-4DAA-A8B7-C1FEE523C02A}">
      <dgm:prSet/>
      <dgm:spPr/>
      <dgm:t>
        <a:bodyPr/>
        <a:lstStyle/>
        <a:p>
          <a:r>
            <a:rPr lang="en-US" b="1"/>
            <a:t>2. Demand-Driven Inventory Management</a:t>
          </a:r>
          <a:endParaRPr lang="en-US"/>
        </a:p>
      </dgm:t>
    </dgm:pt>
    <dgm:pt modelId="{54A8F1AF-97F2-4343-B8A1-6D35B4612B7E}" type="parTrans" cxnId="{2909E519-287C-4E9D-BF26-7D8E282EA1B0}">
      <dgm:prSet/>
      <dgm:spPr/>
      <dgm:t>
        <a:bodyPr/>
        <a:lstStyle/>
        <a:p>
          <a:endParaRPr lang="en-US"/>
        </a:p>
      </dgm:t>
    </dgm:pt>
    <dgm:pt modelId="{7CA3E3E4-F7AF-473A-A58A-C4DCFDF65396}" type="sibTrans" cxnId="{2909E519-287C-4E9D-BF26-7D8E282EA1B0}">
      <dgm:prSet/>
      <dgm:spPr/>
      <dgm:t>
        <a:bodyPr/>
        <a:lstStyle/>
        <a:p>
          <a:endParaRPr lang="en-US"/>
        </a:p>
      </dgm:t>
    </dgm:pt>
    <dgm:pt modelId="{C86F12EF-EA81-49F9-8CDF-ABCF9B70B164}">
      <dgm:prSet/>
      <dgm:spPr/>
      <dgm:t>
        <a:bodyPr/>
        <a:lstStyle/>
        <a:p>
          <a:r>
            <a:rPr lang="en-US"/>
            <a:t>Dynamic Adjustments</a:t>
          </a:r>
        </a:p>
      </dgm:t>
    </dgm:pt>
    <dgm:pt modelId="{127F0065-F237-4C33-B30A-1FCBD97B684B}" type="parTrans" cxnId="{33BD3CC3-4F2B-4A8E-ADBD-7682EDF053D8}">
      <dgm:prSet/>
      <dgm:spPr/>
      <dgm:t>
        <a:bodyPr/>
        <a:lstStyle/>
        <a:p>
          <a:endParaRPr lang="en-US"/>
        </a:p>
      </dgm:t>
    </dgm:pt>
    <dgm:pt modelId="{E007BA0A-E623-4EE8-B81B-3BED9C6E15ED}" type="sibTrans" cxnId="{33BD3CC3-4F2B-4A8E-ADBD-7682EDF053D8}">
      <dgm:prSet/>
      <dgm:spPr/>
      <dgm:t>
        <a:bodyPr/>
        <a:lstStyle/>
        <a:p>
          <a:endParaRPr lang="en-US"/>
        </a:p>
      </dgm:t>
    </dgm:pt>
    <dgm:pt modelId="{3F9B5342-451C-4AB0-8BB0-146E024111A4}">
      <dgm:prSet/>
      <dgm:spPr/>
      <dgm:t>
        <a:bodyPr/>
        <a:lstStyle/>
        <a:p>
          <a:r>
            <a:rPr lang="en-US"/>
            <a:t>Real-Time Integration</a:t>
          </a:r>
        </a:p>
      </dgm:t>
    </dgm:pt>
    <dgm:pt modelId="{33C81453-33F0-47DB-80CF-2BB296041254}" type="parTrans" cxnId="{AE17ACA8-0A98-45E4-A747-3AACAF96B3C3}">
      <dgm:prSet/>
      <dgm:spPr/>
      <dgm:t>
        <a:bodyPr/>
        <a:lstStyle/>
        <a:p>
          <a:endParaRPr lang="en-US"/>
        </a:p>
      </dgm:t>
    </dgm:pt>
    <dgm:pt modelId="{552ED172-FC21-4BFD-A7C5-DAB7CC430573}" type="sibTrans" cxnId="{AE17ACA8-0A98-45E4-A747-3AACAF96B3C3}">
      <dgm:prSet/>
      <dgm:spPr/>
      <dgm:t>
        <a:bodyPr/>
        <a:lstStyle/>
        <a:p>
          <a:endParaRPr lang="en-US"/>
        </a:p>
      </dgm:t>
    </dgm:pt>
    <dgm:pt modelId="{61AA4B51-FCE1-492E-BF50-9B84AF9058DE}">
      <dgm:prSet/>
      <dgm:spPr/>
      <dgm:t>
        <a:bodyPr/>
        <a:lstStyle/>
        <a:p>
          <a:r>
            <a:rPr lang="en-US" b="1"/>
            <a:t>3. Optimization of Stock Levels</a:t>
          </a:r>
          <a:endParaRPr lang="en-US"/>
        </a:p>
      </dgm:t>
    </dgm:pt>
    <dgm:pt modelId="{4E70A05C-FC89-45B8-A5BA-7DAB937D3A7A}" type="parTrans" cxnId="{A99564E5-C077-4ED0-8904-0D33FF700980}">
      <dgm:prSet/>
      <dgm:spPr/>
      <dgm:t>
        <a:bodyPr/>
        <a:lstStyle/>
        <a:p>
          <a:endParaRPr lang="en-US"/>
        </a:p>
      </dgm:t>
    </dgm:pt>
    <dgm:pt modelId="{5889BDEB-0311-4017-BA30-1F33F8F332BB}" type="sibTrans" cxnId="{A99564E5-C077-4ED0-8904-0D33FF700980}">
      <dgm:prSet/>
      <dgm:spPr/>
      <dgm:t>
        <a:bodyPr/>
        <a:lstStyle/>
        <a:p>
          <a:endParaRPr lang="en-US"/>
        </a:p>
      </dgm:t>
    </dgm:pt>
    <dgm:pt modelId="{3D423E46-A4CF-449F-AD98-BE6302326E03}">
      <dgm:prSet/>
      <dgm:spPr/>
      <dgm:t>
        <a:bodyPr/>
        <a:lstStyle/>
        <a:p>
          <a:r>
            <a:rPr lang="en-US"/>
            <a:t>Sales Pattern Analysis</a:t>
          </a:r>
        </a:p>
      </dgm:t>
    </dgm:pt>
    <dgm:pt modelId="{C1931FA7-21FE-4FB3-A50E-0B5F26F86642}" type="parTrans" cxnId="{2F6F9E8B-AEEF-4DA7-AC48-73B8B7EDDE75}">
      <dgm:prSet/>
      <dgm:spPr/>
      <dgm:t>
        <a:bodyPr/>
        <a:lstStyle/>
        <a:p>
          <a:endParaRPr lang="en-US"/>
        </a:p>
      </dgm:t>
    </dgm:pt>
    <dgm:pt modelId="{D02A0E72-471A-4BBF-AE92-2DB1C56EFA1E}" type="sibTrans" cxnId="{2F6F9E8B-AEEF-4DA7-AC48-73B8B7EDDE75}">
      <dgm:prSet/>
      <dgm:spPr/>
      <dgm:t>
        <a:bodyPr/>
        <a:lstStyle/>
        <a:p>
          <a:endParaRPr lang="en-US"/>
        </a:p>
      </dgm:t>
    </dgm:pt>
    <dgm:pt modelId="{6EECEC30-CBBF-46CF-91EC-CEC0EC6D8317}">
      <dgm:prSet/>
      <dgm:spPr/>
      <dgm:t>
        <a:bodyPr/>
        <a:lstStyle/>
        <a:p>
          <a:r>
            <a:rPr lang="en-US"/>
            <a:t>Resource Reallocation</a:t>
          </a:r>
        </a:p>
      </dgm:t>
    </dgm:pt>
    <dgm:pt modelId="{318DC75D-9097-4A8A-BDE8-6F84E4949928}" type="parTrans" cxnId="{C46E6A6B-5E88-4D4B-AACF-39CA7EA3D415}">
      <dgm:prSet/>
      <dgm:spPr/>
      <dgm:t>
        <a:bodyPr/>
        <a:lstStyle/>
        <a:p>
          <a:endParaRPr lang="en-US"/>
        </a:p>
      </dgm:t>
    </dgm:pt>
    <dgm:pt modelId="{CA699CA7-E634-4C9F-8100-2AC4CD64C776}" type="sibTrans" cxnId="{C46E6A6B-5E88-4D4B-AACF-39CA7EA3D415}">
      <dgm:prSet/>
      <dgm:spPr/>
      <dgm:t>
        <a:bodyPr/>
        <a:lstStyle/>
        <a:p>
          <a:endParaRPr lang="en-US"/>
        </a:p>
      </dgm:t>
    </dgm:pt>
    <dgm:pt modelId="{9885D036-136A-4AB1-B9AD-D1D4124AEEDC}" type="pres">
      <dgm:prSet presAssocID="{C518C5C2-7A2E-4C7D-A9FE-FCE4973C50DE}" presName="vert0" presStyleCnt="0">
        <dgm:presLayoutVars>
          <dgm:dir/>
          <dgm:animOne val="branch"/>
          <dgm:animLvl val="lvl"/>
        </dgm:presLayoutVars>
      </dgm:prSet>
      <dgm:spPr/>
    </dgm:pt>
    <dgm:pt modelId="{581B8CEC-9547-4B3D-BAE8-4D4352E846A8}" type="pres">
      <dgm:prSet presAssocID="{61EAC21C-EC5A-4911-B414-9EEDDCB4D541}" presName="thickLine" presStyleLbl="alignNode1" presStyleIdx="0" presStyleCnt="9"/>
      <dgm:spPr/>
    </dgm:pt>
    <dgm:pt modelId="{94CCD035-1B59-42A4-855A-93CD48F2F5AB}" type="pres">
      <dgm:prSet presAssocID="{61EAC21C-EC5A-4911-B414-9EEDDCB4D541}" presName="horz1" presStyleCnt="0"/>
      <dgm:spPr/>
    </dgm:pt>
    <dgm:pt modelId="{54F16EE5-5BD6-4144-B297-838FDF7FE651}" type="pres">
      <dgm:prSet presAssocID="{61EAC21C-EC5A-4911-B414-9EEDDCB4D541}" presName="tx1" presStyleLbl="revTx" presStyleIdx="0" presStyleCnt="9"/>
      <dgm:spPr/>
    </dgm:pt>
    <dgm:pt modelId="{3CE600BA-40A9-4076-934A-3DF0846BEC40}" type="pres">
      <dgm:prSet presAssocID="{61EAC21C-EC5A-4911-B414-9EEDDCB4D541}" presName="vert1" presStyleCnt="0"/>
      <dgm:spPr/>
    </dgm:pt>
    <dgm:pt modelId="{2CE92897-8D01-48D9-98A7-8BBBDECC73BD}" type="pres">
      <dgm:prSet presAssocID="{833C5D95-0B52-4E26-B7ED-F5113F718F07}" presName="thickLine" presStyleLbl="alignNode1" presStyleIdx="1" presStyleCnt="9"/>
      <dgm:spPr/>
    </dgm:pt>
    <dgm:pt modelId="{F57810E3-49C3-449D-9DB7-11FAD752A113}" type="pres">
      <dgm:prSet presAssocID="{833C5D95-0B52-4E26-B7ED-F5113F718F07}" presName="horz1" presStyleCnt="0"/>
      <dgm:spPr/>
    </dgm:pt>
    <dgm:pt modelId="{1B73EDE0-16AE-4259-B903-6AAC1702600F}" type="pres">
      <dgm:prSet presAssocID="{833C5D95-0B52-4E26-B7ED-F5113F718F07}" presName="tx1" presStyleLbl="revTx" presStyleIdx="1" presStyleCnt="9"/>
      <dgm:spPr/>
    </dgm:pt>
    <dgm:pt modelId="{2734436D-6EC0-49FD-ACD8-C9164D34D0A2}" type="pres">
      <dgm:prSet presAssocID="{833C5D95-0B52-4E26-B7ED-F5113F718F07}" presName="vert1" presStyleCnt="0"/>
      <dgm:spPr/>
    </dgm:pt>
    <dgm:pt modelId="{F403927F-8EBA-4493-A326-55DEA1B7FD3B}" type="pres">
      <dgm:prSet presAssocID="{47655FA3-0489-474D-88CE-0C5A331C97EB}" presName="thickLine" presStyleLbl="alignNode1" presStyleIdx="2" presStyleCnt="9"/>
      <dgm:spPr/>
    </dgm:pt>
    <dgm:pt modelId="{4B319B2E-DE3E-48DF-B0E2-DEEFF3922E2F}" type="pres">
      <dgm:prSet presAssocID="{47655FA3-0489-474D-88CE-0C5A331C97EB}" presName="horz1" presStyleCnt="0"/>
      <dgm:spPr/>
    </dgm:pt>
    <dgm:pt modelId="{60EF5A92-B0EA-4209-AA51-4DE01B2521A2}" type="pres">
      <dgm:prSet presAssocID="{47655FA3-0489-474D-88CE-0C5A331C97EB}" presName="tx1" presStyleLbl="revTx" presStyleIdx="2" presStyleCnt="9"/>
      <dgm:spPr/>
    </dgm:pt>
    <dgm:pt modelId="{342F6A4A-9DEB-4D06-9572-EE8F3B2D4B1C}" type="pres">
      <dgm:prSet presAssocID="{47655FA3-0489-474D-88CE-0C5A331C97EB}" presName="vert1" presStyleCnt="0"/>
      <dgm:spPr/>
    </dgm:pt>
    <dgm:pt modelId="{6F84C9BF-C439-4D0A-9101-2B65577A6EDE}" type="pres">
      <dgm:prSet presAssocID="{B84174A3-F1CB-4DAA-A8B7-C1FEE523C02A}" presName="thickLine" presStyleLbl="alignNode1" presStyleIdx="3" presStyleCnt="9"/>
      <dgm:spPr/>
    </dgm:pt>
    <dgm:pt modelId="{09027009-8967-4A5C-8B24-955A106DB72E}" type="pres">
      <dgm:prSet presAssocID="{B84174A3-F1CB-4DAA-A8B7-C1FEE523C02A}" presName="horz1" presStyleCnt="0"/>
      <dgm:spPr/>
    </dgm:pt>
    <dgm:pt modelId="{CA023E4D-7334-4ADB-8731-0121A2ED2D93}" type="pres">
      <dgm:prSet presAssocID="{B84174A3-F1CB-4DAA-A8B7-C1FEE523C02A}" presName="tx1" presStyleLbl="revTx" presStyleIdx="3" presStyleCnt="9"/>
      <dgm:spPr/>
    </dgm:pt>
    <dgm:pt modelId="{5237DC30-D504-4421-A5F0-A635A5248FF8}" type="pres">
      <dgm:prSet presAssocID="{B84174A3-F1CB-4DAA-A8B7-C1FEE523C02A}" presName="vert1" presStyleCnt="0"/>
      <dgm:spPr/>
    </dgm:pt>
    <dgm:pt modelId="{438B6133-CBB3-429B-903B-EEA2B0D4176D}" type="pres">
      <dgm:prSet presAssocID="{C86F12EF-EA81-49F9-8CDF-ABCF9B70B164}" presName="thickLine" presStyleLbl="alignNode1" presStyleIdx="4" presStyleCnt="9"/>
      <dgm:spPr/>
    </dgm:pt>
    <dgm:pt modelId="{67BCCE55-F019-45AC-B5D2-7D25ECB30CDA}" type="pres">
      <dgm:prSet presAssocID="{C86F12EF-EA81-49F9-8CDF-ABCF9B70B164}" presName="horz1" presStyleCnt="0"/>
      <dgm:spPr/>
    </dgm:pt>
    <dgm:pt modelId="{FAD583F5-B796-4E7C-A66B-EF5CDA328111}" type="pres">
      <dgm:prSet presAssocID="{C86F12EF-EA81-49F9-8CDF-ABCF9B70B164}" presName="tx1" presStyleLbl="revTx" presStyleIdx="4" presStyleCnt="9"/>
      <dgm:spPr/>
    </dgm:pt>
    <dgm:pt modelId="{57616D07-C0B7-4DE4-A2BE-16EDA3A327B1}" type="pres">
      <dgm:prSet presAssocID="{C86F12EF-EA81-49F9-8CDF-ABCF9B70B164}" presName="vert1" presStyleCnt="0"/>
      <dgm:spPr/>
    </dgm:pt>
    <dgm:pt modelId="{E0AA3545-1239-4C23-B4AE-62921D1BE674}" type="pres">
      <dgm:prSet presAssocID="{3F9B5342-451C-4AB0-8BB0-146E024111A4}" presName="thickLine" presStyleLbl="alignNode1" presStyleIdx="5" presStyleCnt="9"/>
      <dgm:spPr/>
    </dgm:pt>
    <dgm:pt modelId="{2FEA851E-8C98-48FB-A063-286D98863FC9}" type="pres">
      <dgm:prSet presAssocID="{3F9B5342-451C-4AB0-8BB0-146E024111A4}" presName="horz1" presStyleCnt="0"/>
      <dgm:spPr/>
    </dgm:pt>
    <dgm:pt modelId="{B7247FED-6B45-4297-8B93-E79A6D1A4678}" type="pres">
      <dgm:prSet presAssocID="{3F9B5342-451C-4AB0-8BB0-146E024111A4}" presName="tx1" presStyleLbl="revTx" presStyleIdx="5" presStyleCnt="9"/>
      <dgm:spPr/>
    </dgm:pt>
    <dgm:pt modelId="{5B129F65-4BED-43A5-BF9D-8ED4DE1F702E}" type="pres">
      <dgm:prSet presAssocID="{3F9B5342-451C-4AB0-8BB0-146E024111A4}" presName="vert1" presStyleCnt="0"/>
      <dgm:spPr/>
    </dgm:pt>
    <dgm:pt modelId="{483E1132-1169-4AAB-BE51-5353E5B4D3F6}" type="pres">
      <dgm:prSet presAssocID="{61AA4B51-FCE1-492E-BF50-9B84AF9058DE}" presName="thickLine" presStyleLbl="alignNode1" presStyleIdx="6" presStyleCnt="9"/>
      <dgm:spPr/>
    </dgm:pt>
    <dgm:pt modelId="{07646B79-E98E-4845-A29F-94C03E67C815}" type="pres">
      <dgm:prSet presAssocID="{61AA4B51-FCE1-492E-BF50-9B84AF9058DE}" presName="horz1" presStyleCnt="0"/>
      <dgm:spPr/>
    </dgm:pt>
    <dgm:pt modelId="{D8F13C99-48BA-4D2B-B435-44BDB04E9E41}" type="pres">
      <dgm:prSet presAssocID="{61AA4B51-FCE1-492E-BF50-9B84AF9058DE}" presName="tx1" presStyleLbl="revTx" presStyleIdx="6" presStyleCnt="9"/>
      <dgm:spPr/>
    </dgm:pt>
    <dgm:pt modelId="{17CAD231-5B5E-4B7D-80F3-3B0D8C213F46}" type="pres">
      <dgm:prSet presAssocID="{61AA4B51-FCE1-492E-BF50-9B84AF9058DE}" presName="vert1" presStyleCnt="0"/>
      <dgm:spPr/>
    </dgm:pt>
    <dgm:pt modelId="{0B42DD18-8287-43FA-BBE8-2CA485F3521A}" type="pres">
      <dgm:prSet presAssocID="{3D423E46-A4CF-449F-AD98-BE6302326E03}" presName="thickLine" presStyleLbl="alignNode1" presStyleIdx="7" presStyleCnt="9"/>
      <dgm:spPr/>
    </dgm:pt>
    <dgm:pt modelId="{D1BBC212-B593-402D-9CAF-1A83074EDEB3}" type="pres">
      <dgm:prSet presAssocID="{3D423E46-A4CF-449F-AD98-BE6302326E03}" presName="horz1" presStyleCnt="0"/>
      <dgm:spPr/>
    </dgm:pt>
    <dgm:pt modelId="{9DCF7350-3024-4371-BA88-C34A0CDD72A7}" type="pres">
      <dgm:prSet presAssocID="{3D423E46-A4CF-449F-AD98-BE6302326E03}" presName="tx1" presStyleLbl="revTx" presStyleIdx="7" presStyleCnt="9"/>
      <dgm:spPr/>
    </dgm:pt>
    <dgm:pt modelId="{6A17653C-4771-4EE6-9A66-197FECF7CF3E}" type="pres">
      <dgm:prSet presAssocID="{3D423E46-A4CF-449F-AD98-BE6302326E03}" presName="vert1" presStyleCnt="0"/>
      <dgm:spPr/>
    </dgm:pt>
    <dgm:pt modelId="{60AF22A8-6779-4C57-8316-04A807CB3314}" type="pres">
      <dgm:prSet presAssocID="{6EECEC30-CBBF-46CF-91EC-CEC0EC6D8317}" presName="thickLine" presStyleLbl="alignNode1" presStyleIdx="8" presStyleCnt="9"/>
      <dgm:spPr/>
    </dgm:pt>
    <dgm:pt modelId="{421C87D2-AAB9-46B8-8359-79672742B192}" type="pres">
      <dgm:prSet presAssocID="{6EECEC30-CBBF-46CF-91EC-CEC0EC6D8317}" presName="horz1" presStyleCnt="0"/>
      <dgm:spPr/>
    </dgm:pt>
    <dgm:pt modelId="{4E073D5C-76F6-491E-8F30-DDF67E6AAB00}" type="pres">
      <dgm:prSet presAssocID="{6EECEC30-CBBF-46CF-91EC-CEC0EC6D8317}" presName="tx1" presStyleLbl="revTx" presStyleIdx="8" presStyleCnt="9"/>
      <dgm:spPr/>
    </dgm:pt>
    <dgm:pt modelId="{4413F341-0766-4573-AC70-CD19BFC5C48B}" type="pres">
      <dgm:prSet presAssocID="{6EECEC30-CBBF-46CF-91EC-CEC0EC6D8317}" presName="vert1" presStyleCnt="0"/>
      <dgm:spPr/>
    </dgm:pt>
  </dgm:ptLst>
  <dgm:cxnLst>
    <dgm:cxn modelId="{52E79B0B-87DD-43F3-8324-46960D32358B}" type="presOf" srcId="{C86F12EF-EA81-49F9-8CDF-ABCF9B70B164}" destId="{FAD583F5-B796-4E7C-A66B-EF5CDA328111}" srcOrd="0" destOrd="0" presId="urn:microsoft.com/office/officeart/2008/layout/LinedList"/>
    <dgm:cxn modelId="{401CA10C-A0E2-4817-BE85-02FEBF4C516B}" srcId="{C518C5C2-7A2E-4C7D-A9FE-FCE4973C50DE}" destId="{47655FA3-0489-474D-88CE-0C5A331C97EB}" srcOrd="2" destOrd="0" parTransId="{45FBF9E6-6031-4FBA-B0D8-CAFCF28FA106}" sibTransId="{E426987C-367F-4913-9053-C39CE2E2AFDC}"/>
    <dgm:cxn modelId="{2909E519-287C-4E9D-BF26-7D8E282EA1B0}" srcId="{C518C5C2-7A2E-4C7D-A9FE-FCE4973C50DE}" destId="{B84174A3-F1CB-4DAA-A8B7-C1FEE523C02A}" srcOrd="3" destOrd="0" parTransId="{54A8F1AF-97F2-4343-B8A1-6D35B4612B7E}" sibTransId="{7CA3E3E4-F7AF-473A-A58A-C4DCFDF65396}"/>
    <dgm:cxn modelId="{EED9511F-C3C9-4BD2-B9D2-52469FC13522}" type="presOf" srcId="{61AA4B51-FCE1-492E-BF50-9B84AF9058DE}" destId="{D8F13C99-48BA-4D2B-B435-44BDB04E9E41}" srcOrd="0" destOrd="0" presId="urn:microsoft.com/office/officeart/2008/layout/LinedList"/>
    <dgm:cxn modelId="{9F795135-F727-4B20-9103-52E7DACF9918}" srcId="{C518C5C2-7A2E-4C7D-A9FE-FCE4973C50DE}" destId="{833C5D95-0B52-4E26-B7ED-F5113F718F07}" srcOrd="1" destOrd="0" parTransId="{AA7176EB-2104-4F8F-8407-38E026AB0672}" sibTransId="{E4F7F779-AA70-4D5E-A807-6041E5CDB6FD}"/>
    <dgm:cxn modelId="{C46E6A6B-5E88-4D4B-AACF-39CA7EA3D415}" srcId="{C518C5C2-7A2E-4C7D-A9FE-FCE4973C50DE}" destId="{6EECEC30-CBBF-46CF-91EC-CEC0EC6D8317}" srcOrd="8" destOrd="0" parTransId="{318DC75D-9097-4A8A-BDE8-6F84E4949928}" sibTransId="{CA699CA7-E634-4C9F-8100-2AC4CD64C776}"/>
    <dgm:cxn modelId="{B14D1E6E-BFBB-4BF6-BECB-3B32AD60D2AC}" type="presOf" srcId="{47655FA3-0489-474D-88CE-0C5A331C97EB}" destId="{60EF5A92-B0EA-4209-AA51-4DE01B2521A2}" srcOrd="0" destOrd="0" presId="urn:microsoft.com/office/officeart/2008/layout/LinedList"/>
    <dgm:cxn modelId="{2F6F9E8B-AEEF-4DA7-AC48-73B8B7EDDE75}" srcId="{C518C5C2-7A2E-4C7D-A9FE-FCE4973C50DE}" destId="{3D423E46-A4CF-449F-AD98-BE6302326E03}" srcOrd="7" destOrd="0" parTransId="{C1931FA7-21FE-4FB3-A50E-0B5F26F86642}" sibTransId="{D02A0E72-471A-4BBF-AE92-2DB1C56EFA1E}"/>
    <dgm:cxn modelId="{BF78CA98-A633-4C1C-8778-3807316D5561}" type="presOf" srcId="{61EAC21C-EC5A-4911-B414-9EEDDCB4D541}" destId="{54F16EE5-5BD6-4144-B297-838FDF7FE651}" srcOrd="0" destOrd="0" presId="urn:microsoft.com/office/officeart/2008/layout/LinedList"/>
    <dgm:cxn modelId="{30B758A8-26D5-40C3-ADB4-C577C657AC52}" type="presOf" srcId="{B84174A3-F1CB-4DAA-A8B7-C1FEE523C02A}" destId="{CA023E4D-7334-4ADB-8731-0121A2ED2D93}" srcOrd="0" destOrd="0" presId="urn:microsoft.com/office/officeart/2008/layout/LinedList"/>
    <dgm:cxn modelId="{AE17ACA8-0A98-45E4-A747-3AACAF96B3C3}" srcId="{C518C5C2-7A2E-4C7D-A9FE-FCE4973C50DE}" destId="{3F9B5342-451C-4AB0-8BB0-146E024111A4}" srcOrd="5" destOrd="0" parTransId="{33C81453-33F0-47DB-80CF-2BB296041254}" sibTransId="{552ED172-FC21-4BFD-A7C5-DAB7CC430573}"/>
    <dgm:cxn modelId="{715C8FAD-E54E-4D5F-9AB5-6345989F63CE}" type="presOf" srcId="{833C5D95-0B52-4E26-B7ED-F5113F718F07}" destId="{1B73EDE0-16AE-4259-B903-6AAC1702600F}" srcOrd="0" destOrd="0" presId="urn:microsoft.com/office/officeart/2008/layout/LinedList"/>
    <dgm:cxn modelId="{829CFFB5-76BD-4478-84B3-56A1DFAF6F98}" type="presOf" srcId="{3D423E46-A4CF-449F-AD98-BE6302326E03}" destId="{9DCF7350-3024-4371-BA88-C34A0CDD72A7}" srcOrd="0" destOrd="0" presId="urn:microsoft.com/office/officeart/2008/layout/LinedList"/>
    <dgm:cxn modelId="{778D9DC2-B8F9-4D5E-9B54-A6F80D15B1D2}" type="presOf" srcId="{6EECEC30-CBBF-46CF-91EC-CEC0EC6D8317}" destId="{4E073D5C-76F6-491E-8F30-DDF67E6AAB00}" srcOrd="0" destOrd="0" presId="urn:microsoft.com/office/officeart/2008/layout/LinedList"/>
    <dgm:cxn modelId="{33BD3CC3-4F2B-4A8E-ADBD-7682EDF053D8}" srcId="{C518C5C2-7A2E-4C7D-A9FE-FCE4973C50DE}" destId="{C86F12EF-EA81-49F9-8CDF-ABCF9B70B164}" srcOrd="4" destOrd="0" parTransId="{127F0065-F237-4C33-B30A-1FCBD97B684B}" sibTransId="{E007BA0A-E623-4EE8-B81B-3BED9C6E15ED}"/>
    <dgm:cxn modelId="{530698D2-B9B8-484C-9DC1-D07270EE3C17}" srcId="{C518C5C2-7A2E-4C7D-A9FE-FCE4973C50DE}" destId="{61EAC21C-EC5A-4911-B414-9EEDDCB4D541}" srcOrd="0" destOrd="0" parTransId="{BDE65983-704F-47C9-BEFE-9EB2F2F540CE}" sibTransId="{5E9BCB9C-2E2C-4FCB-8EFC-08772360060B}"/>
    <dgm:cxn modelId="{A99564E5-C077-4ED0-8904-0D33FF700980}" srcId="{C518C5C2-7A2E-4C7D-A9FE-FCE4973C50DE}" destId="{61AA4B51-FCE1-492E-BF50-9B84AF9058DE}" srcOrd="6" destOrd="0" parTransId="{4E70A05C-FC89-45B8-A5BA-7DAB937D3A7A}" sibTransId="{5889BDEB-0311-4017-BA30-1F33F8F332BB}"/>
    <dgm:cxn modelId="{6160BCEB-A74D-45C7-8442-D4CE1C5D42B3}" type="presOf" srcId="{3F9B5342-451C-4AB0-8BB0-146E024111A4}" destId="{B7247FED-6B45-4297-8B93-E79A6D1A4678}" srcOrd="0" destOrd="0" presId="urn:microsoft.com/office/officeart/2008/layout/LinedList"/>
    <dgm:cxn modelId="{81FEF3EC-2650-49AD-9B7A-F98670A56755}" type="presOf" srcId="{C518C5C2-7A2E-4C7D-A9FE-FCE4973C50DE}" destId="{9885D036-136A-4AB1-B9AD-D1D4124AEEDC}" srcOrd="0" destOrd="0" presId="urn:microsoft.com/office/officeart/2008/layout/LinedList"/>
    <dgm:cxn modelId="{76C68553-A7E5-4B34-AFE2-950647EC4872}" type="presParOf" srcId="{9885D036-136A-4AB1-B9AD-D1D4124AEEDC}" destId="{581B8CEC-9547-4B3D-BAE8-4D4352E846A8}" srcOrd="0" destOrd="0" presId="urn:microsoft.com/office/officeart/2008/layout/LinedList"/>
    <dgm:cxn modelId="{AE089F44-783D-4B4A-957A-00B6D5712DFF}" type="presParOf" srcId="{9885D036-136A-4AB1-B9AD-D1D4124AEEDC}" destId="{94CCD035-1B59-42A4-855A-93CD48F2F5AB}" srcOrd="1" destOrd="0" presId="urn:microsoft.com/office/officeart/2008/layout/LinedList"/>
    <dgm:cxn modelId="{D6B3FA27-5FF9-49A7-9359-CF5644C86023}" type="presParOf" srcId="{94CCD035-1B59-42A4-855A-93CD48F2F5AB}" destId="{54F16EE5-5BD6-4144-B297-838FDF7FE651}" srcOrd="0" destOrd="0" presId="urn:microsoft.com/office/officeart/2008/layout/LinedList"/>
    <dgm:cxn modelId="{28AEEC74-8B72-46EF-AF2B-AC6819A15A3E}" type="presParOf" srcId="{94CCD035-1B59-42A4-855A-93CD48F2F5AB}" destId="{3CE600BA-40A9-4076-934A-3DF0846BEC40}" srcOrd="1" destOrd="0" presId="urn:microsoft.com/office/officeart/2008/layout/LinedList"/>
    <dgm:cxn modelId="{A6CC08BC-6F88-44D8-BDB6-E70D331752CC}" type="presParOf" srcId="{9885D036-136A-4AB1-B9AD-D1D4124AEEDC}" destId="{2CE92897-8D01-48D9-98A7-8BBBDECC73BD}" srcOrd="2" destOrd="0" presId="urn:microsoft.com/office/officeart/2008/layout/LinedList"/>
    <dgm:cxn modelId="{CAA1A770-9615-4A2A-BD5C-3FE1825BB83B}" type="presParOf" srcId="{9885D036-136A-4AB1-B9AD-D1D4124AEEDC}" destId="{F57810E3-49C3-449D-9DB7-11FAD752A113}" srcOrd="3" destOrd="0" presId="urn:microsoft.com/office/officeart/2008/layout/LinedList"/>
    <dgm:cxn modelId="{02C0E242-C4AB-47A1-8858-DD25C6A84E52}" type="presParOf" srcId="{F57810E3-49C3-449D-9DB7-11FAD752A113}" destId="{1B73EDE0-16AE-4259-B903-6AAC1702600F}" srcOrd="0" destOrd="0" presId="urn:microsoft.com/office/officeart/2008/layout/LinedList"/>
    <dgm:cxn modelId="{72625A23-0910-4E35-82D8-621757B54894}" type="presParOf" srcId="{F57810E3-49C3-449D-9DB7-11FAD752A113}" destId="{2734436D-6EC0-49FD-ACD8-C9164D34D0A2}" srcOrd="1" destOrd="0" presId="urn:microsoft.com/office/officeart/2008/layout/LinedList"/>
    <dgm:cxn modelId="{F34A4ECE-6A65-4624-A53E-78E782368C37}" type="presParOf" srcId="{9885D036-136A-4AB1-B9AD-D1D4124AEEDC}" destId="{F403927F-8EBA-4493-A326-55DEA1B7FD3B}" srcOrd="4" destOrd="0" presId="urn:microsoft.com/office/officeart/2008/layout/LinedList"/>
    <dgm:cxn modelId="{B046A773-D848-4B52-A691-407CBD325234}" type="presParOf" srcId="{9885D036-136A-4AB1-B9AD-D1D4124AEEDC}" destId="{4B319B2E-DE3E-48DF-B0E2-DEEFF3922E2F}" srcOrd="5" destOrd="0" presId="urn:microsoft.com/office/officeart/2008/layout/LinedList"/>
    <dgm:cxn modelId="{55E4100B-DA97-4AAE-9CD4-9E7CA0947EF9}" type="presParOf" srcId="{4B319B2E-DE3E-48DF-B0E2-DEEFF3922E2F}" destId="{60EF5A92-B0EA-4209-AA51-4DE01B2521A2}" srcOrd="0" destOrd="0" presId="urn:microsoft.com/office/officeart/2008/layout/LinedList"/>
    <dgm:cxn modelId="{EAFD0D2A-D0DE-440D-A075-0D1159E3492D}" type="presParOf" srcId="{4B319B2E-DE3E-48DF-B0E2-DEEFF3922E2F}" destId="{342F6A4A-9DEB-4D06-9572-EE8F3B2D4B1C}" srcOrd="1" destOrd="0" presId="urn:microsoft.com/office/officeart/2008/layout/LinedList"/>
    <dgm:cxn modelId="{6D8AF3D7-8655-416B-9F9B-CC3BCAEDCDF3}" type="presParOf" srcId="{9885D036-136A-4AB1-B9AD-D1D4124AEEDC}" destId="{6F84C9BF-C439-4D0A-9101-2B65577A6EDE}" srcOrd="6" destOrd="0" presId="urn:microsoft.com/office/officeart/2008/layout/LinedList"/>
    <dgm:cxn modelId="{9E1065CE-237F-44A3-B1A8-62DC20987592}" type="presParOf" srcId="{9885D036-136A-4AB1-B9AD-D1D4124AEEDC}" destId="{09027009-8967-4A5C-8B24-955A106DB72E}" srcOrd="7" destOrd="0" presId="urn:microsoft.com/office/officeart/2008/layout/LinedList"/>
    <dgm:cxn modelId="{E9FF8CFC-CBF2-4502-859B-C6D2F5CB089C}" type="presParOf" srcId="{09027009-8967-4A5C-8B24-955A106DB72E}" destId="{CA023E4D-7334-4ADB-8731-0121A2ED2D93}" srcOrd="0" destOrd="0" presId="urn:microsoft.com/office/officeart/2008/layout/LinedList"/>
    <dgm:cxn modelId="{5D63B7C7-EDCA-4DB0-A5CF-65D31D651B4D}" type="presParOf" srcId="{09027009-8967-4A5C-8B24-955A106DB72E}" destId="{5237DC30-D504-4421-A5F0-A635A5248FF8}" srcOrd="1" destOrd="0" presId="urn:microsoft.com/office/officeart/2008/layout/LinedList"/>
    <dgm:cxn modelId="{EEA7DE8A-96F6-4DF5-AD32-FA4FF6362FD7}" type="presParOf" srcId="{9885D036-136A-4AB1-B9AD-D1D4124AEEDC}" destId="{438B6133-CBB3-429B-903B-EEA2B0D4176D}" srcOrd="8" destOrd="0" presId="urn:microsoft.com/office/officeart/2008/layout/LinedList"/>
    <dgm:cxn modelId="{9CAF84FA-12C9-42A2-A1DF-5CD30CE6B0B9}" type="presParOf" srcId="{9885D036-136A-4AB1-B9AD-D1D4124AEEDC}" destId="{67BCCE55-F019-45AC-B5D2-7D25ECB30CDA}" srcOrd="9" destOrd="0" presId="urn:microsoft.com/office/officeart/2008/layout/LinedList"/>
    <dgm:cxn modelId="{83C3762E-949B-43B0-9201-F5533E32B2FA}" type="presParOf" srcId="{67BCCE55-F019-45AC-B5D2-7D25ECB30CDA}" destId="{FAD583F5-B796-4E7C-A66B-EF5CDA328111}" srcOrd="0" destOrd="0" presId="urn:microsoft.com/office/officeart/2008/layout/LinedList"/>
    <dgm:cxn modelId="{EFB92DD9-FB3E-433A-AA1F-6F6A023A1EE8}" type="presParOf" srcId="{67BCCE55-F019-45AC-B5D2-7D25ECB30CDA}" destId="{57616D07-C0B7-4DE4-A2BE-16EDA3A327B1}" srcOrd="1" destOrd="0" presId="urn:microsoft.com/office/officeart/2008/layout/LinedList"/>
    <dgm:cxn modelId="{BABF298A-F9CF-4EA3-9705-1812A05B0F84}" type="presParOf" srcId="{9885D036-136A-4AB1-B9AD-D1D4124AEEDC}" destId="{E0AA3545-1239-4C23-B4AE-62921D1BE674}" srcOrd="10" destOrd="0" presId="urn:microsoft.com/office/officeart/2008/layout/LinedList"/>
    <dgm:cxn modelId="{DDA05C1C-CB69-4040-8D8E-3A26E84D6771}" type="presParOf" srcId="{9885D036-136A-4AB1-B9AD-D1D4124AEEDC}" destId="{2FEA851E-8C98-48FB-A063-286D98863FC9}" srcOrd="11" destOrd="0" presId="urn:microsoft.com/office/officeart/2008/layout/LinedList"/>
    <dgm:cxn modelId="{88C58128-E8D2-48B8-9430-8A8723380B99}" type="presParOf" srcId="{2FEA851E-8C98-48FB-A063-286D98863FC9}" destId="{B7247FED-6B45-4297-8B93-E79A6D1A4678}" srcOrd="0" destOrd="0" presId="urn:microsoft.com/office/officeart/2008/layout/LinedList"/>
    <dgm:cxn modelId="{685576A0-8982-49E4-AB78-D88311BED2E8}" type="presParOf" srcId="{2FEA851E-8C98-48FB-A063-286D98863FC9}" destId="{5B129F65-4BED-43A5-BF9D-8ED4DE1F702E}" srcOrd="1" destOrd="0" presId="urn:microsoft.com/office/officeart/2008/layout/LinedList"/>
    <dgm:cxn modelId="{8A5CE789-BB39-4C7A-B400-382A64F02FA2}" type="presParOf" srcId="{9885D036-136A-4AB1-B9AD-D1D4124AEEDC}" destId="{483E1132-1169-4AAB-BE51-5353E5B4D3F6}" srcOrd="12" destOrd="0" presId="urn:microsoft.com/office/officeart/2008/layout/LinedList"/>
    <dgm:cxn modelId="{61B9DFE8-8DE1-477E-BEA9-3EF6C795DDF2}" type="presParOf" srcId="{9885D036-136A-4AB1-B9AD-D1D4124AEEDC}" destId="{07646B79-E98E-4845-A29F-94C03E67C815}" srcOrd="13" destOrd="0" presId="urn:microsoft.com/office/officeart/2008/layout/LinedList"/>
    <dgm:cxn modelId="{21250D41-F8E2-47CE-B487-387E82872047}" type="presParOf" srcId="{07646B79-E98E-4845-A29F-94C03E67C815}" destId="{D8F13C99-48BA-4D2B-B435-44BDB04E9E41}" srcOrd="0" destOrd="0" presId="urn:microsoft.com/office/officeart/2008/layout/LinedList"/>
    <dgm:cxn modelId="{AA29A686-50EB-4462-8F64-D25A1109AC1F}" type="presParOf" srcId="{07646B79-E98E-4845-A29F-94C03E67C815}" destId="{17CAD231-5B5E-4B7D-80F3-3B0D8C213F46}" srcOrd="1" destOrd="0" presId="urn:microsoft.com/office/officeart/2008/layout/LinedList"/>
    <dgm:cxn modelId="{2C2D3879-47FC-4676-BBA6-6571261553F9}" type="presParOf" srcId="{9885D036-136A-4AB1-B9AD-D1D4124AEEDC}" destId="{0B42DD18-8287-43FA-BBE8-2CA485F3521A}" srcOrd="14" destOrd="0" presId="urn:microsoft.com/office/officeart/2008/layout/LinedList"/>
    <dgm:cxn modelId="{E255E436-432F-4575-B208-65D8AB8ABBC5}" type="presParOf" srcId="{9885D036-136A-4AB1-B9AD-D1D4124AEEDC}" destId="{D1BBC212-B593-402D-9CAF-1A83074EDEB3}" srcOrd="15" destOrd="0" presId="urn:microsoft.com/office/officeart/2008/layout/LinedList"/>
    <dgm:cxn modelId="{DABB706F-71D9-47CF-8BA6-18D196DD4FD4}" type="presParOf" srcId="{D1BBC212-B593-402D-9CAF-1A83074EDEB3}" destId="{9DCF7350-3024-4371-BA88-C34A0CDD72A7}" srcOrd="0" destOrd="0" presId="urn:microsoft.com/office/officeart/2008/layout/LinedList"/>
    <dgm:cxn modelId="{6EBA93C5-E6F2-45C3-B53D-34A267D25D72}" type="presParOf" srcId="{D1BBC212-B593-402D-9CAF-1A83074EDEB3}" destId="{6A17653C-4771-4EE6-9A66-197FECF7CF3E}" srcOrd="1" destOrd="0" presId="urn:microsoft.com/office/officeart/2008/layout/LinedList"/>
    <dgm:cxn modelId="{F67EB3CB-420B-42C7-8734-FF86B5DF29FB}" type="presParOf" srcId="{9885D036-136A-4AB1-B9AD-D1D4124AEEDC}" destId="{60AF22A8-6779-4C57-8316-04A807CB3314}" srcOrd="16" destOrd="0" presId="urn:microsoft.com/office/officeart/2008/layout/LinedList"/>
    <dgm:cxn modelId="{0114B8FF-A8E5-4A41-A92B-63CA277B6FBA}" type="presParOf" srcId="{9885D036-136A-4AB1-B9AD-D1D4124AEEDC}" destId="{421C87D2-AAB9-46B8-8359-79672742B192}" srcOrd="17" destOrd="0" presId="urn:microsoft.com/office/officeart/2008/layout/LinedList"/>
    <dgm:cxn modelId="{C48ACFA9-27A3-4141-8854-D4CA200FBD68}" type="presParOf" srcId="{421C87D2-AAB9-46B8-8359-79672742B192}" destId="{4E073D5C-76F6-491E-8F30-DDF67E6AAB00}" srcOrd="0" destOrd="0" presId="urn:microsoft.com/office/officeart/2008/layout/LinedList"/>
    <dgm:cxn modelId="{7A963D82-3404-4DFD-9E60-C454960F02EE}" type="presParOf" srcId="{421C87D2-AAB9-46B8-8359-79672742B192}" destId="{4413F341-0766-4573-AC70-CD19BFC5C4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00E43C2-2CE9-411F-B494-6D30ACA3326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30A379-507A-4EBD-9ACD-BF1E0EE0EEAB}">
      <dgm:prSet/>
      <dgm:spPr/>
      <dgm:t>
        <a:bodyPr/>
        <a:lstStyle/>
        <a:p>
          <a:r>
            <a:rPr lang="en-US" b="1"/>
            <a:t>4. Just-in-Time (JIT) Inventory</a:t>
          </a:r>
          <a:endParaRPr lang="en-US"/>
        </a:p>
      </dgm:t>
    </dgm:pt>
    <dgm:pt modelId="{DF4B44B1-1CC4-4117-B285-70FCEB7E7A03}" type="parTrans" cxnId="{A68583BD-A35C-44A3-BB0F-B9BB9A374D7A}">
      <dgm:prSet/>
      <dgm:spPr/>
      <dgm:t>
        <a:bodyPr/>
        <a:lstStyle/>
        <a:p>
          <a:endParaRPr lang="en-US"/>
        </a:p>
      </dgm:t>
    </dgm:pt>
    <dgm:pt modelId="{BEC28C37-7EA7-4C17-9710-11FB3E1CD1EF}" type="sibTrans" cxnId="{A68583BD-A35C-44A3-BB0F-B9BB9A374D7A}">
      <dgm:prSet/>
      <dgm:spPr/>
      <dgm:t>
        <a:bodyPr/>
        <a:lstStyle/>
        <a:p>
          <a:endParaRPr lang="en-US"/>
        </a:p>
      </dgm:t>
    </dgm:pt>
    <dgm:pt modelId="{FFFE668A-4223-42F9-B224-C79AF1619C3A}">
      <dgm:prSet/>
      <dgm:spPr/>
      <dgm:t>
        <a:bodyPr/>
        <a:lstStyle/>
        <a:p>
          <a:r>
            <a:rPr lang="en-US"/>
            <a:t>Reduce Excess Inventory</a:t>
          </a:r>
        </a:p>
      </dgm:t>
    </dgm:pt>
    <dgm:pt modelId="{B15DC938-90F7-426D-BADC-A8BC93298016}" type="parTrans" cxnId="{8EF60704-A01B-447B-BA37-DED76278DBD1}">
      <dgm:prSet/>
      <dgm:spPr/>
      <dgm:t>
        <a:bodyPr/>
        <a:lstStyle/>
        <a:p>
          <a:endParaRPr lang="en-US"/>
        </a:p>
      </dgm:t>
    </dgm:pt>
    <dgm:pt modelId="{54AB4C93-2BEE-4CE0-B9A1-F99BDBD88189}" type="sibTrans" cxnId="{8EF60704-A01B-447B-BA37-DED76278DBD1}">
      <dgm:prSet/>
      <dgm:spPr/>
      <dgm:t>
        <a:bodyPr/>
        <a:lstStyle/>
        <a:p>
          <a:endParaRPr lang="en-US"/>
        </a:p>
      </dgm:t>
    </dgm:pt>
    <dgm:pt modelId="{F4D6FE3E-37F0-4E53-9B54-5BEB1A60B29D}">
      <dgm:prSet/>
      <dgm:spPr/>
      <dgm:t>
        <a:bodyPr/>
        <a:lstStyle/>
        <a:p>
          <a:r>
            <a:rPr lang="en-US"/>
            <a:t>Timely Replenishment</a:t>
          </a:r>
        </a:p>
      </dgm:t>
    </dgm:pt>
    <dgm:pt modelId="{2606DE7F-B644-4D23-BEF4-7A94E08B7F1E}" type="parTrans" cxnId="{ADF6D6C9-2AB2-4D02-AE70-30ECF58C25CB}">
      <dgm:prSet/>
      <dgm:spPr/>
      <dgm:t>
        <a:bodyPr/>
        <a:lstStyle/>
        <a:p>
          <a:endParaRPr lang="en-US"/>
        </a:p>
      </dgm:t>
    </dgm:pt>
    <dgm:pt modelId="{03917DBD-3FF2-42DE-B5FA-16CBA735D71E}" type="sibTrans" cxnId="{ADF6D6C9-2AB2-4D02-AE70-30ECF58C25CB}">
      <dgm:prSet/>
      <dgm:spPr/>
      <dgm:t>
        <a:bodyPr/>
        <a:lstStyle/>
        <a:p>
          <a:endParaRPr lang="en-US"/>
        </a:p>
      </dgm:t>
    </dgm:pt>
    <dgm:pt modelId="{C0AA14B9-BDC9-4DFA-9FEA-0E857D843E6D}">
      <dgm:prSet/>
      <dgm:spPr/>
      <dgm:t>
        <a:bodyPr/>
        <a:lstStyle/>
        <a:p>
          <a:r>
            <a:rPr lang="en-US" b="1"/>
            <a:t>5. Supplier Collaboration</a:t>
          </a:r>
          <a:endParaRPr lang="en-US"/>
        </a:p>
      </dgm:t>
    </dgm:pt>
    <dgm:pt modelId="{C440245B-3A3D-477D-892A-629C0CF69C62}" type="parTrans" cxnId="{803168A7-3028-40D3-AC6D-3C4C3F25E3F1}">
      <dgm:prSet/>
      <dgm:spPr/>
      <dgm:t>
        <a:bodyPr/>
        <a:lstStyle/>
        <a:p>
          <a:endParaRPr lang="en-US"/>
        </a:p>
      </dgm:t>
    </dgm:pt>
    <dgm:pt modelId="{0794551B-27A3-4CD3-B50C-87063C52085D}" type="sibTrans" cxnId="{803168A7-3028-40D3-AC6D-3C4C3F25E3F1}">
      <dgm:prSet/>
      <dgm:spPr/>
      <dgm:t>
        <a:bodyPr/>
        <a:lstStyle/>
        <a:p>
          <a:endParaRPr lang="en-US"/>
        </a:p>
      </dgm:t>
    </dgm:pt>
    <dgm:pt modelId="{D42CE9E9-D27F-43EA-AF4B-7ECBBDFADC97}">
      <dgm:prSet/>
      <dgm:spPr/>
      <dgm:t>
        <a:bodyPr/>
        <a:lstStyle/>
        <a:p>
          <a:r>
            <a:rPr lang="en-US"/>
            <a:t>Enhance Relations</a:t>
          </a:r>
        </a:p>
      </dgm:t>
    </dgm:pt>
    <dgm:pt modelId="{560590C5-3E87-4B33-B5E3-8FF054DBC4D8}" type="parTrans" cxnId="{433FAEFC-E534-4684-83E8-2D1E931E0029}">
      <dgm:prSet/>
      <dgm:spPr/>
      <dgm:t>
        <a:bodyPr/>
        <a:lstStyle/>
        <a:p>
          <a:endParaRPr lang="en-US"/>
        </a:p>
      </dgm:t>
    </dgm:pt>
    <dgm:pt modelId="{669483CD-A4BF-4828-AFA1-28B76AD007B7}" type="sibTrans" cxnId="{433FAEFC-E534-4684-83E8-2D1E931E0029}">
      <dgm:prSet/>
      <dgm:spPr/>
      <dgm:t>
        <a:bodyPr/>
        <a:lstStyle/>
        <a:p>
          <a:endParaRPr lang="en-US"/>
        </a:p>
      </dgm:t>
    </dgm:pt>
    <dgm:pt modelId="{83E7E79F-EC6F-4941-8DCD-C8A6A99E35D2}">
      <dgm:prSet/>
      <dgm:spPr/>
      <dgm:t>
        <a:bodyPr/>
        <a:lstStyle/>
        <a:p>
          <a:r>
            <a:rPr lang="en-US"/>
            <a:t>Reduce Lead Times</a:t>
          </a:r>
        </a:p>
      </dgm:t>
    </dgm:pt>
    <dgm:pt modelId="{DEA273A1-3A77-4B4A-977C-319927CB576E}" type="parTrans" cxnId="{35D9E720-C7A8-40F6-A848-F94A04D3D5FF}">
      <dgm:prSet/>
      <dgm:spPr/>
      <dgm:t>
        <a:bodyPr/>
        <a:lstStyle/>
        <a:p>
          <a:endParaRPr lang="en-US"/>
        </a:p>
      </dgm:t>
    </dgm:pt>
    <dgm:pt modelId="{85910184-D835-4064-B819-E8D585B6D4AC}" type="sibTrans" cxnId="{35D9E720-C7A8-40F6-A848-F94A04D3D5FF}">
      <dgm:prSet/>
      <dgm:spPr/>
      <dgm:t>
        <a:bodyPr/>
        <a:lstStyle/>
        <a:p>
          <a:endParaRPr lang="en-US"/>
        </a:p>
      </dgm:t>
    </dgm:pt>
    <dgm:pt modelId="{769C55E5-1AC0-4F26-9E50-419CA14FF62B}">
      <dgm:prSet/>
      <dgm:spPr/>
      <dgm:t>
        <a:bodyPr/>
        <a:lstStyle/>
        <a:p>
          <a:r>
            <a:rPr lang="en-US" b="1"/>
            <a:t>6. Regular Monitoring of Metrics</a:t>
          </a:r>
          <a:endParaRPr lang="en-US"/>
        </a:p>
      </dgm:t>
    </dgm:pt>
    <dgm:pt modelId="{6F1E940B-96CE-482C-801A-D6C7CE09B474}" type="parTrans" cxnId="{6331AECC-0EC0-45FC-9245-31C351193AF7}">
      <dgm:prSet/>
      <dgm:spPr/>
      <dgm:t>
        <a:bodyPr/>
        <a:lstStyle/>
        <a:p>
          <a:endParaRPr lang="en-US"/>
        </a:p>
      </dgm:t>
    </dgm:pt>
    <dgm:pt modelId="{E0733BB7-A118-439E-BA69-123119A9B363}" type="sibTrans" cxnId="{6331AECC-0EC0-45FC-9245-31C351193AF7}">
      <dgm:prSet/>
      <dgm:spPr/>
      <dgm:t>
        <a:bodyPr/>
        <a:lstStyle/>
        <a:p>
          <a:endParaRPr lang="en-US"/>
        </a:p>
      </dgm:t>
    </dgm:pt>
    <dgm:pt modelId="{BA1201B9-713D-486D-B144-0DB0FB7AC8D9}">
      <dgm:prSet/>
      <dgm:spPr/>
      <dgm:t>
        <a:bodyPr/>
        <a:lstStyle/>
        <a:p>
          <a:r>
            <a:rPr lang="en-US"/>
            <a:t>Track Metrics.</a:t>
          </a:r>
        </a:p>
      </dgm:t>
    </dgm:pt>
    <dgm:pt modelId="{E5D4C3D9-57F1-47C1-A2B5-8575B1A5210B}" type="parTrans" cxnId="{BD7A5930-1604-45B7-84F5-C5C780C77D48}">
      <dgm:prSet/>
      <dgm:spPr/>
      <dgm:t>
        <a:bodyPr/>
        <a:lstStyle/>
        <a:p>
          <a:endParaRPr lang="en-US"/>
        </a:p>
      </dgm:t>
    </dgm:pt>
    <dgm:pt modelId="{AC9B01A8-6B44-46EC-AA85-5B2D2A896E5B}" type="sibTrans" cxnId="{BD7A5930-1604-45B7-84F5-C5C780C77D48}">
      <dgm:prSet/>
      <dgm:spPr/>
      <dgm:t>
        <a:bodyPr/>
        <a:lstStyle/>
        <a:p>
          <a:endParaRPr lang="en-US"/>
        </a:p>
      </dgm:t>
    </dgm:pt>
    <dgm:pt modelId="{4962CE0F-4224-429A-9809-20D919C6AC29}">
      <dgm:prSet/>
      <dgm:spPr/>
      <dgm:t>
        <a:bodyPr/>
        <a:lstStyle/>
        <a:p>
          <a:r>
            <a:rPr lang="en-US"/>
            <a:t>Corrective Actions</a:t>
          </a:r>
        </a:p>
      </dgm:t>
    </dgm:pt>
    <dgm:pt modelId="{3BE76004-B95F-472D-A03B-702FD1C75401}" type="parTrans" cxnId="{9FF4FA4D-2BB0-450D-A5AC-2DED381C981B}">
      <dgm:prSet/>
      <dgm:spPr/>
      <dgm:t>
        <a:bodyPr/>
        <a:lstStyle/>
        <a:p>
          <a:endParaRPr lang="en-US"/>
        </a:p>
      </dgm:t>
    </dgm:pt>
    <dgm:pt modelId="{17F74F7D-214F-4D5B-AD86-8B8C789C0AF1}" type="sibTrans" cxnId="{9FF4FA4D-2BB0-450D-A5AC-2DED381C981B}">
      <dgm:prSet/>
      <dgm:spPr/>
      <dgm:t>
        <a:bodyPr/>
        <a:lstStyle/>
        <a:p>
          <a:endParaRPr lang="en-US"/>
        </a:p>
      </dgm:t>
    </dgm:pt>
    <dgm:pt modelId="{2079B503-9BB5-47FA-84E7-346597B52AD7}">
      <dgm:prSet/>
      <dgm:spPr/>
      <dgm:t>
        <a:bodyPr/>
        <a:lstStyle/>
        <a:p>
          <a:r>
            <a:rPr lang="en-IN" b="1"/>
            <a:t>7. Invest in Technology</a:t>
          </a:r>
          <a:endParaRPr lang="en-US"/>
        </a:p>
      </dgm:t>
    </dgm:pt>
    <dgm:pt modelId="{25228C1A-51BC-4AF5-A06C-AFC9AE53F5C0}" type="parTrans" cxnId="{891DA16A-9385-4BDD-A58C-47BB03791AD1}">
      <dgm:prSet/>
      <dgm:spPr/>
      <dgm:t>
        <a:bodyPr/>
        <a:lstStyle/>
        <a:p>
          <a:endParaRPr lang="en-US"/>
        </a:p>
      </dgm:t>
    </dgm:pt>
    <dgm:pt modelId="{BC7A9B23-794D-4F53-AF0C-D106A8E76EAD}" type="sibTrans" cxnId="{891DA16A-9385-4BDD-A58C-47BB03791AD1}">
      <dgm:prSet/>
      <dgm:spPr/>
      <dgm:t>
        <a:bodyPr/>
        <a:lstStyle/>
        <a:p>
          <a:endParaRPr lang="en-US"/>
        </a:p>
      </dgm:t>
    </dgm:pt>
    <dgm:pt modelId="{008667D8-D167-4799-BD59-EF18AB62B9FC}">
      <dgm:prSet/>
      <dgm:spPr/>
      <dgm:t>
        <a:bodyPr/>
        <a:lstStyle/>
        <a:p>
          <a:r>
            <a:rPr lang="en-IN" b="1"/>
            <a:t>8. Continuous Improvement</a:t>
          </a:r>
          <a:endParaRPr lang="en-US"/>
        </a:p>
      </dgm:t>
    </dgm:pt>
    <dgm:pt modelId="{2364E0F2-BD60-4596-9133-BDFF1AA56674}" type="parTrans" cxnId="{C151FCE8-E094-4EBC-84C1-B5E3B09CE48D}">
      <dgm:prSet/>
      <dgm:spPr/>
      <dgm:t>
        <a:bodyPr/>
        <a:lstStyle/>
        <a:p>
          <a:endParaRPr lang="en-US"/>
        </a:p>
      </dgm:t>
    </dgm:pt>
    <dgm:pt modelId="{EFC2CFED-9B3F-4825-8B09-24F8484BDB06}" type="sibTrans" cxnId="{C151FCE8-E094-4EBC-84C1-B5E3B09CE48D}">
      <dgm:prSet/>
      <dgm:spPr/>
      <dgm:t>
        <a:bodyPr/>
        <a:lstStyle/>
        <a:p>
          <a:endParaRPr lang="en-US"/>
        </a:p>
      </dgm:t>
    </dgm:pt>
    <dgm:pt modelId="{0846847F-721F-42DE-9711-EBE321456532}" type="pres">
      <dgm:prSet presAssocID="{600E43C2-2CE9-411F-B494-6D30ACA33265}" presName="linear" presStyleCnt="0">
        <dgm:presLayoutVars>
          <dgm:animLvl val="lvl"/>
          <dgm:resizeHandles val="exact"/>
        </dgm:presLayoutVars>
      </dgm:prSet>
      <dgm:spPr/>
    </dgm:pt>
    <dgm:pt modelId="{581ACF68-A37E-45DC-A31D-D01025A63560}" type="pres">
      <dgm:prSet presAssocID="{7F30A379-507A-4EBD-9ACD-BF1E0EE0EEAB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CBB01315-2C8B-4CF1-BF9F-231B3A50F80B}" type="pres">
      <dgm:prSet presAssocID="{BEC28C37-7EA7-4C17-9710-11FB3E1CD1EF}" presName="spacer" presStyleCnt="0"/>
      <dgm:spPr/>
    </dgm:pt>
    <dgm:pt modelId="{E10E983F-7BE7-49E2-A276-425DFE4F8F43}" type="pres">
      <dgm:prSet presAssocID="{FFFE668A-4223-42F9-B224-C79AF1619C3A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3DBCDBDF-5774-495F-8D3D-BA3901143BDF}" type="pres">
      <dgm:prSet presAssocID="{54AB4C93-2BEE-4CE0-B9A1-F99BDBD88189}" presName="spacer" presStyleCnt="0"/>
      <dgm:spPr/>
    </dgm:pt>
    <dgm:pt modelId="{001EAC13-A45C-41C5-85C5-CE377DCBE6BD}" type="pres">
      <dgm:prSet presAssocID="{F4D6FE3E-37F0-4E53-9B54-5BEB1A60B29D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6B1351B4-DDE0-4A22-8301-DFB4F0D19872}" type="pres">
      <dgm:prSet presAssocID="{03917DBD-3FF2-42DE-B5FA-16CBA735D71E}" presName="spacer" presStyleCnt="0"/>
      <dgm:spPr/>
    </dgm:pt>
    <dgm:pt modelId="{9B5D1BCF-24D7-4415-9D3E-34F2CD401CA2}" type="pres">
      <dgm:prSet presAssocID="{C0AA14B9-BDC9-4DFA-9FEA-0E857D843E6D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A27BFD8D-AFA4-41CD-9A68-0B308C9D65BA}" type="pres">
      <dgm:prSet presAssocID="{0794551B-27A3-4CD3-B50C-87063C52085D}" presName="spacer" presStyleCnt="0"/>
      <dgm:spPr/>
    </dgm:pt>
    <dgm:pt modelId="{82684E20-9044-4C96-97E1-F784D973D806}" type="pres">
      <dgm:prSet presAssocID="{D42CE9E9-D27F-43EA-AF4B-7ECBBDFADC97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CBB333D2-0CCD-4B5C-A243-AD742EFF4831}" type="pres">
      <dgm:prSet presAssocID="{669483CD-A4BF-4828-AFA1-28B76AD007B7}" presName="spacer" presStyleCnt="0"/>
      <dgm:spPr/>
    </dgm:pt>
    <dgm:pt modelId="{16179138-2823-464B-8189-AFD57756EC73}" type="pres">
      <dgm:prSet presAssocID="{83E7E79F-EC6F-4941-8DCD-C8A6A99E35D2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97279AAD-E6F8-40B0-8950-F2DBD35A47EE}" type="pres">
      <dgm:prSet presAssocID="{85910184-D835-4064-B819-E8D585B6D4AC}" presName="spacer" presStyleCnt="0"/>
      <dgm:spPr/>
    </dgm:pt>
    <dgm:pt modelId="{062E21EA-8581-419D-9201-0498BE4461EA}" type="pres">
      <dgm:prSet presAssocID="{769C55E5-1AC0-4F26-9E50-419CA14FF62B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95A82DE4-D93F-4ED4-A757-53043230C06D}" type="pres">
      <dgm:prSet presAssocID="{E0733BB7-A118-439E-BA69-123119A9B363}" presName="spacer" presStyleCnt="0"/>
      <dgm:spPr/>
    </dgm:pt>
    <dgm:pt modelId="{56A93FF8-5836-48A6-8803-0F7F72336CE3}" type="pres">
      <dgm:prSet presAssocID="{BA1201B9-713D-486D-B144-0DB0FB7AC8D9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FF99A4CE-DC66-4702-9AFA-A0124A0CC529}" type="pres">
      <dgm:prSet presAssocID="{AC9B01A8-6B44-46EC-AA85-5B2D2A896E5B}" presName="spacer" presStyleCnt="0"/>
      <dgm:spPr/>
    </dgm:pt>
    <dgm:pt modelId="{E94F713C-9C15-4A68-9921-104A10D25ABC}" type="pres">
      <dgm:prSet presAssocID="{4962CE0F-4224-429A-9809-20D919C6AC29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E0F61564-E96C-49D8-B52F-A9D687C0C10C}" type="pres">
      <dgm:prSet presAssocID="{17F74F7D-214F-4D5B-AD86-8B8C789C0AF1}" presName="spacer" presStyleCnt="0"/>
      <dgm:spPr/>
    </dgm:pt>
    <dgm:pt modelId="{573242CB-4CB4-418E-B706-519CAF1F0AB0}" type="pres">
      <dgm:prSet presAssocID="{2079B503-9BB5-47FA-84E7-346597B52AD7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6227B28E-19DC-4D4C-B423-BAB51A2A3DE2}" type="pres">
      <dgm:prSet presAssocID="{BC7A9B23-794D-4F53-AF0C-D106A8E76EAD}" presName="spacer" presStyleCnt="0"/>
      <dgm:spPr/>
    </dgm:pt>
    <dgm:pt modelId="{8FFC6876-674D-4A9D-8E62-256CF71871B6}" type="pres">
      <dgm:prSet presAssocID="{008667D8-D167-4799-BD59-EF18AB62B9FC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8EF60704-A01B-447B-BA37-DED76278DBD1}" srcId="{600E43C2-2CE9-411F-B494-6D30ACA33265}" destId="{FFFE668A-4223-42F9-B224-C79AF1619C3A}" srcOrd="1" destOrd="0" parTransId="{B15DC938-90F7-426D-BADC-A8BC93298016}" sibTransId="{54AB4C93-2BEE-4CE0-B9A1-F99BDBD88189}"/>
    <dgm:cxn modelId="{754B6410-0E95-4831-9801-32224C203EF4}" type="presOf" srcId="{BA1201B9-713D-486D-B144-0DB0FB7AC8D9}" destId="{56A93FF8-5836-48A6-8803-0F7F72336CE3}" srcOrd="0" destOrd="0" presId="urn:microsoft.com/office/officeart/2005/8/layout/vList2"/>
    <dgm:cxn modelId="{29E34716-FE5E-408F-BC73-28378C98AE17}" type="presOf" srcId="{FFFE668A-4223-42F9-B224-C79AF1619C3A}" destId="{E10E983F-7BE7-49E2-A276-425DFE4F8F43}" srcOrd="0" destOrd="0" presId="urn:microsoft.com/office/officeart/2005/8/layout/vList2"/>
    <dgm:cxn modelId="{9E9C3E1B-0F93-464B-8D4F-8BA3BE44E21F}" type="presOf" srcId="{008667D8-D167-4799-BD59-EF18AB62B9FC}" destId="{8FFC6876-674D-4A9D-8E62-256CF71871B6}" srcOrd="0" destOrd="0" presId="urn:microsoft.com/office/officeart/2005/8/layout/vList2"/>
    <dgm:cxn modelId="{35D9E720-C7A8-40F6-A848-F94A04D3D5FF}" srcId="{600E43C2-2CE9-411F-B494-6D30ACA33265}" destId="{83E7E79F-EC6F-4941-8DCD-C8A6A99E35D2}" srcOrd="5" destOrd="0" parTransId="{DEA273A1-3A77-4B4A-977C-319927CB576E}" sibTransId="{85910184-D835-4064-B819-E8D585B6D4AC}"/>
    <dgm:cxn modelId="{86D3FA21-8011-42F4-A57F-D98C5E87F2B1}" type="presOf" srcId="{F4D6FE3E-37F0-4E53-9B54-5BEB1A60B29D}" destId="{001EAC13-A45C-41C5-85C5-CE377DCBE6BD}" srcOrd="0" destOrd="0" presId="urn:microsoft.com/office/officeart/2005/8/layout/vList2"/>
    <dgm:cxn modelId="{4D858826-50BD-4098-B8A2-E36CC436457E}" type="presOf" srcId="{4962CE0F-4224-429A-9809-20D919C6AC29}" destId="{E94F713C-9C15-4A68-9921-104A10D25ABC}" srcOrd="0" destOrd="0" presId="urn:microsoft.com/office/officeart/2005/8/layout/vList2"/>
    <dgm:cxn modelId="{BD7A5930-1604-45B7-84F5-C5C780C77D48}" srcId="{600E43C2-2CE9-411F-B494-6D30ACA33265}" destId="{BA1201B9-713D-486D-B144-0DB0FB7AC8D9}" srcOrd="7" destOrd="0" parTransId="{E5D4C3D9-57F1-47C1-A2B5-8575B1A5210B}" sibTransId="{AC9B01A8-6B44-46EC-AA85-5B2D2A896E5B}"/>
    <dgm:cxn modelId="{53C31032-9CDE-4771-A630-377C73D51143}" type="presOf" srcId="{2079B503-9BB5-47FA-84E7-346597B52AD7}" destId="{573242CB-4CB4-418E-B706-519CAF1F0AB0}" srcOrd="0" destOrd="0" presId="urn:microsoft.com/office/officeart/2005/8/layout/vList2"/>
    <dgm:cxn modelId="{8CEE5A64-D327-4E35-A5E7-EDABA2C7B55A}" type="presOf" srcId="{769C55E5-1AC0-4F26-9E50-419CA14FF62B}" destId="{062E21EA-8581-419D-9201-0498BE4461EA}" srcOrd="0" destOrd="0" presId="urn:microsoft.com/office/officeart/2005/8/layout/vList2"/>
    <dgm:cxn modelId="{891DA16A-9385-4BDD-A58C-47BB03791AD1}" srcId="{600E43C2-2CE9-411F-B494-6D30ACA33265}" destId="{2079B503-9BB5-47FA-84E7-346597B52AD7}" srcOrd="9" destOrd="0" parTransId="{25228C1A-51BC-4AF5-A06C-AFC9AE53F5C0}" sibTransId="{BC7A9B23-794D-4F53-AF0C-D106A8E76EAD}"/>
    <dgm:cxn modelId="{9FF4FA4D-2BB0-450D-A5AC-2DED381C981B}" srcId="{600E43C2-2CE9-411F-B494-6D30ACA33265}" destId="{4962CE0F-4224-429A-9809-20D919C6AC29}" srcOrd="8" destOrd="0" parTransId="{3BE76004-B95F-472D-A03B-702FD1C75401}" sibTransId="{17F74F7D-214F-4D5B-AD86-8B8C789C0AF1}"/>
    <dgm:cxn modelId="{803168A7-3028-40D3-AC6D-3C4C3F25E3F1}" srcId="{600E43C2-2CE9-411F-B494-6D30ACA33265}" destId="{C0AA14B9-BDC9-4DFA-9FEA-0E857D843E6D}" srcOrd="3" destOrd="0" parTransId="{C440245B-3A3D-477D-892A-629C0CF69C62}" sibTransId="{0794551B-27A3-4CD3-B50C-87063C52085D}"/>
    <dgm:cxn modelId="{A68583BD-A35C-44A3-BB0F-B9BB9A374D7A}" srcId="{600E43C2-2CE9-411F-B494-6D30ACA33265}" destId="{7F30A379-507A-4EBD-9ACD-BF1E0EE0EEAB}" srcOrd="0" destOrd="0" parTransId="{DF4B44B1-1CC4-4117-B285-70FCEB7E7A03}" sibTransId="{BEC28C37-7EA7-4C17-9710-11FB3E1CD1EF}"/>
    <dgm:cxn modelId="{379B93C0-41CC-46A8-9D32-47FD585F9079}" type="presOf" srcId="{7F30A379-507A-4EBD-9ACD-BF1E0EE0EEAB}" destId="{581ACF68-A37E-45DC-A31D-D01025A63560}" srcOrd="0" destOrd="0" presId="urn:microsoft.com/office/officeart/2005/8/layout/vList2"/>
    <dgm:cxn modelId="{3AE018C1-CA9A-4275-933F-D6739503FD33}" type="presOf" srcId="{600E43C2-2CE9-411F-B494-6D30ACA33265}" destId="{0846847F-721F-42DE-9711-EBE321456532}" srcOrd="0" destOrd="0" presId="urn:microsoft.com/office/officeart/2005/8/layout/vList2"/>
    <dgm:cxn modelId="{71269DC4-D19F-446B-9A92-FA637C5EBD92}" type="presOf" srcId="{83E7E79F-EC6F-4941-8DCD-C8A6A99E35D2}" destId="{16179138-2823-464B-8189-AFD57756EC73}" srcOrd="0" destOrd="0" presId="urn:microsoft.com/office/officeart/2005/8/layout/vList2"/>
    <dgm:cxn modelId="{ADF6D6C9-2AB2-4D02-AE70-30ECF58C25CB}" srcId="{600E43C2-2CE9-411F-B494-6D30ACA33265}" destId="{F4D6FE3E-37F0-4E53-9B54-5BEB1A60B29D}" srcOrd="2" destOrd="0" parTransId="{2606DE7F-B644-4D23-BEF4-7A94E08B7F1E}" sibTransId="{03917DBD-3FF2-42DE-B5FA-16CBA735D71E}"/>
    <dgm:cxn modelId="{6331AECC-0EC0-45FC-9245-31C351193AF7}" srcId="{600E43C2-2CE9-411F-B494-6D30ACA33265}" destId="{769C55E5-1AC0-4F26-9E50-419CA14FF62B}" srcOrd="6" destOrd="0" parTransId="{6F1E940B-96CE-482C-801A-D6C7CE09B474}" sibTransId="{E0733BB7-A118-439E-BA69-123119A9B363}"/>
    <dgm:cxn modelId="{CB5AEDDC-58AD-4904-B1D7-0A5E9CDC7043}" type="presOf" srcId="{D42CE9E9-D27F-43EA-AF4B-7ECBBDFADC97}" destId="{82684E20-9044-4C96-97E1-F784D973D806}" srcOrd="0" destOrd="0" presId="urn:microsoft.com/office/officeart/2005/8/layout/vList2"/>
    <dgm:cxn modelId="{C151FCE8-E094-4EBC-84C1-B5E3B09CE48D}" srcId="{600E43C2-2CE9-411F-B494-6D30ACA33265}" destId="{008667D8-D167-4799-BD59-EF18AB62B9FC}" srcOrd="10" destOrd="0" parTransId="{2364E0F2-BD60-4596-9133-BDFF1AA56674}" sibTransId="{EFC2CFED-9B3F-4825-8B09-24F8484BDB06}"/>
    <dgm:cxn modelId="{C86F4AF8-F57A-4CC3-82A9-1B70BF5E3AE0}" type="presOf" srcId="{C0AA14B9-BDC9-4DFA-9FEA-0E857D843E6D}" destId="{9B5D1BCF-24D7-4415-9D3E-34F2CD401CA2}" srcOrd="0" destOrd="0" presId="urn:microsoft.com/office/officeart/2005/8/layout/vList2"/>
    <dgm:cxn modelId="{433FAEFC-E534-4684-83E8-2D1E931E0029}" srcId="{600E43C2-2CE9-411F-B494-6D30ACA33265}" destId="{D42CE9E9-D27F-43EA-AF4B-7ECBBDFADC97}" srcOrd="4" destOrd="0" parTransId="{560590C5-3E87-4B33-B5E3-8FF054DBC4D8}" sibTransId="{669483CD-A4BF-4828-AFA1-28B76AD007B7}"/>
    <dgm:cxn modelId="{9ED51D64-970D-49D8-B0D0-EC73072153BE}" type="presParOf" srcId="{0846847F-721F-42DE-9711-EBE321456532}" destId="{581ACF68-A37E-45DC-A31D-D01025A63560}" srcOrd="0" destOrd="0" presId="urn:microsoft.com/office/officeart/2005/8/layout/vList2"/>
    <dgm:cxn modelId="{38725B51-3408-4C7A-A27F-C252318DBED6}" type="presParOf" srcId="{0846847F-721F-42DE-9711-EBE321456532}" destId="{CBB01315-2C8B-4CF1-BF9F-231B3A50F80B}" srcOrd="1" destOrd="0" presId="urn:microsoft.com/office/officeart/2005/8/layout/vList2"/>
    <dgm:cxn modelId="{72A2D1CD-CFF5-4A7E-B017-517BF0F3B3DA}" type="presParOf" srcId="{0846847F-721F-42DE-9711-EBE321456532}" destId="{E10E983F-7BE7-49E2-A276-425DFE4F8F43}" srcOrd="2" destOrd="0" presId="urn:microsoft.com/office/officeart/2005/8/layout/vList2"/>
    <dgm:cxn modelId="{BF881624-233B-4D38-9E3A-99C5F88EF4AB}" type="presParOf" srcId="{0846847F-721F-42DE-9711-EBE321456532}" destId="{3DBCDBDF-5774-495F-8D3D-BA3901143BDF}" srcOrd="3" destOrd="0" presId="urn:microsoft.com/office/officeart/2005/8/layout/vList2"/>
    <dgm:cxn modelId="{FE46A7A3-5345-426A-8DFA-75CBA606E9A1}" type="presParOf" srcId="{0846847F-721F-42DE-9711-EBE321456532}" destId="{001EAC13-A45C-41C5-85C5-CE377DCBE6BD}" srcOrd="4" destOrd="0" presId="urn:microsoft.com/office/officeart/2005/8/layout/vList2"/>
    <dgm:cxn modelId="{F22E1BDB-C261-4466-A7EF-AFB44D87401F}" type="presParOf" srcId="{0846847F-721F-42DE-9711-EBE321456532}" destId="{6B1351B4-DDE0-4A22-8301-DFB4F0D19872}" srcOrd="5" destOrd="0" presId="urn:microsoft.com/office/officeart/2005/8/layout/vList2"/>
    <dgm:cxn modelId="{D03CB39C-0E06-4744-B5E0-D50B78D3F614}" type="presParOf" srcId="{0846847F-721F-42DE-9711-EBE321456532}" destId="{9B5D1BCF-24D7-4415-9D3E-34F2CD401CA2}" srcOrd="6" destOrd="0" presId="urn:microsoft.com/office/officeart/2005/8/layout/vList2"/>
    <dgm:cxn modelId="{1FB5056B-13F4-431E-B4EC-EA8447831EB4}" type="presParOf" srcId="{0846847F-721F-42DE-9711-EBE321456532}" destId="{A27BFD8D-AFA4-41CD-9A68-0B308C9D65BA}" srcOrd="7" destOrd="0" presId="urn:microsoft.com/office/officeart/2005/8/layout/vList2"/>
    <dgm:cxn modelId="{8AFE2C8F-061A-4D77-B0C1-5F6FBA687372}" type="presParOf" srcId="{0846847F-721F-42DE-9711-EBE321456532}" destId="{82684E20-9044-4C96-97E1-F784D973D806}" srcOrd="8" destOrd="0" presId="urn:microsoft.com/office/officeart/2005/8/layout/vList2"/>
    <dgm:cxn modelId="{3F8C33E4-9D32-43BD-B35A-224A95AB55A6}" type="presParOf" srcId="{0846847F-721F-42DE-9711-EBE321456532}" destId="{CBB333D2-0CCD-4B5C-A243-AD742EFF4831}" srcOrd="9" destOrd="0" presId="urn:microsoft.com/office/officeart/2005/8/layout/vList2"/>
    <dgm:cxn modelId="{5E18EB36-7680-4870-9CBD-9F8820DDB571}" type="presParOf" srcId="{0846847F-721F-42DE-9711-EBE321456532}" destId="{16179138-2823-464B-8189-AFD57756EC73}" srcOrd="10" destOrd="0" presId="urn:microsoft.com/office/officeart/2005/8/layout/vList2"/>
    <dgm:cxn modelId="{025B9333-0E5D-4276-B933-E3167B6AACC9}" type="presParOf" srcId="{0846847F-721F-42DE-9711-EBE321456532}" destId="{97279AAD-E6F8-40B0-8950-F2DBD35A47EE}" srcOrd="11" destOrd="0" presId="urn:microsoft.com/office/officeart/2005/8/layout/vList2"/>
    <dgm:cxn modelId="{88EAA8BB-FF17-4AB5-A02C-8B23C38F4571}" type="presParOf" srcId="{0846847F-721F-42DE-9711-EBE321456532}" destId="{062E21EA-8581-419D-9201-0498BE4461EA}" srcOrd="12" destOrd="0" presId="urn:microsoft.com/office/officeart/2005/8/layout/vList2"/>
    <dgm:cxn modelId="{0C0839F4-9C7C-4148-AC32-BE832C548280}" type="presParOf" srcId="{0846847F-721F-42DE-9711-EBE321456532}" destId="{95A82DE4-D93F-4ED4-A757-53043230C06D}" srcOrd="13" destOrd="0" presId="urn:microsoft.com/office/officeart/2005/8/layout/vList2"/>
    <dgm:cxn modelId="{98AD41CE-BC6D-4C39-9654-1BB4CEFE0EEE}" type="presParOf" srcId="{0846847F-721F-42DE-9711-EBE321456532}" destId="{56A93FF8-5836-48A6-8803-0F7F72336CE3}" srcOrd="14" destOrd="0" presId="urn:microsoft.com/office/officeart/2005/8/layout/vList2"/>
    <dgm:cxn modelId="{F158A13B-B047-4B62-9D61-72EB4B253A23}" type="presParOf" srcId="{0846847F-721F-42DE-9711-EBE321456532}" destId="{FF99A4CE-DC66-4702-9AFA-A0124A0CC529}" srcOrd="15" destOrd="0" presId="urn:microsoft.com/office/officeart/2005/8/layout/vList2"/>
    <dgm:cxn modelId="{9C63175C-0CB7-47E3-8C2B-D02CA6516001}" type="presParOf" srcId="{0846847F-721F-42DE-9711-EBE321456532}" destId="{E94F713C-9C15-4A68-9921-104A10D25ABC}" srcOrd="16" destOrd="0" presId="urn:microsoft.com/office/officeart/2005/8/layout/vList2"/>
    <dgm:cxn modelId="{C168DCFB-817E-4E5D-BC32-6B8EA3124144}" type="presParOf" srcId="{0846847F-721F-42DE-9711-EBE321456532}" destId="{E0F61564-E96C-49D8-B52F-A9D687C0C10C}" srcOrd="17" destOrd="0" presId="urn:microsoft.com/office/officeart/2005/8/layout/vList2"/>
    <dgm:cxn modelId="{4EEAC794-0200-486F-AC5D-B1AC38E4CF42}" type="presParOf" srcId="{0846847F-721F-42DE-9711-EBE321456532}" destId="{573242CB-4CB4-418E-B706-519CAF1F0AB0}" srcOrd="18" destOrd="0" presId="urn:microsoft.com/office/officeart/2005/8/layout/vList2"/>
    <dgm:cxn modelId="{B74051A3-798A-4B49-9640-6A423C4DFED9}" type="presParOf" srcId="{0846847F-721F-42DE-9711-EBE321456532}" destId="{6227B28E-19DC-4D4C-B423-BAB51A2A3DE2}" srcOrd="19" destOrd="0" presId="urn:microsoft.com/office/officeart/2005/8/layout/vList2"/>
    <dgm:cxn modelId="{3DDA8306-4A0F-4196-9FDA-2919B316B3E3}" type="presParOf" srcId="{0846847F-721F-42DE-9711-EBE321456532}" destId="{8FFC6876-674D-4A9D-8E62-256CF71871B6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FB6DE-DE4E-42B6-A9CD-DD198FC86785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404F-CF68-452F-BF0A-990628D9123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EE200-CDEF-4B56-9A9B-B955CA018BD9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Analyze the provided sales dataset to understand sales trends, stock levels, and product performance.</a:t>
          </a:r>
          <a:endParaRPr lang="en-US" sz="2000" i="0" kern="1200" dirty="0"/>
        </a:p>
      </dsp:txBody>
      <dsp:txXfrm>
        <a:off x="1844034" y="682"/>
        <a:ext cx="4401230" cy="1596566"/>
      </dsp:txXfrm>
    </dsp:sp>
    <dsp:sp modelId="{8179313B-706A-4EA9-9D78-070FFB361B05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4CAFDC-F290-441E-8C58-18BFB85F1A29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D94B01-FDF4-4AAC-9CBB-CD8BFE5A79D4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Identify popular products, low-stock items, and sales patterns over time.</a:t>
          </a:r>
          <a:endParaRPr lang="en-US" sz="2000" kern="1200" dirty="0"/>
        </a:p>
      </dsp:txBody>
      <dsp:txXfrm>
        <a:off x="1844034" y="1996390"/>
        <a:ext cx="4401230" cy="1596566"/>
      </dsp:txXfrm>
    </dsp:sp>
    <dsp:sp modelId="{B3A08E94-F538-4D31-844F-20E4C15E6BD7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DDBAD-4838-4A3F-8168-B3ADA968EFB6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822461-8E03-4A8C-A45B-7EBAAEEC590A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Generate actionable recommendations for improving inventory management efficiency.</a:t>
          </a:r>
          <a:endParaRPr lang="en-US" sz="2000" kern="1200" dirty="0"/>
        </a:p>
      </dsp:txBody>
      <dsp:txXfrm>
        <a:off x="1844034" y="3992098"/>
        <a:ext cx="4401230" cy="15965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1D19E4-0D4C-4F8E-A437-05F3B08175A9}">
      <dsp:nvSpPr>
        <dsp:cNvPr id="0" name=""/>
        <dsp:cNvSpPr/>
      </dsp:nvSpPr>
      <dsp:spPr>
        <a:xfrm>
          <a:off x="0" y="17048"/>
          <a:ext cx="6245265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Python </a:t>
          </a:r>
          <a:endParaRPr lang="en-US" sz="3000" kern="1200"/>
        </a:p>
      </dsp:txBody>
      <dsp:txXfrm>
        <a:off x="35125" y="52173"/>
        <a:ext cx="6175015" cy="649299"/>
      </dsp:txXfrm>
    </dsp:sp>
    <dsp:sp modelId="{061E279D-D93B-4260-BCED-DE093897EA82}">
      <dsp:nvSpPr>
        <dsp:cNvPr id="0" name=""/>
        <dsp:cNvSpPr/>
      </dsp:nvSpPr>
      <dsp:spPr>
        <a:xfrm>
          <a:off x="0" y="822998"/>
          <a:ext cx="6245265" cy="719549"/>
        </a:xfrm>
        <a:prstGeom prst="roundRect">
          <a:avLst/>
        </a:prstGeom>
        <a:solidFill>
          <a:schemeClr val="accent2">
            <a:hueOff val="-1459072"/>
            <a:satOff val="-1317"/>
            <a:lumOff val="-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Pandas</a:t>
          </a:r>
          <a:endParaRPr lang="en-US" sz="3000" kern="1200"/>
        </a:p>
      </dsp:txBody>
      <dsp:txXfrm>
        <a:off x="35125" y="858123"/>
        <a:ext cx="6175015" cy="649299"/>
      </dsp:txXfrm>
    </dsp:sp>
    <dsp:sp modelId="{0A8E466B-DAF8-44F8-9CA2-D6E50509BB94}">
      <dsp:nvSpPr>
        <dsp:cNvPr id="0" name=""/>
        <dsp:cNvSpPr/>
      </dsp:nvSpPr>
      <dsp:spPr>
        <a:xfrm>
          <a:off x="0" y="1628948"/>
          <a:ext cx="6245265" cy="719549"/>
        </a:xfrm>
        <a:prstGeom prst="roundRect">
          <a:avLst/>
        </a:prstGeom>
        <a:solidFill>
          <a:schemeClr val="accent2">
            <a:hueOff val="-2918144"/>
            <a:satOff val="-2633"/>
            <a:lumOff val="-58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NumPy</a:t>
          </a:r>
          <a:endParaRPr lang="en-US" sz="3000" kern="1200"/>
        </a:p>
      </dsp:txBody>
      <dsp:txXfrm>
        <a:off x="35125" y="1664073"/>
        <a:ext cx="6175015" cy="649299"/>
      </dsp:txXfrm>
    </dsp:sp>
    <dsp:sp modelId="{59AA1641-8E9C-40A5-8B69-C9EB102E543E}">
      <dsp:nvSpPr>
        <dsp:cNvPr id="0" name=""/>
        <dsp:cNvSpPr/>
      </dsp:nvSpPr>
      <dsp:spPr>
        <a:xfrm>
          <a:off x="0" y="2434898"/>
          <a:ext cx="6245265" cy="719549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Matplotlib</a:t>
          </a:r>
          <a:endParaRPr lang="en-US" sz="3000" kern="1200"/>
        </a:p>
      </dsp:txBody>
      <dsp:txXfrm>
        <a:off x="35125" y="2470023"/>
        <a:ext cx="6175015" cy="649299"/>
      </dsp:txXfrm>
    </dsp:sp>
    <dsp:sp modelId="{1DAF232B-1F73-4B10-A983-B73F3FE5C6AC}">
      <dsp:nvSpPr>
        <dsp:cNvPr id="0" name=""/>
        <dsp:cNvSpPr/>
      </dsp:nvSpPr>
      <dsp:spPr>
        <a:xfrm>
          <a:off x="0" y="3240848"/>
          <a:ext cx="6245265" cy="719549"/>
        </a:xfrm>
        <a:prstGeom prst="roundRect">
          <a:avLst/>
        </a:prstGeom>
        <a:solidFill>
          <a:schemeClr val="accent2">
            <a:hueOff val="-5836287"/>
            <a:satOff val="-5267"/>
            <a:lumOff val="-117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Plotly</a:t>
          </a:r>
          <a:endParaRPr lang="en-US" sz="3000" kern="1200"/>
        </a:p>
      </dsp:txBody>
      <dsp:txXfrm>
        <a:off x="35125" y="3275973"/>
        <a:ext cx="6175015" cy="649299"/>
      </dsp:txXfrm>
    </dsp:sp>
    <dsp:sp modelId="{5DE4C933-E6A9-4104-A667-A3AD77D3E92D}">
      <dsp:nvSpPr>
        <dsp:cNvPr id="0" name=""/>
        <dsp:cNvSpPr/>
      </dsp:nvSpPr>
      <dsp:spPr>
        <a:xfrm>
          <a:off x="0" y="4046798"/>
          <a:ext cx="6245265" cy="719549"/>
        </a:xfrm>
        <a:prstGeom prst="roundRect">
          <a:avLst/>
        </a:prstGeom>
        <a:solidFill>
          <a:schemeClr val="accent2">
            <a:hueOff val="-7295359"/>
            <a:satOff val="-6583"/>
            <a:lumOff val="-146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Statsmodels</a:t>
          </a:r>
          <a:endParaRPr lang="en-US" sz="3000" kern="1200"/>
        </a:p>
      </dsp:txBody>
      <dsp:txXfrm>
        <a:off x="35125" y="4081923"/>
        <a:ext cx="6175015" cy="649299"/>
      </dsp:txXfrm>
    </dsp:sp>
    <dsp:sp modelId="{D15F5821-7883-4854-A4FA-3A6065AC6812}">
      <dsp:nvSpPr>
        <dsp:cNvPr id="0" name=""/>
        <dsp:cNvSpPr/>
      </dsp:nvSpPr>
      <dsp:spPr>
        <a:xfrm>
          <a:off x="0" y="4852748"/>
          <a:ext cx="6245265" cy="719549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Jupyter Notebook</a:t>
          </a:r>
          <a:endParaRPr lang="en-US" sz="3000" kern="1200"/>
        </a:p>
      </dsp:txBody>
      <dsp:txXfrm>
        <a:off x="35125" y="4887873"/>
        <a:ext cx="6175015" cy="649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FDFA1-AF6F-4C6D-A94D-48E7540758D7}">
      <dsp:nvSpPr>
        <dsp:cNvPr id="0" name=""/>
        <dsp:cNvSpPr/>
      </dsp:nvSpPr>
      <dsp:spPr>
        <a:xfrm>
          <a:off x="0" y="55268"/>
          <a:ext cx="10515600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 Collection</a:t>
          </a:r>
          <a:endParaRPr lang="en-US" sz="2000" kern="1200"/>
        </a:p>
      </dsp:txBody>
      <dsp:txXfrm>
        <a:off x="23417" y="78685"/>
        <a:ext cx="10468766" cy="432866"/>
      </dsp:txXfrm>
    </dsp:sp>
    <dsp:sp modelId="{D90C6E34-A99B-4868-9628-40CDCD0096DB}">
      <dsp:nvSpPr>
        <dsp:cNvPr id="0" name=""/>
        <dsp:cNvSpPr/>
      </dsp:nvSpPr>
      <dsp:spPr>
        <a:xfrm>
          <a:off x="0" y="592569"/>
          <a:ext cx="10515600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 Cleaning &amp; Preparation</a:t>
          </a:r>
          <a:endParaRPr lang="en-US" sz="2000" kern="1200"/>
        </a:p>
      </dsp:txBody>
      <dsp:txXfrm>
        <a:off x="23417" y="615986"/>
        <a:ext cx="10468766" cy="432866"/>
      </dsp:txXfrm>
    </dsp:sp>
    <dsp:sp modelId="{1DF7975B-9E3D-490E-AF3C-C398C1B35927}">
      <dsp:nvSpPr>
        <dsp:cNvPr id="0" name=""/>
        <dsp:cNvSpPr/>
      </dsp:nvSpPr>
      <dsp:spPr>
        <a:xfrm>
          <a:off x="0" y="1129869"/>
          <a:ext cx="10515600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Exploratory Data Analysis</a:t>
          </a:r>
          <a:endParaRPr lang="en-US" sz="2000" kern="1200"/>
        </a:p>
      </dsp:txBody>
      <dsp:txXfrm>
        <a:off x="23417" y="1153286"/>
        <a:ext cx="10468766" cy="432866"/>
      </dsp:txXfrm>
    </dsp:sp>
    <dsp:sp modelId="{4219A71E-8E7B-4A88-AEED-C857DC3155F2}">
      <dsp:nvSpPr>
        <dsp:cNvPr id="0" name=""/>
        <dsp:cNvSpPr/>
      </dsp:nvSpPr>
      <dsp:spPr>
        <a:xfrm>
          <a:off x="0" y="1667169"/>
          <a:ext cx="10515600" cy="4797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 Visualization</a:t>
          </a:r>
          <a:endParaRPr lang="en-US" sz="2000" kern="1200"/>
        </a:p>
      </dsp:txBody>
      <dsp:txXfrm>
        <a:off x="23417" y="1690586"/>
        <a:ext cx="10468766" cy="432866"/>
      </dsp:txXfrm>
    </dsp:sp>
    <dsp:sp modelId="{536937CA-F413-42F7-8EA9-9BBF33156035}">
      <dsp:nvSpPr>
        <dsp:cNvPr id="0" name=""/>
        <dsp:cNvSpPr/>
      </dsp:nvSpPr>
      <dsp:spPr>
        <a:xfrm>
          <a:off x="0" y="2204469"/>
          <a:ext cx="10515600" cy="4797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Inventory Insights </a:t>
          </a:r>
          <a:endParaRPr lang="en-US" sz="2000" kern="1200"/>
        </a:p>
      </dsp:txBody>
      <dsp:txXfrm>
        <a:off x="23417" y="2227886"/>
        <a:ext cx="10468766" cy="432866"/>
      </dsp:txXfrm>
    </dsp:sp>
    <dsp:sp modelId="{5AE7B8F4-F611-43BC-9AEC-4F2605B3CAD4}">
      <dsp:nvSpPr>
        <dsp:cNvPr id="0" name=""/>
        <dsp:cNvSpPr/>
      </dsp:nvSpPr>
      <dsp:spPr>
        <a:xfrm>
          <a:off x="0" y="2741769"/>
          <a:ext cx="10515600" cy="47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Recommendation</a:t>
          </a:r>
          <a:endParaRPr lang="en-US" sz="2000" kern="1200"/>
        </a:p>
      </dsp:txBody>
      <dsp:txXfrm>
        <a:off x="23417" y="2765186"/>
        <a:ext cx="10468766" cy="432866"/>
      </dsp:txXfrm>
    </dsp:sp>
    <dsp:sp modelId="{A785670A-AB4E-4EFC-BB33-FBD7E1AB774E}">
      <dsp:nvSpPr>
        <dsp:cNvPr id="0" name=""/>
        <dsp:cNvSpPr/>
      </dsp:nvSpPr>
      <dsp:spPr>
        <a:xfrm>
          <a:off x="0" y="3279069"/>
          <a:ext cx="10515600" cy="4797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Documentation</a:t>
          </a:r>
          <a:endParaRPr lang="en-US" sz="2000" kern="1200"/>
        </a:p>
      </dsp:txBody>
      <dsp:txXfrm>
        <a:off x="23417" y="3302486"/>
        <a:ext cx="10468766" cy="432866"/>
      </dsp:txXfrm>
    </dsp:sp>
    <dsp:sp modelId="{B9467F45-EDEC-4A95-99E9-AD1FA8B9BA63}">
      <dsp:nvSpPr>
        <dsp:cNvPr id="0" name=""/>
        <dsp:cNvSpPr/>
      </dsp:nvSpPr>
      <dsp:spPr>
        <a:xfrm>
          <a:off x="0" y="3816369"/>
          <a:ext cx="10515600" cy="4797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85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Reporting</a:t>
          </a:r>
          <a:endParaRPr lang="en-US" sz="2000" kern="1200"/>
        </a:p>
      </dsp:txBody>
      <dsp:txXfrm>
        <a:off x="23417" y="3839786"/>
        <a:ext cx="10468766" cy="4328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C666E-58A7-4AD0-BDF0-4367B4B6B748}">
      <dsp:nvSpPr>
        <dsp:cNvPr id="0" name=""/>
        <dsp:cNvSpPr/>
      </dsp:nvSpPr>
      <dsp:spPr>
        <a:xfrm>
          <a:off x="402550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b="1" kern="1200"/>
            <a:t>The Key Performance Indicators</a:t>
          </a:r>
          <a:endParaRPr lang="en-US" sz="3400" kern="1200"/>
        </a:p>
      </dsp:txBody>
      <dsp:txXfrm>
        <a:off x="402550" y="1992"/>
        <a:ext cx="3034531" cy="1820718"/>
      </dsp:txXfrm>
    </dsp:sp>
    <dsp:sp modelId="{E8B90307-DF8E-4A46-87DE-09A7915BD055}">
      <dsp:nvSpPr>
        <dsp:cNvPr id="0" name=""/>
        <dsp:cNvSpPr/>
      </dsp:nvSpPr>
      <dsp:spPr>
        <a:xfrm>
          <a:off x="3740534" y="199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Inventory Turnover :  591.27</a:t>
          </a:r>
          <a:endParaRPr lang="en-US" sz="3400" kern="1200"/>
        </a:p>
      </dsp:txBody>
      <dsp:txXfrm>
        <a:off x="3740534" y="1992"/>
        <a:ext cx="3034531" cy="1820718"/>
      </dsp:txXfrm>
    </dsp:sp>
    <dsp:sp modelId="{C0B96CFF-94C1-4460-8E5B-FA2A48F825EE}">
      <dsp:nvSpPr>
        <dsp:cNvPr id="0" name=""/>
        <dsp:cNvSpPr/>
      </dsp:nvSpPr>
      <dsp:spPr>
        <a:xfrm>
          <a:off x="7078518" y="1992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Stock-to Sales Ratio : 336.42</a:t>
          </a:r>
          <a:endParaRPr lang="en-US" sz="3400" kern="1200"/>
        </a:p>
      </dsp:txBody>
      <dsp:txXfrm>
        <a:off x="7078518" y="1992"/>
        <a:ext cx="3034531" cy="1820718"/>
      </dsp:txXfrm>
    </dsp:sp>
    <dsp:sp modelId="{A1040F52-3198-4086-A839-940B6E1FB6B4}">
      <dsp:nvSpPr>
        <dsp:cNvPr id="0" name=""/>
        <dsp:cNvSpPr/>
      </dsp:nvSpPr>
      <dsp:spPr>
        <a:xfrm>
          <a:off x="3740534" y="2126164"/>
          <a:ext cx="3034531" cy="1820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/>
            <a:t>Reorder Points : 1127.40</a:t>
          </a:r>
          <a:endParaRPr lang="en-US" sz="3400" kern="1200"/>
        </a:p>
      </dsp:txBody>
      <dsp:txXfrm>
        <a:off x="3740534" y="2126164"/>
        <a:ext cx="3034531" cy="182071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B8CEC-9547-4B3D-BAE8-4D4352E846A8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16EE5-5BD6-4144-B297-838FDF7FE651}">
      <dsp:nvSpPr>
        <dsp:cNvPr id="0" name=""/>
        <dsp:cNvSpPr/>
      </dsp:nvSpPr>
      <dsp:spPr>
        <a:xfrm>
          <a:off x="0" y="67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1. Accurate Demand Forecasting</a:t>
          </a:r>
          <a:endParaRPr lang="en-US" sz="2500" kern="1200"/>
        </a:p>
      </dsp:txBody>
      <dsp:txXfrm>
        <a:off x="0" y="675"/>
        <a:ext cx="6900512" cy="614976"/>
      </dsp:txXfrm>
    </dsp:sp>
    <dsp:sp modelId="{2CE92897-8D01-48D9-98A7-8BBBDECC73BD}">
      <dsp:nvSpPr>
        <dsp:cNvPr id="0" name=""/>
        <dsp:cNvSpPr/>
      </dsp:nvSpPr>
      <dsp:spPr>
        <a:xfrm>
          <a:off x="0" y="61565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3EDE0-16AE-4259-B903-6AAC1702600F}">
      <dsp:nvSpPr>
        <dsp:cNvPr id="0" name=""/>
        <dsp:cNvSpPr/>
      </dsp:nvSpPr>
      <dsp:spPr>
        <a:xfrm>
          <a:off x="0" y="61565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Historical Sales Data</a:t>
          </a:r>
        </a:p>
      </dsp:txBody>
      <dsp:txXfrm>
        <a:off x="0" y="615652"/>
        <a:ext cx="6900512" cy="614976"/>
      </dsp:txXfrm>
    </dsp:sp>
    <dsp:sp modelId="{F403927F-8EBA-4493-A326-55DEA1B7FD3B}">
      <dsp:nvSpPr>
        <dsp:cNvPr id="0" name=""/>
        <dsp:cNvSpPr/>
      </dsp:nvSpPr>
      <dsp:spPr>
        <a:xfrm>
          <a:off x="0" y="1230628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EF5A92-B0EA-4209-AA51-4DE01B2521A2}">
      <dsp:nvSpPr>
        <dsp:cNvPr id="0" name=""/>
        <dsp:cNvSpPr/>
      </dsp:nvSpPr>
      <dsp:spPr>
        <a:xfrm>
          <a:off x="0" y="123062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Advanced Methods</a:t>
          </a:r>
        </a:p>
      </dsp:txBody>
      <dsp:txXfrm>
        <a:off x="0" y="1230628"/>
        <a:ext cx="6900512" cy="614976"/>
      </dsp:txXfrm>
    </dsp:sp>
    <dsp:sp modelId="{6F84C9BF-C439-4D0A-9101-2B65577A6EDE}">
      <dsp:nvSpPr>
        <dsp:cNvPr id="0" name=""/>
        <dsp:cNvSpPr/>
      </dsp:nvSpPr>
      <dsp:spPr>
        <a:xfrm>
          <a:off x="0" y="18456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23E4D-7334-4ADB-8731-0121A2ED2D93}">
      <dsp:nvSpPr>
        <dsp:cNvPr id="0" name=""/>
        <dsp:cNvSpPr/>
      </dsp:nvSpPr>
      <dsp:spPr>
        <a:xfrm>
          <a:off x="0" y="184560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2. Demand-Driven Inventory Management</a:t>
          </a:r>
          <a:endParaRPr lang="en-US" sz="2500" kern="1200"/>
        </a:p>
      </dsp:txBody>
      <dsp:txXfrm>
        <a:off x="0" y="1845605"/>
        <a:ext cx="6900512" cy="614976"/>
      </dsp:txXfrm>
    </dsp:sp>
    <dsp:sp modelId="{438B6133-CBB3-429B-903B-EEA2B0D4176D}">
      <dsp:nvSpPr>
        <dsp:cNvPr id="0" name=""/>
        <dsp:cNvSpPr/>
      </dsp:nvSpPr>
      <dsp:spPr>
        <a:xfrm>
          <a:off x="0" y="2460582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583F5-B796-4E7C-A66B-EF5CDA328111}">
      <dsp:nvSpPr>
        <dsp:cNvPr id="0" name=""/>
        <dsp:cNvSpPr/>
      </dsp:nvSpPr>
      <dsp:spPr>
        <a:xfrm>
          <a:off x="0" y="246058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Dynamic Adjustments</a:t>
          </a:r>
        </a:p>
      </dsp:txBody>
      <dsp:txXfrm>
        <a:off x="0" y="2460582"/>
        <a:ext cx="6900512" cy="614976"/>
      </dsp:txXfrm>
    </dsp:sp>
    <dsp:sp modelId="{E0AA3545-1239-4C23-B4AE-62921D1BE674}">
      <dsp:nvSpPr>
        <dsp:cNvPr id="0" name=""/>
        <dsp:cNvSpPr/>
      </dsp:nvSpPr>
      <dsp:spPr>
        <a:xfrm>
          <a:off x="0" y="307555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47FED-6B45-4297-8B93-E79A6D1A4678}">
      <dsp:nvSpPr>
        <dsp:cNvPr id="0" name=""/>
        <dsp:cNvSpPr/>
      </dsp:nvSpPr>
      <dsp:spPr>
        <a:xfrm>
          <a:off x="0" y="307555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Real-Time Integration</a:t>
          </a:r>
        </a:p>
      </dsp:txBody>
      <dsp:txXfrm>
        <a:off x="0" y="3075558"/>
        <a:ext cx="6900512" cy="614976"/>
      </dsp:txXfrm>
    </dsp:sp>
    <dsp:sp modelId="{483E1132-1169-4AAB-BE51-5353E5B4D3F6}">
      <dsp:nvSpPr>
        <dsp:cNvPr id="0" name=""/>
        <dsp:cNvSpPr/>
      </dsp:nvSpPr>
      <dsp:spPr>
        <a:xfrm>
          <a:off x="0" y="36905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13C99-48BA-4D2B-B435-44BDB04E9E41}">
      <dsp:nvSpPr>
        <dsp:cNvPr id="0" name=""/>
        <dsp:cNvSpPr/>
      </dsp:nvSpPr>
      <dsp:spPr>
        <a:xfrm>
          <a:off x="0" y="3690535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3. Optimization of Stock Levels</a:t>
          </a:r>
          <a:endParaRPr lang="en-US" sz="2500" kern="1200"/>
        </a:p>
      </dsp:txBody>
      <dsp:txXfrm>
        <a:off x="0" y="3690535"/>
        <a:ext cx="6900512" cy="614976"/>
      </dsp:txXfrm>
    </dsp:sp>
    <dsp:sp modelId="{0B42DD18-8287-43FA-BBE8-2CA485F3521A}">
      <dsp:nvSpPr>
        <dsp:cNvPr id="0" name=""/>
        <dsp:cNvSpPr/>
      </dsp:nvSpPr>
      <dsp:spPr>
        <a:xfrm>
          <a:off x="0" y="4305512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F7350-3024-4371-BA88-C34A0CDD72A7}">
      <dsp:nvSpPr>
        <dsp:cNvPr id="0" name=""/>
        <dsp:cNvSpPr/>
      </dsp:nvSpPr>
      <dsp:spPr>
        <a:xfrm>
          <a:off x="0" y="4305512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Sales Pattern Analysis</a:t>
          </a:r>
        </a:p>
      </dsp:txBody>
      <dsp:txXfrm>
        <a:off x="0" y="4305512"/>
        <a:ext cx="6900512" cy="614976"/>
      </dsp:txXfrm>
    </dsp:sp>
    <dsp:sp modelId="{60AF22A8-6779-4C57-8316-04A807CB3314}">
      <dsp:nvSpPr>
        <dsp:cNvPr id="0" name=""/>
        <dsp:cNvSpPr/>
      </dsp:nvSpPr>
      <dsp:spPr>
        <a:xfrm>
          <a:off x="0" y="4920488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3D5C-76F6-491E-8F30-DDF67E6AAB00}">
      <dsp:nvSpPr>
        <dsp:cNvPr id="0" name=""/>
        <dsp:cNvSpPr/>
      </dsp:nvSpPr>
      <dsp:spPr>
        <a:xfrm>
          <a:off x="0" y="4920488"/>
          <a:ext cx="6900512" cy="6149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Resource Reallocation</a:t>
          </a:r>
        </a:p>
      </dsp:txBody>
      <dsp:txXfrm>
        <a:off x="0" y="4920488"/>
        <a:ext cx="6900512" cy="61497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1ACF68-A37E-45DC-A31D-D01025A63560}">
      <dsp:nvSpPr>
        <dsp:cNvPr id="0" name=""/>
        <dsp:cNvSpPr/>
      </dsp:nvSpPr>
      <dsp:spPr>
        <a:xfrm>
          <a:off x="0" y="134355"/>
          <a:ext cx="6900512" cy="4317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4. Just-in-Time (JIT) Inventory</a:t>
          </a:r>
          <a:endParaRPr lang="en-US" sz="1800" kern="1200"/>
        </a:p>
      </dsp:txBody>
      <dsp:txXfrm>
        <a:off x="21075" y="155430"/>
        <a:ext cx="6858362" cy="389580"/>
      </dsp:txXfrm>
    </dsp:sp>
    <dsp:sp modelId="{E10E983F-7BE7-49E2-A276-425DFE4F8F43}">
      <dsp:nvSpPr>
        <dsp:cNvPr id="0" name=""/>
        <dsp:cNvSpPr/>
      </dsp:nvSpPr>
      <dsp:spPr>
        <a:xfrm>
          <a:off x="0" y="617925"/>
          <a:ext cx="6900512" cy="431730"/>
        </a:xfrm>
        <a:prstGeom prst="roundRect">
          <a:avLst/>
        </a:prstGeom>
        <a:solidFill>
          <a:schemeClr val="accent2">
            <a:hueOff val="-875443"/>
            <a:satOff val="-790"/>
            <a:lumOff val="-17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 Excess Inventory</a:t>
          </a:r>
        </a:p>
      </dsp:txBody>
      <dsp:txXfrm>
        <a:off x="21075" y="639000"/>
        <a:ext cx="6858362" cy="389580"/>
      </dsp:txXfrm>
    </dsp:sp>
    <dsp:sp modelId="{001EAC13-A45C-41C5-85C5-CE377DCBE6BD}">
      <dsp:nvSpPr>
        <dsp:cNvPr id="0" name=""/>
        <dsp:cNvSpPr/>
      </dsp:nvSpPr>
      <dsp:spPr>
        <a:xfrm>
          <a:off x="0" y="1101495"/>
          <a:ext cx="6900512" cy="431730"/>
        </a:xfrm>
        <a:prstGeom prst="roundRect">
          <a:avLst/>
        </a:prstGeom>
        <a:solidFill>
          <a:schemeClr val="accent2">
            <a:hueOff val="-1750886"/>
            <a:satOff val="-1580"/>
            <a:lumOff val="-35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Timely Replenishment</a:t>
          </a:r>
        </a:p>
      </dsp:txBody>
      <dsp:txXfrm>
        <a:off x="21075" y="1122570"/>
        <a:ext cx="6858362" cy="389580"/>
      </dsp:txXfrm>
    </dsp:sp>
    <dsp:sp modelId="{9B5D1BCF-24D7-4415-9D3E-34F2CD401CA2}">
      <dsp:nvSpPr>
        <dsp:cNvPr id="0" name=""/>
        <dsp:cNvSpPr/>
      </dsp:nvSpPr>
      <dsp:spPr>
        <a:xfrm>
          <a:off x="0" y="1585065"/>
          <a:ext cx="6900512" cy="431730"/>
        </a:xfrm>
        <a:prstGeom prst="roundRect">
          <a:avLst/>
        </a:prstGeom>
        <a:solidFill>
          <a:schemeClr val="accent2">
            <a:hueOff val="-2626329"/>
            <a:satOff val="-2370"/>
            <a:lumOff val="-52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5. Supplier Collaboration</a:t>
          </a:r>
          <a:endParaRPr lang="en-US" sz="1800" kern="1200"/>
        </a:p>
      </dsp:txBody>
      <dsp:txXfrm>
        <a:off x="21075" y="1606140"/>
        <a:ext cx="6858362" cy="389580"/>
      </dsp:txXfrm>
    </dsp:sp>
    <dsp:sp modelId="{82684E20-9044-4C96-97E1-F784D973D806}">
      <dsp:nvSpPr>
        <dsp:cNvPr id="0" name=""/>
        <dsp:cNvSpPr/>
      </dsp:nvSpPr>
      <dsp:spPr>
        <a:xfrm>
          <a:off x="0" y="2068635"/>
          <a:ext cx="6900512" cy="431730"/>
        </a:xfrm>
        <a:prstGeom prst="roundRect">
          <a:avLst/>
        </a:prstGeom>
        <a:solidFill>
          <a:schemeClr val="accent2">
            <a:hueOff val="-3501772"/>
            <a:satOff val="-3160"/>
            <a:lumOff val="-705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Enhance Relations</a:t>
          </a:r>
        </a:p>
      </dsp:txBody>
      <dsp:txXfrm>
        <a:off x="21075" y="2089710"/>
        <a:ext cx="6858362" cy="389580"/>
      </dsp:txXfrm>
    </dsp:sp>
    <dsp:sp modelId="{16179138-2823-464B-8189-AFD57756EC73}">
      <dsp:nvSpPr>
        <dsp:cNvPr id="0" name=""/>
        <dsp:cNvSpPr/>
      </dsp:nvSpPr>
      <dsp:spPr>
        <a:xfrm>
          <a:off x="0" y="2552205"/>
          <a:ext cx="6900512" cy="431730"/>
        </a:xfrm>
        <a:prstGeom prst="roundRect">
          <a:avLst/>
        </a:prstGeom>
        <a:solidFill>
          <a:schemeClr val="accent2">
            <a:hueOff val="-4377215"/>
            <a:satOff val="-3950"/>
            <a:lumOff val="-88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 Lead Times</a:t>
          </a:r>
        </a:p>
      </dsp:txBody>
      <dsp:txXfrm>
        <a:off x="21075" y="2573280"/>
        <a:ext cx="6858362" cy="389580"/>
      </dsp:txXfrm>
    </dsp:sp>
    <dsp:sp modelId="{062E21EA-8581-419D-9201-0498BE4461EA}">
      <dsp:nvSpPr>
        <dsp:cNvPr id="0" name=""/>
        <dsp:cNvSpPr/>
      </dsp:nvSpPr>
      <dsp:spPr>
        <a:xfrm>
          <a:off x="0" y="3035775"/>
          <a:ext cx="6900512" cy="431730"/>
        </a:xfrm>
        <a:prstGeom prst="roundRect">
          <a:avLst/>
        </a:prstGeom>
        <a:solidFill>
          <a:schemeClr val="accent2">
            <a:hueOff val="-5252659"/>
            <a:satOff val="-4740"/>
            <a:lumOff val="-10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6. Regular Monitoring of Metrics</a:t>
          </a:r>
          <a:endParaRPr lang="en-US" sz="1800" kern="1200"/>
        </a:p>
      </dsp:txBody>
      <dsp:txXfrm>
        <a:off x="21075" y="3056850"/>
        <a:ext cx="6858362" cy="389580"/>
      </dsp:txXfrm>
    </dsp:sp>
    <dsp:sp modelId="{56A93FF8-5836-48A6-8803-0F7F72336CE3}">
      <dsp:nvSpPr>
        <dsp:cNvPr id="0" name=""/>
        <dsp:cNvSpPr/>
      </dsp:nvSpPr>
      <dsp:spPr>
        <a:xfrm>
          <a:off x="0" y="3519345"/>
          <a:ext cx="6900512" cy="431730"/>
        </a:xfrm>
        <a:prstGeom prst="roundRect">
          <a:avLst/>
        </a:prstGeom>
        <a:solidFill>
          <a:schemeClr val="accent2">
            <a:hueOff val="-6128102"/>
            <a:satOff val="-5530"/>
            <a:lumOff val="-123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Track Metrics.</a:t>
          </a:r>
        </a:p>
      </dsp:txBody>
      <dsp:txXfrm>
        <a:off x="21075" y="3540420"/>
        <a:ext cx="6858362" cy="389580"/>
      </dsp:txXfrm>
    </dsp:sp>
    <dsp:sp modelId="{E94F713C-9C15-4A68-9921-104A10D25ABC}">
      <dsp:nvSpPr>
        <dsp:cNvPr id="0" name=""/>
        <dsp:cNvSpPr/>
      </dsp:nvSpPr>
      <dsp:spPr>
        <a:xfrm>
          <a:off x="0" y="4002915"/>
          <a:ext cx="6900512" cy="431730"/>
        </a:xfrm>
        <a:prstGeom prst="roundRect">
          <a:avLst/>
        </a:prstGeom>
        <a:solidFill>
          <a:schemeClr val="accent2">
            <a:hueOff val="-7003545"/>
            <a:satOff val="-6320"/>
            <a:lumOff val="-141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Corrective Actions</a:t>
          </a:r>
        </a:p>
      </dsp:txBody>
      <dsp:txXfrm>
        <a:off x="21075" y="4023990"/>
        <a:ext cx="6858362" cy="389580"/>
      </dsp:txXfrm>
    </dsp:sp>
    <dsp:sp modelId="{573242CB-4CB4-418E-B706-519CAF1F0AB0}">
      <dsp:nvSpPr>
        <dsp:cNvPr id="0" name=""/>
        <dsp:cNvSpPr/>
      </dsp:nvSpPr>
      <dsp:spPr>
        <a:xfrm>
          <a:off x="0" y="4486485"/>
          <a:ext cx="6900512" cy="431730"/>
        </a:xfrm>
        <a:prstGeom prst="roundRect">
          <a:avLst/>
        </a:prstGeom>
        <a:solidFill>
          <a:schemeClr val="accent2">
            <a:hueOff val="-7878987"/>
            <a:satOff val="-7110"/>
            <a:lumOff val="-15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7. Invest in Technology</a:t>
          </a:r>
          <a:endParaRPr lang="en-US" sz="1800" kern="1200"/>
        </a:p>
      </dsp:txBody>
      <dsp:txXfrm>
        <a:off x="21075" y="4507560"/>
        <a:ext cx="6858362" cy="389580"/>
      </dsp:txXfrm>
    </dsp:sp>
    <dsp:sp modelId="{8FFC6876-674D-4A9D-8E62-256CF71871B6}">
      <dsp:nvSpPr>
        <dsp:cNvPr id="0" name=""/>
        <dsp:cNvSpPr/>
      </dsp:nvSpPr>
      <dsp:spPr>
        <a:xfrm>
          <a:off x="0" y="4970055"/>
          <a:ext cx="6900512" cy="431730"/>
        </a:xfrm>
        <a:prstGeom prst="roundRect">
          <a:avLst/>
        </a:prstGeom>
        <a:solidFill>
          <a:schemeClr val="accent2">
            <a:hueOff val="-8754431"/>
            <a:satOff val="-7900"/>
            <a:lumOff val="-176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kern="1200"/>
            <a:t>8. Continuous Improvement</a:t>
          </a:r>
          <a:endParaRPr lang="en-US" sz="1800" kern="1200"/>
        </a:p>
      </dsp:txBody>
      <dsp:txXfrm>
        <a:off x="21075" y="4991130"/>
        <a:ext cx="6858362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40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56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330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3268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312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176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6884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31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598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913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246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507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29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0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79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1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996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BC592C-9633-4F94-AA81-3E81783F277B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1EE952-AF03-4173-8D70-B97E1AC92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1127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BE45-86F2-BE22-FEB4-380E41A326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overview for </a:t>
            </a:r>
            <a:r>
              <a:rPr lang="en-US" sz="6000" b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Boxify</a:t>
            </a:r>
            <a:r>
              <a:rPr lang="en-US" sz="60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Sales Project </a:t>
            </a:r>
            <a:endParaRPr lang="en-IN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6969C-C054-0044-4EF2-A852BAD2B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9651" y="3815586"/>
            <a:ext cx="6400800" cy="1947333"/>
          </a:xfrm>
        </p:spPr>
        <p:txBody>
          <a:bodyPr/>
          <a:lstStyle/>
          <a:p>
            <a:r>
              <a:rPr lang="en-IN" dirty="0"/>
              <a:t>-</a:t>
            </a:r>
            <a:r>
              <a:rPr lang="en-IN" b="1" dirty="0"/>
              <a:t>By Shivani Patnaik</a:t>
            </a:r>
          </a:p>
        </p:txBody>
      </p:sp>
    </p:spTree>
    <p:extLst>
      <p:ext uri="{BB962C8B-B14F-4D97-AF65-F5344CB8AC3E}">
        <p14:creationId xmlns:p14="http://schemas.microsoft.com/office/powerpoint/2010/main" val="1258355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6C6475-7F4C-D4A4-81EC-1D83AE266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0" y="457200"/>
            <a:ext cx="1105786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521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BABD93-C7EF-2B9E-7EE2-695244BF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268" y="643467"/>
            <a:ext cx="101754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9B1342-8D5E-BFB2-3A0E-0DA483F31D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28"/>
          <a:stretch/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464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8AEE3E-57E3-98B4-E1A5-20E93FA863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5370" y="643467"/>
            <a:ext cx="105612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672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rectangular object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8186B2F8-7B5D-248A-2C68-B81E9D732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84301"/>
            <a:ext cx="10905066" cy="408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93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588FE5-6246-9C06-2188-4F666A514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535" y="643467"/>
            <a:ext cx="745293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77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6DDBB2D-2DAC-E571-C26A-E284070B7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371" y="643467"/>
            <a:ext cx="6277257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22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B5CC10-B9D5-C97E-7D09-5E9F8EFD4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1765" y="643467"/>
            <a:ext cx="71884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82D6-C878-6D63-31C9-591ABD23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Inventory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AA5ED5-C5FB-A05C-5D97-2EE8F26787E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01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5D6F-C609-9EF0-9CC7-36CA5466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9" y="593815"/>
            <a:ext cx="4487292" cy="5583148"/>
          </a:xfrm>
        </p:spPr>
        <p:txBody>
          <a:bodyPr anchor="ctr">
            <a:normAutofit/>
          </a:bodyPr>
          <a:lstStyle/>
          <a:p>
            <a:r>
              <a:rPr lang="en-US" sz="3000" dirty="0"/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862441-FA0E-EBCE-9CBF-8EF45275819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62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748A-15D8-5A12-3D7D-3FDFCD99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1809946"/>
            <a:ext cx="8534400" cy="4184453"/>
          </a:xfrm>
        </p:spPr>
        <p:txBody>
          <a:bodyPr/>
          <a:lstStyle/>
          <a:p>
            <a:r>
              <a:rPr lang="en-US" sz="1600" b="1" dirty="0">
                <a:solidFill>
                  <a:schemeClr val="tx1">
                    <a:alpha val="80000"/>
                  </a:schemeClr>
                </a:solidFill>
              </a:rPr>
              <a:t>Effective inventory management is essential for businesses to maintain optimal stock levels, minimize carrying costs, and meet customer demand</a:t>
            </a:r>
            <a:r>
              <a:rPr lang="en-US" sz="3600" b="1" dirty="0">
                <a:solidFill>
                  <a:schemeClr val="tx1">
                    <a:alpha val="80000"/>
                  </a:schemeClr>
                </a:solidFill>
              </a:rPr>
              <a:t>.</a:t>
            </a:r>
            <a:br>
              <a:rPr lang="en-US" sz="3600" b="1" dirty="0">
                <a:solidFill>
                  <a:schemeClr val="tx1">
                    <a:alpha val="80000"/>
                  </a:schemeClr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4756-95B4-3EE8-00CD-40B37379A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1011025"/>
          </a:xfr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693316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254B-0159-E6AF-9C62-EBC3E4BE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89" y="637426"/>
            <a:ext cx="4166781" cy="5583148"/>
          </a:xfrm>
        </p:spPr>
        <p:txBody>
          <a:bodyPr anchor="ctr">
            <a:normAutofit/>
          </a:bodyPr>
          <a:lstStyle/>
          <a:p>
            <a:r>
              <a:rPr lang="en-US" sz="3000" dirty="0"/>
              <a:t>Recommendations</a:t>
            </a:r>
            <a:br>
              <a:rPr lang="en-US" sz="3000" dirty="0"/>
            </a:br>
            <a:endParaRPr lang="en-US" sz="30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C5B13C-2140-8A83-DA09-76B53F7F240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7041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584EA-6E2A-1E00-1D3D-66F8A8382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b="1" i="1" dirty="0"/>
              <a:t>Thank you</a:t>
            </a:r>
          </a:p>
        </p:txBody>
      </p:sp>
      <p:pic>
        <p:nvPicPr>
          <p:cNvPr id="46" name="Graphic 45" descr="Like">
            <a:extLst>
              <a:ext uri="{FF2B5EF4-FFF2-40B4-BE49-F238E27FC236}">
                <a16:creationId xmlns:a16="http://schemas.microsoft.com/office/drawing/2014/main" id="{7A285E74-02A9-9D86-A849-32CF73B9A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87184" y="1216485"/>
            <a:ext cx="3781051" cy="3781051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66975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4F52B-2E23-808C-DFC0-A2F0401E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7583" y="476911"/>
            <a:ext cx="4909276" cy="5583126"/>
          </a:xfrm>
        </p:spPr>
        <p:txBody>
          <a:bodyPr>
            <a:normAutofit/>
          </a:bodyPr>
          <a:lstStyle/>
          <a:p>
            <a:pPr algn="r"/>
            <a:r>
              <a:rPr lang="en-US" sz="5400" b="1" i="1" dirty="0"/>
              <a:t>Objective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709FF20E-AC32-7599-5C40-22E122F666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488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24F3-6441-11F2-3C18-9ADC9E58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5988" y="-248953"/>
            <a:ext cx="5041251" cy="5583126"/>
          </a:xfrm>
        </p:spPr>
        <p:txBody>
          <a:bodyPr>
            <a:normAutofit/>
          </a:bodyPr>
          <a:lstStyle/>
          <a:p>
            <a:pPr algn="r"/>
            <a:r>
              <a:rPr lang="en-IN" sz="5600" b="1" dirty="0"/>
              <a:t>Tools &amp; Technology used</a:t>
            </a:r>
            <a:endParaRPr lang="en-US" sz="5600"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B96259-EEBE-221E-F6AF-316D9EE708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7372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6F9B82-9D89-5163-E02A-F1C77D086A1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444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42DD4-5B25-5E82-0200-9FEC68DC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9F3FB0-27F6-C9D0-3376-B484DEA49E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1925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10D3E-D39D-0592-59DE-A37A96AD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5872" y="583345"/>
            <a:ext cx="8834915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Visualization</a:t>
            </a:r>
            <a:br>
              <a:rPr lang="en-US" sz="8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8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443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D921DE4-7A51-BAD7-A0C2-DF4590F4B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605" y="643467"/>
            <a:ext cx="1031679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54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C5F690B-41E1-888F-3A24-D84BD5CA1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329775"/>
            <a:ext cx="10905066" cy="41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50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8B1CE3-5940-5121-BD2F-E787845F2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375" y="643467"/>
            <a:ext cx="1026924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68123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</TotalTime>
  <Words>201</Words>
  <Application>Microsoft Office PowerPoint</Application>
  <PresentationFormat>Widescreen</PresentationFormat>
  <Paragraphs>54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Century Gothic</vt:lpstr>
      <vt:lpstr>Wingdings 3</vt:lpstr>
      <vt:lpstr>Slice</vt:lpstr>
      <vt:lpstr>An overview for Boxify Sales Project </vt:lpstr>
      <vt:lpstr>Effective inventory management is essential for businesses to maintain optimal stock levels, minimize carrying costs, and meet customer demand. </vt:lpstr>
      <vt:lpstr>Objective</vt:lpstr>
      <vt:lpstr>Tools &amp; Technology used</vt:lpstr>
      <vt:lpstr>Features</vt:lpstr>
      <vt:lpstr>Project Visualization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Inventory Insights</vt:lpstr>
      <vt:lpstr>Recommendations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krishna Patnaik</dc:creator>
  <cp:lastModifiedBy>Sai krishna Patnaik</cp:lastModifiedBy>
  <cp:revision>1</cp:revision>
  <dcterms:created xsi:type="dcterms:W3CDTF">2024-10-02T07:31:40Z</dcterms:created>
  <dcterms:modified xsi:type="dcterms:W3CDTF">2024-10-02T07:42:24Z</dcterms:modified>
</cp:coreProperties>
</file>