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2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3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8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5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7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8588-C6AC-4802-873C-1F1D16B15D9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96E9-A1FB-425E-9E27-1EFDDC48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-8164"/>
            <a:ext cx="5334000" cy="6858000"/>
          </a:xfrm>
          <a:prstGeom prst="rect">
            <a:avLst/>
          </a:prstGeom>
        </p:spPr>
      </p:pic>
      <p:pic>
        <p:nvPicPr>
          <p:cNvPr id="1026" name="Picture 2" descr="tikz pgf - How to have text overlay top and bottom of image with fade at  top and bottom? - TeX - LaTeX Stack 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108"/>
          <a:stretch/>
        </p:blipFill>
        <p:spPr bwMode="auto">
          <a:xfrm>
            <a:off x="3429000" y="2535382"/>
            <a:ext cx="5334000" cy="432276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4317" y="5568042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MANUAL DICTIONARY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3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  <p:pic>
        <p:nvPicPr>
          <p:cNvPr id="1026" name="Picture 2" descr="tikz pgf - How to have text overlay top and bottom of image with fade at  top and bottom? - TeX - LaTeX Stack 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108"/>
          <a:stretch/>
        </p:blipFill>
        <p:spPr bwMode="auto">
          <a:xfrm>
            <a:off x="3429000" y="2535382"/>
            <a:ext cx="5334000" cy="432276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4317" y="5568042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TEXT TO SPEECH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9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  <p:pic>
        <p:nvPicPr>
          <p:cNvPr id="1026" name="Picture 2" descr="tikz pgf - How to have text overlay top and bottom of image with fade at  top and bottom? - TeX - LaTeX Stack 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108"/>
          <a:stretch/>
        </p:blipFill>
        <p:spPr bwMode="auto">
          <a:xfrm>
            <a:off x="3429000" y="2535382"/>
            <a:ext cx="5334000" cy="432276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4317" y="5568042"/>
            <a:ext cx="5535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DIFFICULT WORDS DETECTION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7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-8164"/>
            <a:ext cx="533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4702629"/>
            <a:ext cx="5334000" cy="2147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94317" y="4833259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MANUAL DICTIONARY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8809" y="5330895"/>
            <a:ext cx="552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manual dictionary provides definitions, pronunciations, and examples of words, helping users enhance vocabulary and understand language usage effectively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4702629"/>
            <a:ext cx="5334000" cy="2147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94317" y="4833259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TEXT TO SPEECH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9631" y="5418034"/>
            <a:ext cx="552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Text-to-speech technology transforms </a:t>
            </a:r>
            <a:r>
              <a:rPr lang="en-US" sz="1600" dirty="0" smtClean="0">
                <a:solidFill>
                  <a:schemeClr val="bg1"/>
                </a:solidFill>
              </a:rPr>
              <a:t>text </a:t>
            </a:r>
            <a:r>
              <a:rPr lang="en-US" sz="1600" dirty="0">
                <a:solidFill>
                  <a:schemeClr val="bg1"/>
                </a:solidFill>
              </a:rPr>
              <a:t>into spoken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words</a:t>
            </a:r>
            <a:r>
              <a:rPr lang="en-US" sz="1600" dirty="0">
                <a:solidFill>
                  <a:schemeClr val="bg1"/>
                </a:solidFill>
              </a:rPr>
              <a:t>, providing audio output for accessibility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4702629"/>
            <a:ext cx="5334000" cy="2147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94317" y="4833259"/>
            <a:ext cx="535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DIFFICULT WORDS DETECTION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8809" y="5461519"/>
            <a:ext cx="552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Automatically detects and highlights complex words in text, providing definitions to enhance reading comprehension.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2024-10-14T16:45:10Z</dcterms:created>
  <dcterms:modified xsi:type="dcterms:W3CDTF">2024-10-15T11:45:32Z</dcterms:modified>
</cp:coreProperties>
</file>