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TT Octosquares Compressed Bold" charset="1" panose="02010001040000080307"/>
      <p:regular r:id="rId13"/>
    </p:embeddedFont>
    <p:embeddedFont>
      <p:font typeface="Open Sans Bold" charset="1" panose="00000000000000000000"/>
      <p:regular r:id="rId14"/>
    </p:embeddedFont>
    <p:embeddedFont>
      <p:font typeface="Open Sans" charset="1" panose="00000000000000000000"/>
      <p:regular r:id="rId15"/>
    </p:embeddedFont>
    <p:embeddedFont>
      <p:font typeface="TT Octosquares Compressed" charset="1" panose="02010001040000080307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2972" y="439904"/>
            <a:ext cx="253149" cy="354280"/>
          </a:xfrm>
          <a:custGeom>
            <a:avLst/>
            <a:gdLst/>
            <a:ahLst/>
            <a:cxnLst/>
            <a:rect r="r" b="b" t="t" l="l"/>
            <a:pathLst>
              <a:path h="354280" w="253149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843386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521417" y="3043469"/>
            <a:ext cx="10704902" cy="3719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66"/>
              </a:lnSpc>
              <a:spcBef>
                <a:spcPct val="0"/>
              </a:spcBef>
            </a:pPr>
            <a:r>
              <a:rPr lang="en-US" b="true" sz="10690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BUS ROUTE COST OPTIMIZER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105520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90081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4226319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5323726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6268205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2972" y="439904"/>
            <a:ext cx="253149" cy="354280"/>
          </a:xfrm>
          <a:custGeom>
            <a:avLst/>
            <a:gdLst/>
            <a:ahLst/>
            <a:cxnLst/>
            <a:rect r="r" b="b" t="t" l="l"/>
            <a:pathLst>
              <a:path h="354280" w="253149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850798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315918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781038" y="2399296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93597" y="4070350"/>
            <a:ext cx="14955891" cy="4406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1047" indent="-340523" lvl="1">
              <a:lnSpc>
                <a:spcPts val="4416"/>
              </a:lnSpc>
              <a:buFont typeface="Arial"/>
              <a:buChar char="•"/>
            </a:pPr>
            <a:r>
              <a:rPr lang="en-US" b="true" sz="315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 cities, daily travelers often choose between regular and express bus routes, each with different costs.</a:t>
            </a:r>
          </a:p>
          <a:p>
            <a:pPr algn="l">
              <a:lnSpc>
                <a:spcPts val="4416"/>
              </a:lnSpc>
            </a:pPr>
          </a:p>
          <a:p>
            <a:pPr algn="l" marL="681047" indent="-340523" lvl="1">
              <a:lnSpc>
                <a:spcPts val="4416"/>
              </a:lnSpc>
              <a:buFont typeface="Arial"/>
              <a:buChar char="•"/>
            </a:pPr>
            <a:r>
              <a:rPr lang="en-US" b="true" sz="315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The goal is to calculate the minimum cost to reach each station, considering  :</a:t>
            </a:r>
          </a:p>
          <a:p>
            <a:pPr algn="l" marL="681047" indent="-340523" lvl="1">
              <a:lnSpc>
                <a:spcPts val="4416"/>
              </a:lnSpc>
              <a:buFont typeface="Arial"/>
              <a:buChar char="•"/>
            </a:pPr>
            <a:r>
              <a:rPr lang="en-US" b="true" sz="315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Cost per stop for regular and express routes.</a:t>
            </a:r>
          </a:p>
          <a:p>
            <a:pPr algn="l" marL="681047" indent="-340523" lvl="1">
              <a:lnSpc>
                <a:spcPts val="4416"/>
              </a:lnSpc>
              <a:buFont typeface="Arial"/>
              <a:buChar char="•"/>
            </a:pPr>
            <a:r>
              <a:rPr lang="en-US" b="true" sz="315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Additional transfer cost when switching from regular to express</a:t>
            </a:r>
          </a:p>
          <a:p>
            <a:pPr algn="l">
              <a:lnSpc>
                <a:spcPts val="4416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176726" y="6927022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89700" y="2035514"/>
            <a:ext cx="9148497" cy="920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  <a:spcBef>
                <a:spcPct val="0"/>
              </a:spcBef>
            </a:pPr>
            <a:r>
              <a:rPr lang="en-US" b="true" sz="53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2972" y="439904"/>
            <a:ext cx="253149" cy="354280"/>
          </a:xfrm>
          <a:custGeom>
            <a:avLst/>
            <a:gdLst/>
            <a:ahLst/>
            <a:cxnLst/>
            <a:rect r="r" b="b" t="t" l="l"/>
            <a:pathLst>
              <a:path h="354280" w="253149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912775" y="1456395"/>
            <a:ext cx="13834036" cy="2196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41"/>
              </a:lnSpc>
              <a:spcBef>
                <a:spcPct val="0"/>
              </a:spcBef>
            </a:pPr>
            <a:r>
              <a:rPr lang="en-US" b="true" sz="12886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REFINED APPROACH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055675" y="2117525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520796" y="2117525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985916" y="2117525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76154" y="3984274"/>
            <a:ext cx="13678259" cy="5321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3282" indent="-296641" lvl="1">
              <a:lnSpc>
                <a:spcPts val="3847"/>
              </a:lnSpc>
              <a:buFont typeface="Arial"/>
              <a:buChar char="•"/>
            </a:pPr>
            <a:r>
              <a:rPr lang="en-US" b="true" sz="274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 use Dynamic Programming to store and update the minimum cost to reach each station.</a:t>
            </a:r>
          </a:p>
          <a:p>
            <a:pPr algn="l">
              <a:lnSpc>
                <a:spcPts val="3847"/>
              </a:lnSpc>
            </a:pPr>
          </a:p>
          <a:p>
            <a:pPr algn="l" marL="593282" indent="-296641" lvl="1">
              <a:lnSpc>
                <a:spcPts val="3847"/>
              </a:lnSpc>
              <a:buFont typeface="Arial"/>
              <a:buChar char="•"/>
            </a:pPr>
            <a:r>
              <a:rPr lang="en-US" b="true" sz="274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Two cost-tracking arrays :</a:t>
            </a:r>
          </a:p>
          <a:p>
            <a:pPr algn="l" marL="593282" indent="-296641" lvl="1">
              <a:lnSpc>
                <a:spcPts val="3847"/>
              </a:lnSpc>
              <a:buFont typeface="Arial"/>
              <a:buChar char="•"/>
            </a:pPr>
            <a:r>
              <a:rPr lang="en-US" b="true" sz="274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dpRegular[i]: Min cost to reach station i via regular route.</a:t>
            </a:r>
          </a:p>
          <a:p>
            <a:pPr algn="l" marL="593282" indent="-296641" lvl="1">
              <a:lnSpc>
                <a:spcPts val="3847"/>
              </a:lnSpc>
              <a:buFont typeface="Arial"/>
              <a:buChar char="•"/>
            </a:pPr>
            <a:r>
              <a:rPr lang="en-US" b="true" sz="274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dpExpress[i]: Min cost to reach station i via express route.</a:t>
            </a:r>
          </a:p>
          <a:p>
            <a:pPr algn="l">
              <a:lnSpc>
                <a:spcPts val="3847"/>
              </a:lnSpc>
            </a:pPr>
          </a:p>
          <a:p>
            <a:pPr algn="l" marL="593282" indent="-296641" lvl="1">
              <a:lnSpc>
                <a:spcPts val="3847"/>
              </a:lnSpc>
              <a:buFont typeface="Arial"/>
              <a:buChar char="•"/>
            </a:pPr>
            <a:r>
              <a:rPr lang="en-US" b="true" sz="274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 each station :</a:t>
            </a:r>
          </a:p>
          <a:p>
            <a:pPr algn="l" marL="593282" indent="-296641" lvl="1">
              <a:lnSpc>
                <a:spcPts val="3847"/>
              </a:lnSpc>
              <a:buFont typeface="Arial"/>
              <a:buChar char="•"/>
            </a:pPr>
            <a:r>
              <a:rPr lang="en-US" b="true" sz="274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 check if continuing on the same route or switching is cheaper.</a:t>
            </a:r>
          </a:p>
          <a:p>
            <a:pPr algn="l" marL="593282" indent="-296641" lvl="1">
              <a:lnSpc>
                <a:spcPts val="3847"/>
              </a:lnSpc>
              <a:buFont typeface="Arial"/>
              <a:buChar char="•"/>
            </a:pPr>
            <a:r>
              <a:rPr lang="en-US" b="true" sz="274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Consider the extra cost when switching from regular to express.</a:t>
            </a:r>
          </a:p>
          <a:p>
            <a:pPr algn="l">
              <a:lnSpc>
                <a:spcPts val="384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2972" y="439904"/>
            <a:ext cx="253149" cy="354280"/>
          </a:xfrm>
          <a:custGeom>
            <a:avLst/>
            <a:gdLst/>
            <a:ahLst/>
            <a:cxnLst/>
            <a:rect r="r" b="b" t="t" l="l"/>
            <a:pathLst>
              <a:path h="354280" w="253149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823340" y="445594"/>
            <a:ext cx="11330962" cy="146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b="true" sz="8560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TECH STACK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668341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133462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598582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759162" y="4984939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59162" y="6979825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74241" y="5555750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74241" y="6504644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9459" y="2613696"/>
            <a:ext cx="12601140" cy="8319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8730" indent="-329365" lvl="1">
              <a:lnSpc>
                <a:spcPts val="4271"/>
              </a:lnSpc>
              <a:buFont typeface="Arial"/>
              <a:buChar char="•"/>
            </a:pPr>
            <a:r>
              <a:rPr lang="en-US" b="true" sz="305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FRONTEND  :</a:t>
            </a:r>
          </a:p>
          <a:p>
            <a:pPr algn="l" marL="658730" indent="-329365" lvl="1">
              <a:lnSpc>
                <a:spcPts val="4271"/>
              </a:lnSpc>
              <a:buFont typeface="Arial"/>
              <a:buChar char="•"/>
            </a:pPr>
            <a:r>
              <a:rPr lang="en-US" b="true" sz="305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HTML, CSS (with dark mode), JavaScript</a:t>
            </a:r>
          </a:p>
          <a:p>
            <a:pPr algn="l" marL="658730" indent="-329365" lvl="1">
              <a:lnSpc>
                <a:spcPts val="4271"/>
              </a:lnSpc>
              <a:buFont typeface="Arial"/>
              <a:buChar char="•"/>
            </a:pPr>
            <a:r>
              <a:rPr lang="en-US" b="true" sz="305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Responsive UI with subtle glowing effects</a:t>
            </a:r>
          </a:p>
          <a:p>
            <a:pPr algn="l">
              <a:lnSpc>
                <a:spcPts val="4271"/>
              </a:lnSpc>
            </a:pPr>
          </a:p>
          <a:p>
            <a:pPr algn="l" marL="658730" indent="-329365" lvl="1">
              <a:lnSpc>
                <a:spcPts val="4271"/>
              </a:lnSpc>
              <a:buFont typeface="Arial"/>
              <a:buChar char="•"/>
            </a:pPr>
            <a:r>
              <a:rPr lang="en-US" b="true" sz="305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CORE LOGIC </a:t>
            </a:r>
            <a:r>
              <a:rPr lang="en-US" b="true" sz="305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:</a:t>
            </a:r>
          </a:p>
          <a:p>
            <a:pPr algn="l" marL="658730" indent="-329365" lvl="1">
              <a:lnSpc>
                <a:spcPts val="4271"/>
              </a:lnSpc>
              <a:buFont typeface="Arial"/>
              <a:buChar char="•"/>
            </a:pPr>
            <a:r>
              <a:rPr lang="en-US" b="true" sz="305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JS function to calculate minimum costs using dynamic programming</a:t>
            </a:r>
          </a:p>
          <a:p>
            <a:pPr algn="l" marL="658730" indent="-329365" lvl="1">
              <a:lnSpc>
                <a:spcPts val="4271"/>
              </a:lnSpc>
              <a:buFont typeface="Arial"/>
              <a:buChar char="•"/>
            </a:pPr>
            <a:r>
              <a:rPr lang="en-US" b="true" sz="305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Efficient parsing and handling of input data (cost arrays)</a:t>
            </a:r>
          </a:p>
          <a:p>
            <a:pPr algn="l">
              <a:lnSpc>
                <a:spcPts val="4271"/>
              </a:lnSpc>
            </a:pPr>
          </a:p>
          <a:p>
            <a:pPr algn="l" marL="658730" indent="-329365" lvl="1">
              <a:lnSpc>
                <a:spcPts val="4271"/>
              </a:lnSpc>
              <a:buFont typeface="Arial"/>
              <a:buChar char="•"/>
            </a:pPr>
            <a:r>
              <a:rPr lang="en-US" b="true" sz="305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USER INTERACTION  :</a:t>
            </a:r>
          </a:p>
          <a:p>
            <a:pPr algn="l" marL="658730" indent="-329365" lvl="1">
              <a:lnSpc>
                <a:spcPts val="4271"/>
              </a:lnSpc>
              <a:buFont typeface="Arial"/>
              <a:buChar char="•"/>
            </a:pPr>
            <a:r>
              <a:rPr lang="en-US" b="true" sz="305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Simple inputs for route costs</a:t>
            </a:r>
          </a:p>
          <a:p>
            <a:pPr algn="l" marL="658730" indent="-329365" lvl="1">
              <a:lnSpc>
                <a:spcPts val="4271"/>
              </a:lnSpc>
              <a:buFont typeface="Arial"/>
              <a:buChar char="•"/>
            </a:pPr>
            <a:r>
              <a:rPr lang="en-US" b="true" sz="305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Dark mode toggle for better UX</a:t>
            </a:r>
          </a:p>
          <a:p>
            <a:pPr algn="l" marL="658730" indent="-329365" lvl="1">
              <a:lnSpc>
                <a:spcPts val="4271"/>
              </a:lnSpc>
              <a:buFont typeface="Arial"/>
              <a:buChar char="•"/>
            </a:pPr>
            <a:r>
              <a:rPr lang="en-US" b="true" sz="305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Instant display of results with clear formatting</a:t>
            </a:r>
          </a:p>
          <a:p>
            <a:pPr algn="l">
              <a:lnSpc>
                <a:spcPts val="3711"/>
              </a:lnSpc>
            </a:pPr>
          </a:p>
          <a:p>
            <a:pPr algn="l">
              <a:lnSpc>
                <a:spcPts val="3711"/>
              </a:lnSpc>
            </a:pPr>
          </a:p>
          <a:p>
            <a:pPr algn="l">
              <a:lnSpc>
                <a:spcPts val="3711"/>
              </a:lnSpc>
              <a:spcBef>
                <a:spcPct val="0"/>
              </a:spcBef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2068241" y="1832682"/>
            <a:ext cx="6025351" cy="6621636"/>
          </a:xfrm>
          <a:custGeom>
            <a:avLst/>
            <a:gdLst/>
            <a:ahLst/>
            <a:cxnLst/>
            <a:rect r="r" b="b" t="t" l="l"/>
            <a:pathLst>
              <a:path h="6621636" w="6025351">
                <a:moveTo>
                  <a:pt x="0" y="0"/>
                </a:moveTo>
                <a:lnTo>
                  <a:pt x="6025351" y="0"/>
                </a:lnTo>
                <a:lnTo>
                  <a:pt x="6025351" y="6621636"/>
                </a:lnTo>
                <a:lnTo>
                  <a:pt x="0" y="662163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771" r="0" b="-81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2972" y="439904"/>
            <a:ext cx="253149" cy="354280"/>
          </a:xfrm>
          <a:custGeom>
            <a:avLst/>
            <a:gdLst/>
            <a:ahLst/>
            <a:cxnLst/>
            <a:rect r="r" b="b" t="t" l="l"/>
            <a:pathLst>
              <a:path h="354280" w="253149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478519" y="1489655"/>
            <a:ext cx="11330962" cy="146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b="true" sz="8560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WORKING DEMO OVERVIEW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668341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133462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598582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759162" y="4984939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59162" y="6979825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74241" y="5555750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74241" y="6504644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22297" y="2735616"/>
            <a:ext cx="14107308" cy="7547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1"/>
              </a:lnSpc>
            </a:pPr>
          </a:p>
          <a:p>
            <a:pPr algn="l" marL="615551" indent="-307776" lvl="1">
              <a:lnSpc>
                <a:spcPts val="3991"/>
              </a:lnSpc>
              <a:buFont typeface="Arial"/>
              <a:buChar char="•"/>
            </a:pPr>
            <a:r>
              <a:rPr lang="en-US" b="true" sz="285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INPUT :</a:t>
            </a:r>
          </a:p>
          <a:p>
            <a:pPr algn="l" marL="615551" indent="-307776" lvl="1">
              <a:lnSpc>
                <a:spcPts val="3991"/>
              </a:lnSpc>
              <a:buFont typeface="Arial"/>
              <a:buChar char="•"/>
            </a:pPr>
            <a:r>
              <a:rPr lang="en-US" b="true" sz="285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Regular route cost (comma-separated values)</a:t>
            </a:r>
          </a:p>
          <a:p>
            <a:pPr algn="l" marL="615551" indent="-307776" lvl="1">
              <a:lnSpc>
                <a:spcPts val="3991"/>
              </a:lnSpc>
              <a:buFont typeface="Arial"/>
              <a:buChar char="•"/>
            </a:pPr>
            <a:r>
              <a:rPr lang="en-US" b="true" sz="285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Express route cost (comma-separated values)</a:t>
            </a:r>
          </a:p>
          <a:p>
            <a:pPr algn="l" marL="615551" indent="-307776" lvl="1">
              <a:lnSpc>
                <a:spcPts val="3991"/>
              </a:lnSpc>
              <a:buFont typeface="Arial"/>
              <a:buChar char="•"/>
            </a:pPr>
            <a:r>
              <a:rPr lang="en-US" b="true" sz="285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Transfer cost between routes</a:t>
            </a:r>
          </a:p>
          <a:p>
            <a:pPr algn="l">
              <a:lnSpc>
                <a:spcPts val="3991"/>
              </a:lnSpc>
            </a:pPr>
          </a:p>
          <a:p>
            <a:pPr algn="l" marL="615551" indent="-307776" lvl="1">
              <a:lnSpc>
                <a:spcPts val="3991"/>
              </a:lnSpc>
              <a:buFont typeface="Arial"/>
              <a:buChar char="•"/>
            </a:pPr>
            <a:r>
              <a:rPr lang="en-US" b="true" sz="285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OUTPUT :</a:t>
            </a:r>
          </a:p>
          <a:p>
            <a:pPr algn="l" marL="615551" indent="-307776" lvl="1">
              <a:lnSpc>
                <a:spcPts val="3991"/>
              </a:lnSpc>
              <a:buFont typeface="Arial"/>
              <a:buChar char="•"/>
            </a:pPr>
            <a:r>
              <a:rPr lang="en-US" b="true" sz="285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Minimum cost to reach each station is calculated and shown</a:t>
            </a:r>
          </a:p>
          <a:p>
            <a:pPr algn="l" marL="615551" indent="-307776" lvl="1">
              <a:lnSpc>
                <a:spcPts val="3991"/>
              </a:lnSpc>
              <a:buFont typeface="Arial"/>
              <a:buChar char="•"/>
            </a:pPr>
            <a:r>
              <a:rPr lang="en-US" b="true" sz="285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Automatically hides the result box if output is empty</a:t>
            </a:r>
          </a:p>
          <a:p>
            <a:pPr algn="l">
              <a:lnSpc>
                <a:spcPts val="3991"/>
              </a:lnSpc>
            </a:pPr>
          </a:p>
          <a:p>
            <a:pPr algn="l" marL="615551" indent="-307776" lvl="1">
              <a:lnSpc>
                <a:spcPts val="3991"/>
              </a:lnSpc>
              <a:buFont typeface="Arial"/>
              <a:buChar char="•"/>
            </a:pPr>
            <a:r>
              <a:rPr lang="en-US" b="true" sz="285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EXTRAS :</a:t>
            </a:r>
          </a:p>
          <a:p>
            <a:pPr algn="l" marL="615551" indent="-307776" lvl="1">
              <a:lnSpc>
                <a:spcPts val="3991"/>
              </a:lnSpc>
              <a:buFont typeface="Arial"/>
              <a:buChar char="•"/>
            </a:pPr>
            <a:r>
              <a:rPr lang="en-US" b="true" sz="285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Interactive UI</a:t>
            </a:r>
          </a:p>
          <a:p>
            <a:pPr algn="l" marL="615551" indent="-307776" lvl="1">
              <a:lnSpc>
                <a:spcPts val="3991"/>
              </a:lnSpc>
              <a:buFont typeface="Arial"/>
              <a:buChar char="•"/>
            </a:pPr>
            <a:r>
              <a:rPr lang="en-US" b="true" sz="285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Visual feedback (glowing button, clean result display)</a:t>
            </a:r>
          </a:p>
          <a:p>
            <a:pPr algn="l" marL="615551" indent="-307776" lvl="1">
              <a:lnSpc>
                <a:spcPts val="3991"/>
              </a:lnSpc>
              <a:buFont typeface="Arial"/>
              <a:buChar char="•"/>
            </a:pPr>
            <a:r>
              <a:rPr lang="en-US" b="true" sz="285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Fully functional in both light and dark mode</a:t>
            </a:r>
          </a:p>
          <a:p>
            <a:pPr algn="l">
              <a:lnSpc>
                <a:spcPts val="399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2972" y="439904"/>
            <a:ext cx="253149" cy="354280"/>
          </a:xfrm>
          <a:custGeom>
            <a:avLst/>
            <a:gdLst/>
            <a:ahLst/>
            <a:cxnLst/>
            <a:rect r="r" b="b" t="t" l="l"/>
            <a:pathLst>
              <a:path h="354280" w="253149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002860" y="2045990"/>
            <a:ext cx="11330962" cy="146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b="true" sz="8560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KEY TAKEAWAYS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668341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133462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598582" y="2309619"/>
            <a:ext cx="355359" cy="556335"/>
          </a:xfrm>
          <a:custGeom>
            <a:avLst/>
            <a:gdLst/>
            <a:ahLst/>
            <a:cxnLst/>
            <a:rect r="r" b="b" t="t" l="l"/>
            <a:pathLst>
              <a:path h="556335" w="355359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759162" y="4984939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759162" y="6979825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74241" y="5555750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74241" y="6504644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70352" y="4370869"/>
            <a:ext cx="14107308" cy="3194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1"/>
              </a:lnSpc>
            </a:pPr>
          </a:p>
          <a:p>
            <a:pPr algn="l" marL="680320" indent="-340160" lvl="1">
              <a:lnSpc>
                <a:spcPts val="4411"/>
              </a:lnSpc>
              <a:buFont typeface="Arial"/>
              <a:buChar char="•"/>
            </a:pPr>
            <a:r>
              <a:rPr lang="en-US" b="true" sz="315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Helps commuters plan cheapest routes easily</a:t>
            </a:r>
          </a:p>
          <a:p>
            <a:pPr algn="l" marL="680320" indent="-340160" lvl="1">
              <a:lnSpc>
                <a:spcPts val="4411"/>
              </a:lnSpc>
              <a:buFont typeface="Arial"/>
              <a:buChar char="•"/>
            </a:pPr>
            <a:r>
              <a:rPr lang="en-US" b="true" sz="315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Can be adapted for real-world data from transport systems</a:t>
            </a:r>
          </a:p>
          <a:p>
            <a:pPr algn="l" marL="680320" indent="-340160" lvl="1">
              <a:lnSpc>
                <a:spcPts val="4411"/>
              </a:lnSpc>
              <a:buFont typeface="Arial"/>
              <a:buChar char="•"/>
            </a:pPr>
            <a:r>
              <a:rPr lang="en-US" b="true" sz="315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Scalability possible for larger networks (bus, train, etc.)</a:t>
            </a:r>
          </a:p>
          <a:p>
            <a:pPr algn="l" marL="680320" indent="-340160" lvl="1">
              <a:lnSpc>
                <a:spcPts val="4411"/>
              </a:lnSpc>
              <a:buFont typeface="Arial"/>
              <a:buChar char="•"/>
            </a:pPr>
            <a:r>
              <a:rPr lang="en-US" b="true" sz="315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Encourages cost-aware commuting and better city planning</a:t>
            </a:r>
          </a:p>
          <a:p>
            <a:pPr algn="l">
              <a:lnSpc>
                <a:spcPts val="399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2972" y="439904"/>
            <a:ext cx="253149" cy="354280"/>
          </a:xfrm>
          <a:custGeom>
            <a:avLst/>
            <a:gdLst/>
            <a:ahLst/>
            <a:cxnLst/>
            <a:rect r="r" b="b" t="t" l="l"/>
            <a:pathLst>
              <a:path h="354280" w="253149">
                <a:moveTo>
                  <a:pt x="0" y="0"/>
                </a:moveTo>
                <a:lnTo>
                  <a:pt x="253149" y="0"/>
                </a:lnTo>
                <a:lnTo>
                  <a:pt x="253149" y="354280"/>
                </a:lnTo>
                <a:lnTo>
                  <a:pt x="0" y="354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843386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39108" y="517674"/>
            <a:ext cx="1284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Studio Shodwe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061681" y="3220694"/>
            <a:ext cx="10164638" cy="3464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02"/>
              </a:lnSpc>
              <a:spcBef>
                <a:spcPct val="0"/>
              </a:spcBef>
            </a:pPr>
            <a:r>
              <a:rPr lang="en-US" sz="20287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THANK YOU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105520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90081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4226319" y="4189844"/>
            <a:ext cx="1218296" cy="1907312"/>
          </a:xfrm>
          <a:custGeom>
            <a:avLst/>
            <a:gdLst/>
            <a:ahLst/>
            <a:cxnLst/>
            <a:rect r="r" b="b" t="t" l="l"/>
            <a:pathLst>
              <a:path h="1907312" w="1218296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5323726" y="4471286"/>
            <a:ext cx="858754" cy="1344429"/>
          </a:xfrm>
          <a:custGeom>
            <a:avLst/>
            <a:gdLst/>
            <a:ahLst/>
            <a:cxnLst/>
            <a:rect r="r" b="b" t="t" l="l"/>
            <a:pathLst>
              <a:path h="1344429" w="858754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16268205" y="4650573"/>
            <a:ext cx="629715" cy="985855"/>
          </a:xfrm>
          <a:custGeom>
            <a:avLst/>
            <a:gdLst/>
            <a:ahLst/>
            <a:cxnLst/>
            <a:rect r="r" b="b" t="t" l="l"/>
            <a:pathLst>
              <a:path h="985855" w="62971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DAGlnbkjV9w</dc:identifier>
  <dcterms:modified xsi:type="dcterms:W3CDTF">2011-08-01T06:04:30Z</dcterms:modified>
  <cp:revision>1</cp:revision>
  <dc:title>Blue Futuristic Technology Presentation</dc:title>
</cp:coreProperties>
</file>