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70" r:id="rId5"/>
    <p:sldId id="267" r:id="rId6"/>
    <p:sldId id="275" r:id="rId7"/>
    <p:sldId id="268" r:id="rId8"/>
    <p:sldId id="276" r:id="rId9"/>
    <p:sldId id="269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5" r:id="rId18"/>
    <p:sldId id="280" r:id="rId19"/>
    <p:sldId id="289" r:id="rId20"/>
    <p:sldId id="286" r:id="rId21"/>
    <p:sldId id="287" r:id="rId22"/>
    <p:sldId id="281" r:id="rId23"/>
    <p:sldId id="284" r:id="rId24"/>
    <p:sldId id="28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74" d="100"/>
          <a:sy n="74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D9F5B-9EE0-4A80-94F9-080C9880998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1F11-A783-49BB-9D03-546231077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DDF441-EE41-41A8-8B1C-14838B2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A79E-A8DD-4946-8174-8A5D430F4E1E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49B6AD-D96D-4097-A704-C79F4EBD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31A372-5F3F-4B23-A0F5-B265800C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390AD-AB3E-48A1-BED5-0412BD83EB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00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299385-1FA6-4355-A63D-F44D07C9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87CB-E14B-40CD-95F4-6EF6480B9462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6EBCE1-6C49-425E-8C92-6DA10F9B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D320F8-4E9F-4460-B6CC-22D3021A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2F8B8-ED47-4560-AA17-5568F2783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5D1151-71A0-4E01-9B55-98819671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1247A-70BB-4225-AE7D-CF35140AD077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BB054B-DF5C-4E19-AE6B-5066227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026E8-3AA9-475E-A2D1-BEAFA4A9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C6E35-DC15-4F9F-8109-8B3A97561C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7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294B8-280D-4AC2-BFDA-F8ED3D1B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7BF1-11F9-447A-B126-8563AEF08FE8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9BCAE8-BA71-4E8B-B1AC-F876F5B9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F82A57-F817-4EF1-A652-3A9CE232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CB874-77F2-4C1C-B4B4-3EAC1F7E4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4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415967-654A-4F3F-A50F-A89CE0D5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C7169-EA9F-47BE-A70E-C94BEC5DB02F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23ACAE-4576-4904-94FF-65321DAE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ED435-4244-4CAC-9655-39F88379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2FAB4-E019-4DD1-942F-B5E84D897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36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4EFDCCE-8320-4EA7-AE93-89023A49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4DF6-1EB7-4DCA-A05A-F1F6899C3C56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FABF1DF-D3CB-4221-BA00-55E271B8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0D1A614-D57D-4222-96BA-053B6C01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D6301-DB06-4FAC-9841-9C214B9FB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7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E791C921-B146-4EE3-B044-B86D1F3C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94B03-42C6-49CB-AEAD-DCC50D4DCAA3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53772015-7F52-4C38-AA0D-839C31F3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4AF247A9-F11F-4A49-B9D3-785EE4CB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2EC1D-392E-4F13-B89A-D3EBC6F23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2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22BCD0C-EA68-4E56-BE9D-126FE666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D428-A4B6-4306-9B53-6B3FC8103151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1E1E02DC-8914-4EE4-9A8F-F9AC1933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0C94E3B-BABF-42BA-9234-D72CF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A53A9-D3B6-4753-A3A1-51213C492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EF6B24EA-D2FC-47C7-B193-D54EE881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00C8-F9C0-42A5-AD67-24176CFB5D9A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25B1E3F3-D6C4-4D58-A6E7-3C926E9E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36DE20E-5593-4C9F-BFFE-8A0FC246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1FF8E-6530-47DF-9F48-5F31DC9A8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DA43551-4F90-498F-BDB9-616756C1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4604-AFB6-4102-A7A7-D85248AFD33A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1FB9E95-D229-4304-AFA5-26A3B4FF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D414B05-5EF0-442E-86B0-17E14999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139A6-CD2B-4AB4-81B2-72D32105B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596253E-1D72-423A-8D05-0CF0A74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77CE-8F05-4614-AC25-BBC9866437A3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AD5D0D0-A2C7-44EA-8AFD-1B38919D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741B95D-F565-440C-A1C3-4CC476B0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F62CC-6AF5-4FC7-8C4F-E24590CC0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0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76BFD868-8833-41AC-BCC8-0B42E08E08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004BBC03-EF97-4FE6-8C81-1C5F73EA6E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E6187-BBB8-4E8D-B34B-5E9CACCB7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F071A71-8A1B-40FC-952B-5022F8057D8D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6608B1-FBAC-4828-9115-0D42A754D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6DA1F9-747A-49AE-A2BD-2520BD419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B34D30-1D92-4D8E-9EBA-83BED8800D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1D43F8-C87C-4BC9-8E54-3A9270F340F2}"/>
              </a:ext>
            </a:extLst>
          </p:cNvPr>
          <p:cNvSpPr/>
          <p:nvPr/>
        </p:nvSpPr>
        <p:spPr>
          <a:xfrm>
            <a:off x="0" y="3836156"/>
            <a:ext cx="9144000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946546-8040-45F3-8435-3BD03C9DB120}"/>
              </a:ext>
            </a:extLst>
          </p:cNvPr>
          <p:cNvSpPr/>
          <p:nvPr/>
        </p:nvSpPr>
        <p:spPr bwMode="auto">
          <a:xfrm>
            <a:off x="0" y="1371599"/>
            <a:ext cx="9144000" cy="5848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0541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Department of Mechanical </a:t>
            </a:r>
            <a:r>
              <a:rPr lang="en-US" sz="3200" b="1" dirty="0" smtClean="0">
                <a:ln w="10541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3200" b="1" dirty="0">
              <a:ln w="10541" cmpd="sng">
                <a:solidFill>
                  <a:schemeClr val="accent2">
                    <a:lumMod val="75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9277D720-2143-4029-BD6F-368FB068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28270"/>
              </p:ext>
            </p:extLst>
          </p:nvPr>
        </p:nvGraphicFramePr>
        <p:xfrm>
          <a:off x="1905000" y="4305616"/>
          <a:ext cx="56388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M</a:t>
                      </a:r>
                      <a:r>
                        <a:rPr lang="en-US" sz="1800" b="0" baseline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 </a:t>
                      </a:r>
                      <a:r>
                        <a:rPr lang="en-US" sz="1800" b="0" baseline="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Sanath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1NH18ME062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baseline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800" b="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Nihal</a:t>
                      </a:r>
                      <a:r>
                        <a:rPr lang="en-US" sz="1800" b="0" baseline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 L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1NH18ME078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800" b="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Prabhuling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1NH18ME087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800" b="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Shivaprasad</a:t>
                      </a:r>
                      <a:r>
                        <a:rPr lang="en-US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 M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1NH18ME103</a:t>
                      </a:r>
                      <a:endParaRPr lang="en-US" sz="1800" b="0" dirty="0"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962F1A-125F-467D-9E5C-9682033F1947}"/>
              </a:ext>
            </a:extLst>
          </p:cNvPr>
          <p:cNvSpPr/>
          <p:nvPr/>
        </p:nvSpPr>
        <p:spPr>
          <a:xfrm>
            <a:off x="0" y="5772090"/>
            <a:ext cx="9144000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Guided  by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9AD7222-1F5C-46B7-9C7C-77DC80C82E21}"/>
              </a:ext>
            </a:extLst>
          </p:cNvPr>
          <p:cNvSpPr/>
          <p:nvPr/>
        </p:nvSpPr>
        <p:spPr>
          <a:xfrm>
            <a:off x="0" y="6172200"/>
            <a:ext cx="9144000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n w="11430">
                  <a:solidFill>
                    <a:srgbClr val="C00000"/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Mr. Rajesh</a:t>
            </a:r>
            <a:r>
              <a:rPr lang="en-US" dirty="0" smtClean="0">
                <a:ln w="11430">
                  <a:solidFill>
                    <a:srgbClr val="C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n w="11430">
                <a:solidFill>
                  <a:srgbClr val="C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11430">
                  <a:solidFill>
                    <a:srgbClr val="C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Professor, Dept. of ME, </a:t>
            </a:r>
            <a:r>
              <a:rPr lang="en-US" dirty="0">
                <a:ln w="11430">
                  <a:solidFill>
                    <a:srgbClr val="C00000"/>
                  </a:solidFill>
                </a:ln>
                <a:latin typeface="Times New Roman" pitchFamily="18" charset="0"/>
                <a:cs typeface="Times New Roman" pitchFamily="18" charset="0"/>
              </a:rPr>
              <a:t>NHCE</a:t>
            </a:r>
          </a:p>
        </p:txBody>
      </p:sp>
      <p:pic>
        <p:nvPicPr>
          <p:cNvPr id="2055" name="Picture 13" descr="l1.jpg">
            <a:extLst>
              <a:ext uri="{FF2B5EF4-FFF2-40B4-BE49-F238E27FC236}">
                <a16:creationId xmlns="" xmlns:a16="http://schemas.microsoft.com/office/drawing/2014/main" id="{8F29705D-D054-4D34-85F3-213F9984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4"/>
            <a:ext cx="59436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" y="2057400"/>
            <a:ext cx="8458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Mini Project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On</a:t>
            </a:r>
          </a:p>
          <a:p>
            <a:pPr algn="ctr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Experimental investigation and numerical analysis of composite sandwich panels subjected to variable loading</a:t>
            </a:r>
          </a:p>
          <a:p>
            <a:pPr algn="ctr"/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Sandwich Panels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83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Consists of two thin laminate outer skin and a relatively thick core is sandwiched between them.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Sandwich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panels have good acoustic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damping properties, high-specific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strength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stiffness.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Reinforcements such as aramid, carbon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aluminium are used.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Core materials such as honeycomb structure, thermoplastic polyurethane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olyisocyanurate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foams are used.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Windows 8.1\Desktop\PPT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3509374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5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 Selection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Fibers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determine the overall mechanical properties 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structure,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while the resin determines the overall physical properties of the structure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resin matrix transfers the applied forces to the embedded high-strength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fibers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helps the part resist the formation and propagation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cracks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Stiffness or strength requirements determine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whether the selected material should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 used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Selected based on weight, mechanical properties, ease of fabrication, design targets and cost.</a:t>
            </a:r>
          </a:p>
          <a:p>
            <a:pPr algn="just"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07187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 Analysis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488597"/>
              </p:ext>
            </p:extLst>
          </p:nvPr>
        </p:nvGraphicFramePr>
        <p:xfrm>
          <a:off x="5334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600200"/>
                <a:gridCol w="1600200"/>
                <a:gridCol w="15240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Kevlar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S-Glass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E-Glass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smtClean="0">
                          <a:latin typeface="Times New Roman" pitchFamily="18" charset="0"/>
                          <a:cs typeface="Times New Roman" pitchFamily="18" charset="0"/>
                        </a:rPr>
                        <a:t>Tensile Strength (Mpa)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500- 3440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473-3260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575-3970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330-2274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4517"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Elongation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break (%)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1.4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4.8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Density (kg/cm3)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1.8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1.45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2.43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2.54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Impact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Strength 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Good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latin typeface="Times New Roman" pitchFamily="18" charset="0"/>
                          <a:cs typeface="Times New Roman" pitchFamily="18" charset="0"/>
                        </a:rPr>
                        <a:t>Excellent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V. Good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Fair   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Stiffness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Excellent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Good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Fair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latin typeface="Times New Roman" pitchFamily="18" charset="0"/>
                          <a:cs typeface="Times New Roman" pitchFamily="18" charset="0"/>
                        </a:rPr>
                        <a:t>Fair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Toughness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Fair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Good 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Excellent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V.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Good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Cost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Moderate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Fair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latin typeface="Times New Roman" pitchFamily="18" charset="0"/>
                          <a:cs typeface="Times New Roman" pitchFamily="18" charset="0"/>
                        </a:rPr>
                        <a:t>Fair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Fabrication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Produced by controlled stabilization, carbonization and graphitization of carbon rich organic precursors like polyacrylonitrile (PAN).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Steps involved in fabrication process are: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1. Stabilization: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Precursor fibre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stretches to about 5-10 times their original length.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Heated to about 200 - 300 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2. Carbonization: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Precursor fibre is heated in the range of 1000 - 1500 C in the 	     presence of an inert atmosphere.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Carbon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fibers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subjected to surface treatment to provide 	  	      adequate wettability to form strong and durable bond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modulus of elasticity is to be made higher, then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should 	     undergo additional process called graphitization.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3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Graphitization: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*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carbonization the carbon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further heated to about            	     2000-3000 C.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*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the end of this process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given surface treatments 	     which aids in subsequent production of composite.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TPU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TPU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material is a group of thermoplastic elastomers with good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elasticity,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resistance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stresses,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extremely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flexible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smooth to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touch.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referred to as the bridge between rubbers and plastics.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a block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copolymer consisting of alternating sequences of hard and soft segments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formed by the reaction of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diisocyanates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short-chain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diols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diisocyanates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with long-chain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diols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/>
          </a:p>
          <a:p>
            <a:pPr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indows 8.1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0" y="1143000"/>
            <a:ext cx="843951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19" y="3847686"/>
            <a:ext cx="19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Hard Segment (HS)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818635"/>
            <a:ext cx="19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Soft Segment (SS)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5356" y="4831291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Schematic structure the hard and soft segments</a:t>
            </a:r>
          </a:p>
        </p:txBody>
      </p:sp>
    </p:spTree>
    <p:extLst>
      <p:ext uri="{BB962C8B-B14F-4D97-AF65-F5344CB8AC3E}">
        <p14:creationId xmlns:p14="http://schemas.microsoft.com/office/powerpoint/2010/main" val="26037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/>
          <a:lstStyle/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3D Printed TPU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372"/>
            <a:ext cx="8229600" cy="473739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TPU can be 3D printed with several technologies to achieve specific properties.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Being flexible, TPU material can cause some difficulties while printing, including jamming, clogging the nozzle and deformation.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with good calibration and settings, it opens the doors to a large variety of possibilities.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Windows 8.1\Desktop\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08" y="3809999"/>
            <a:ext cx="30480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Hexagon is used?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Hexagon is the strongest shape known.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Hexagonal patterns are prevalent in nature due to their efficiency.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one of the only shapes which tessellate perfectly.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behaviour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hexagon structures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orthotropic i.e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panels react differently depending on the orientation of the structure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6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dows 8.1\Desktop\PPT\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2950"/>
            <a:ext cx="2895600" cy="278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dows 8.1\Desktop\PPT\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2951"/>
            <a:ext cx="2890630" cy="278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indows 8.1\Desktop\PPT\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6" y="3240159"/>
            <a:ext cx="7162800" cy="30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="" xmlns:a16="http://schemas.microsoft.com/office/drawing/2014/main" id="{277D04CD-6110-4967-B57B-F54E8D95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Composite?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Reinforcements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Adhesive Components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Sandwich Panels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Material Selection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Material Analysis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Fabrication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TPU material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Why Hexagon is used?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Tests</a:t>
            </a: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991672"/>
            <a:ext cx="4936901" cy="4037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5334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Section of TPU material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Windows 10\Desktop\1611998033218.jpe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85800"/>
            <a:ext cx="4876800" cy="464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5453907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Sandwich panel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Flexural loading: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*</a:t>
            </a:r>
            <a:r>
              <a:rPr lang="en-IN" sz="2000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Flexural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testing measures the force required to bend a beam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plastic material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determines the resistance to flexing 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	   stiffness  of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material.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*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Flex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modulus is indicative of how much the material can flex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	    before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permanent deformation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*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Flexural tests of composite materials are useful as an alternative 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    supplementary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method to determine tensile and compressive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    properties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165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Flexural stiffness: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flexural stiffness is a criterion of measuring deformability.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*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Flexural tests are performed primarily on composites and not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 unlike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tensile tests.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Impact testing: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Impact tests are used in studying the toughness of material.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*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Material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toughness is a factor of its ability to absorb energy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    	 during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plastic deformation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*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impact value of a material can also change with temperature.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interview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Thomas Hales—the mathematician who finally proved the conjecture—said that ultimately, “A hexagonal honeycomb is the way to fit the most area with the least perimeter.” From a bee’s perspective, that means storing more honey in a larger volume while spending less energy building a structure to contain it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5215355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Thank you...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382000" cy="3349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What is Composite?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composite is a structural material that consists of two or more combined constituents that are combined at a macroscopic level and are not soluble in each other. One constituent is called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the one in which it is embedded is called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Composites are present in particulate form, fibre form and structural form or laminated form.</a:t>
            </a:r>
          </a:p>
          <a:p>
            <a:pPr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Windows 8.1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114800"/>
            <a:ext cx="6257925" cy="21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Metals, ceramics, cement, and polymers are all regularly used for man-made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composites.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Windows 8.1\Desktop\PPT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67864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5237408"/>
            <a:ext cx="32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Basic composite material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458200" cy="4873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Reinforcements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593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Reinforcements in composites as the word indicates it provides strength to the composite Its main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purpose is to strengthen or increase the rate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behaviour.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distributes the loads evenly between the core material, such that entire core material is subjected to same amount of strain.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Improves overall impact and fracture resistance of the composite.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Holds the core material together and keep them aligned in a predetermined manner.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Provides shape and form to the composite.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Protects core from environmental attack.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Reinforcements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can be divided into: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1.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Polymer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Glass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fiber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Kevlar(Aramid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Carbon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(Graphite)        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Boron</a:t>
            </a: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2.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Metal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Magnesium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Titanium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Aluminium </a:t>
            </a:r>
            <a:endParaRPr lang="en-IN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3.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Ceramic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Silicon carbide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Aluminium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oxide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Zirconium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oxide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Carries load along the length of the fibre to provide strength and stiffness to the composite.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Provides heat resistance, resistance to corrosion and rigidity to the composite.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Helps in deflecting the crack front in reinforcement thereby restricting crack growth.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Core can be divided into: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1.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Glass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fiber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Carbon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TPU 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Kevlar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(Aramid)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Particulate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Gravel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Laminates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Plywood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Honeycomb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21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87362"/>
          </a:xfrm>
        </p:spPr>
        <p:txBody>
          <a:bodyPr/>
          <a:lstStyle/>
          <a:p>
            <a:pPr algn="l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Adhesive Components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Used to assembly the composite.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Acts as interface between reinforcement and core structure.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Different forms such as liquids, paste and films.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Designed to provide the highest mechanical strength and peerless performance even upon exposure to extreme conditions.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important to fixture the parts while the adhesive sets up to ensure good contact between the adhesive and the layers.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reinforcement transfers the load to the core via this interface.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strong interface is required to produce a high strength composite. This is achieved when the bond between reinforcement and core is strong.</a:t>
            </a:r>
          </a:p>
          <a:p>
            <a:pPr algn="just"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921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 What is Composite?</vt:lpstr>
      <vt:lpstr>Metals, ceramics, cement, and polymers are all regularly used for man-made composites.</vt:lpstr>
      <vt:lpstr> Reinforcements</vt:lpstr>
      <vt:lpstr>PowerPoint Presentation</vt:lpstr>
      <vt:lpstr>Core</vt:lpstr>
      <vt:lpstr>PowerPoint Presentation</vt:lpstr>
      <vt:lpstr>Adhesive Components</vt:lpstr>
      <vt:lpstr>Sandwich Panels</vt:lpstr>
      <vt:lpstr>Material Selection</vt:lpstr>
      <vt:lpstr>Material Analysis</vt:lpstr>
      <vt:lpstr>Fabrication</vt:lpstr>
      <vt:lpstr>PowerPoint Presentation</vt:lpstr>
      <vt:lpstr>TPU Material</vt:lpstr>
      <vt:lpstr>PowerPoint Presentation</vt:lpstr>
      <vt:lpstr>3D Printed TPU</vt:lpstr>
      <vt:lpstr>Why Hexagon is used?</vt:lpstr>
      <vt:lpstr>PowerPoint Presentation</vt:lpstr>
      <vt:lpstr>PowerPoint Presentation</vt:lpstr>
      <vt:lpstr>PowerPoint Presentation</vt:lpstr>
      <vt:lpstr>Tests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8.1</cp:lastModifiedBy>
  <cp:revision>183</cp:revision>
  <dcterms:created xsi:type="dcterms:W3CDTF">2006-08-16T00:00:00Z</dcterms:created>
  <dcterms:modified xsi:type="dcterms:W3CDTF">2021-01-31T16:24:57Z</dcterms:modified>
</cp:coreProperties>
</file>