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270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2891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52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31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16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590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56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995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70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999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828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90A0-985E-460E-8090-936DF94E59FE}" type="datetimeFigureOut">
              <a:rPr lang="en-IN" smtClean="0"/>
              <a:t>07-02-2025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7A884-48D9-41B4-8CE6-EB80C2F16B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59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78039" y="1673"/>
            <a:ext cx="13570039" cy="750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47730"/>
            <a:ext cx="9144000" cy="489397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FF0000"/>
                </a:solidFill>
              </a:rPr>
              <a:t>Project name : Highest playing team</a:t>
            </a:r>
            <a:endParaRPr lang="en-IN" sz="2400" b="1" u="sng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184856"/>
            <a:ext cx="9144000" cy="4072944"/>
          </a:xfrm>
        </p:spPr>
        <p:txBody>
          <a:bodyPr>
            <a:normAutofit/>
          </a:bodyPr>
          <a:lstStyle/>
          <a:p>
            <a:pPr algn="l"/>
            <a:r>
              <a:rPr lang="en-US" sz="2000" b="1" dirty="0" smtClean="0"/>
              <a:t>Project description:-</a:t>
            </a:r>
          </a:p>
          <a:p>
            <a:pPr algn="l"/>
            <a:r>
              <a:rPr lang="en-US" sz="1600" dirty="0"/>
              <a:t>The presentation focuses on data analysis for an e-sports competition or gaming tournament, showcasing the distribution of prize amounts and team performances. The main visualization on the current slide is a colorful pie chart representing the count of teams and their first game titles based on their total prize earnings (</a:t>
            </a:r>
            <a:r>
              <a:rPr lang="en-US" sz="1600" dirty="0" err="1"/>
              <a:t>TotalUSDPrize</a:t>
            </a:r>
            <a:r>
              <a:rPr lang="en-US" sz="1600" dirty="0"/>
              <a:t>). Each slice corresponds to a team, labeled with its Team Name, Prize Amount, and First Game.</a:t>
            </a:r>
            <a:r>
              <a:rPr lang="en-US" sz="1600" dirty="0" smtClean="0"/>
              <a:t>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3666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2"/>
            <a:ext cx="12192000" cy="6856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934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67425"/>
            <a:ext cx="9144000" cy="463640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solidFill>
                  <a:srgbClr val="002060"/>
                </a:solidFill>
              </a:rPr>
              <a:t>Project</a:t>
            </a:r>
            <a:r>
              <a:rPr lang="en-US" sz="2000" b="1" u="sng" dirty="0" smtClean="0">
                <a:solidFill>
                  <a:srgbClr val="002060"/>
                </a:solidFill>
              </a:rPr>
              <a:t>  name: Highest playing players</a:t>
            </a:r>
            <a:endParaRPr lang="en-IN" sz="2000" b="1" u="sng" dirty="0">
              <a:solidFill>
                <a:srgbClr val="00206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068946"/>
            <a:ext cx="9144000" cy="4188854"/>
          </a:xfrm>
        </p:spPr>
        <p:txBody>
          <a:bodyPr>
            <a:normAutofit/>
          </a:bodyPr>
          <a:lstStyle/>
          <a:p>
            <a:pPr algn="l"/>
            <a:r>
              <a:rPr lang="en-US" sz="1800" b="1" dirty="0" smtClean="0"/>
              <a:t>Project Description:- </a:t>
            </a:r>
          </a:p>
          <a:p>
            <a:pPr algn="l"/>
            <a:r>
              <a:rPr lang="en-US" sz="1600" dirty="0"/>
              <a:t>This presentation focuses on data visualization and analysis of player and game statistics by country in the e-sports or gaming domain. The current slide features a stacked bar chart that highlights the distribution of counts for various data points, such as players, games, and associated attributes.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92202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519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1672"/>
          </a:xfrm>
        </p:spPr>
        <p:txBody>
          <a:bodyPr>
            <a:normAutofit/>
          </a:bodyPr>
          <a:lstStyle/>
          <a:p>
            <a:pPr algn="ctr"/>
            <a:r>
              <a:rPr lang="en-US" sz="2400" b="1" u="sng" dirty="0" smtClean="0">
                <a:solidFill>
                  <a:schemeClr val="accent2">
                    <a:lumMod val="50000"/>
                  </a:schemeClr>
                </a:solidFill>
              </a:rPr>
              <a:t>Project name: Country and Continent code </a:t>
            </a:r>
            <a:endParaRPr lang="en-IN" sz="2400" b="1" u="sng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48" y="991673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 smtClean="0"/>
              <a:t>Project Description:-</a:t>
            </a:r>
          </a:p>
          <a:p>
            <a:pPr marL="0" indent="0">
              <a:buNone/>
            </a:pPr>
            <a:r>
              <a:rPr lang="en-US" sz="1600" dirty="0" smtClean="0"/>
              <a:t>This project aims to provide detailed reference for country and continent codes, helping easy identification and categorization. It will include continent name , continent code, country name  and country numbers widely used in geographic and data systems</a:t>
            </a:r>
            <a:r>
              <a:rPr lang="en-US" sz="1600" smtClean="0"/>
              <a:t>. </a:t>
            </a:r>
            <a:endParaRPr lang="en-US" sz="1600" b="1" dirty="0" smtClean="0"/>
          </a:p>
          <a:p>
            <a:pPr marL="0" indent="0">
              <a:buNone/>
            </a:pPr>
            <a:endParaRPr lang="en-IN" sz="1800" b="1" dirty="0"/>
          </a:p>
        </p:txBody>
      </p:sp>
    </p:spTree>
    <p:extLst>
      <p:ext uri="{BB962C8B-B14F-4D97-AF65-F5344CB8AC3E}">
        <p14:creationId xmlns:p14="http://schemas.microsoft.com/office/powerpoint/2010/main" val="4071195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195</Words>
  <Application>Microsoft Office PowerPoint</Application>
  <PresentationFormat>Widescreen</PresentationFormat>
  <Paragraphs>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Project name : Highest playing team</vt:lpstr>
      <vt:lpstr>PowerPoint Presentation</vt:lpstr>
      <vt:lpstr>Project  name: Highest playing players</vt:lpstr>
      <vt:lpstr>PowerPoint Presentation</vt:lpstr>
      <vt:lpstr>Project name: Country and Continent code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12</cp:revision>
  <dcterms:created xsi:type="dcterms:W3CDTF">2024-12-27T02:25:05Z</dcterms:created>
  <dcterms:modified xsi:type="dcterms:W3CDTF">2025-02-07T07:08:42Z</dcterms:modified>
</cp:coreProperties>
</file>