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Drug Prescription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contains information on patients including their age, sex, blood pressure (bp), cholesterol levels, and Na_to_K ratio (sodium to potassium). The goal is to understand which factors influence the prescription of a specific drug.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1</a:t>
            </a:r>
          </a:p>
        </p:txBody>
      </p:sp>
      <p:pic>
        <p:nvPicPr>
          <p:cNvPr id="3" name="Picture 2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2</a:t>
            </a:r>
          </a:p>
        </p:txBody>
      </p:sp>
      <p:pic>
        <p:nvPicPr>
          <p:cNvPr id="3" name="Picture 2" descr="na_to_k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3</a:t>
            </a:r>
          </a:p>
        </p:txBody>
      </p:sp>
      <p:pic>
        <p:nvPicPr>
          <p:cNvPr id="3" name="Picture 2" descr="drug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4</a:t>
            </a:r>
          </a:p>
        </p:txBody>
      </p:sp>
      <p:pic>
        <p:nvPicPr>
          <p:cNvPr id="3" name="Picture 2" descr="sex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5</a:t>
            </a:r>
          </a:p>
        </p:txBody>
      </p:sp>
      <p:pic>
        <p:nvPicPr>
          <p:cNvPr id="3" name="Picture 2" descr="bp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6</a:t>
            </a:r>
          </a:p>
        </p:txBody>
      </p:sp>
      <p:pic>
        <p:nvPicPr>
          <p:cNvPr id="3" name="Picture 2" descr="cholesterol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