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FD19C-B04E-4B87-9829-61E7D0F2A22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0B9C908-3DFE-4889-92B9-012D59DC37D8}">
      <dgm:prSet phldrT="[Text]" custT="1"/>
      <dgm:spPr/>
      <dgm:t>
        <a:bodyPr/>
        <a:lstStyle/>
        <a:p>
          <a:r>
            <a:rPr lang="en-US" sz="1600" b="0" dirty="0" smtClean="0">
              <a:latin typeface="Candara" panose="020E0502030303020204" pitchFamily="34" charset="0"/>
            </a:rPr>
            <a:t>Functions</a:t>
          </a:r>
          <a:endParaRPr lang="en-US" sz="1600" b="0" dirty="0">
            <a:latin typeface="Candara" panose="020E0502030303020204" pitchFamily="34" charset="0"/>
          </a:endParaRPr>
        </a:p>
      </dgm:t>
    </dgm:pt>
    <dgm:pt modelId="{2A76245F-8730-4C39-987A-E4B7FAED9164}" type="parTrans" cxnId="{91E99B42-A6A6-4AA2-826C-7EE4A16889E7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16D7CFE7-0698-4FA4-8AC6-B5D075365132}" type="sibTrans" cxnId="{91E99B42-A6A6-4AA2-826C-7EE4A16889E7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A9BE9529-C461-425B-9944-FE18C5334A92}">
      <dgm:prSet phldrT="[Text]" custT="1"/>
      <dgm:spPr/>
      <dgm:t>
        <a:bodyPr/>
        <a:lstStyle/>
        <a:p>
          <a:r>
            <a:rPr lang="en-IN" sz="1600" b="0" smtClean="0">
              <a:latin typeface="Candara" panose="020E0502030303020204" pitchFamily="34" charset="0"/>
            </a:rPr>
            <a:t>Built-in Functions:</a:t>
          </a:r>
          <a:endParaRPr lang="en-US" sz="1600" b="0" dirty="0">
            <a:latin typeface="Candara" panose="020E0502030303020204" pitchFamily="34" charset="0"/>
          </a:endParaRPr>
        </a:p>
      </dgm:t>
    </dgm:pt>
    <dgm:pt modelId="{1C968D7C-9E67-419E-9B4E-26A81C4EDB3A}" type="parTrans" cxnId="{8A18B092-247D-4B7B-93A0-08A79C392E0C}">
      <dgm:prSet/>
      <dgm:spPr/>
      <dgm:t>
        <a:bodyPr/>
        <a:lstStyle/>
        <a:p>
          <a:endParaRPr lang="en-US" sz="1600" b="0">
            <a:latin typeface="Candara" panose="020E0502030303020204" pitchFamily="34" charset="0"/>
          </a:endParaRPr>
        </a:p>
      </dgm:t>
    </dgm:pt>
    <dgm:pt modelId="{7B92E679-6302-4AE0-B0CD-0CA58C15941F}" type="sibTrans" cxnId="{8A18B092-247D-4B7B-93A0-08A79C392E0C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40F6FE44-3DA6-4324-A355-9DED186E1BAD}">
      <dgm:prSet phldrT="[Text]" custT="1"/>
      <dgm:spPr/>
      <dgm:t>
        <a:bodyPr/>
        <a:lstStyle/>
        <a:p>
          <a:r>
            <a:rPr lang="en-IN" sz="1600" b="0" dirty="0" smtClean="0">
              <a:latin typeface="Candara" panose="020E0502030303020204" pitchFamily="34" charset="0"/>
            </a:rPr>
            <a:t>User-defined Functions: (UDF)</a:t>
          </a:r>
          <a:endParaRPr lang="en-US" sz="1600" b="0" dirty="0">
            <a:latin typeface="Candara" panose="020E0502030303020204" pitchFamily="34" charset="0"/>
          </a:endParaRPr>
        </a:p>
      </dgm:t>
    </dgm:pt>
    <dgm:pt modelId="{25A5AADB-D00C-4754-8168-0BB031BE049C}" type="parTrans" cxnId="{10DDFDB3-4CBB-402F-A73A-8F21220E3EEC}">
      <dgm:prSet/>
      <dgm:spPr/>
      <dgm:t>
        <a:bodyPr/>
        <a:lstStyle/>
        <a:p>
          <a:endParaRPr lang="en-US" sz="1600" b="0">
            <a:latin typeface="Candara" panose="020E0502030303020204" pitchFamily="34" charset="0"/>
          </a:endParaRPr>
        </a:p>
      </dgm:t>
    </dgm:pt>
    <dgm:pt modelId="{F0BC614D-6559-4FC1-B07B-05D5B1BA31C2}" type="sibTrans" cxnId="{10DDFDB3-4CBB-402F-A73A-8F21220E3EEC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73BB00D3-F181-49FD-948D-D4797910B8DC}">
      <dgm:prSet phldrT="[Text]" custT="1"/>
      <dgm:spPr/>
      <dgm:t>
        <a:bodyPr/>
        <a:lstStyle/>
        <a:p>
          <a:r>
            <a:rPr lang="en-IN" sz="1600" b="0" smtClean="0">
              <a:latin typeface="Candara" panose="020E0502030303020204" pitchFamily="34" charset="0"/>
            </a:rPr>
            <a:t>Other Function</a:t>
          </a:r>
          <a:endParaRPr lang="en-US" sz="1600" b="0" dirty="0">
            <a:latin typeface="Candara" panose="020E0502030303020204" pitchFamily="34" charset="0"/>
          </a:endParaRPr>
        </a:p>
      </dgm:t>
    </dgm:pt>
    <dgm:pt modelId="{60240EA3-37D0-469A-948B-6BEDEC8E9E0C}" type="parTrans" cxnId="{E4FE8335-2DBF-46F0-80F2-145F350B016C}">
      <dgm:prSet/>
      <dgm:spPr/>
      <dgm:t>
        <a:bodyPr/>
        <a:lstStyle/>
        <a:p>
          <a:endParaRPr lang="en-US" sz="1600" b="0">
            <a:latin typeface="Candara" panose="020E0502030303020204" pitchFamily="34" charset="0"/>
          </a:endParaRPr>
        </a:p>
      </dgm:t>
    </dgm:pt>
    <dgm:pt modelId="{F2CCF7B0-07D7-4C52-A6FF-F2B6755638F3}" type="sibTrans" cxnId="{E4FE8335-2DBF-46F0-80F2-145F350B016C}">
      <dgm:prSet/>
      <dgm:spPr/>
      <dgm:t>
        <a:bodyPr/>
        <a:lstStyle/>
        <a:p>
          <a:endParaRPr lang="en-US" sz="2000" b="0">
            <a:latin typeface="Candara" panose="020E0502030303020204" pitchFamily="34" charset="0"/>
          </a:endParaRPr>
        </a:p>
      </dgm:t>
    </dgm:pt>
    <dgm:pt modelId="{4D3E3990-A633-4F55-8C1F-9D1C32304730}" type="pres">
      <dgm:prSet presAssocID="{FD3FD19C-B04E-4B87-9829-61E7D0F2A2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079D65-C910-45A5-B5C4-1841EC96787C}" type="pres">
      <dgm:prSet presAssocID="{00B9C908-3DFE-4889-92B9-012D59DC37D8}" presName="hierRoot1" presStyleCnt="0">
        <dgm:presLayoutVars>
          <dgm:hierBranch val="init"/>
        </dgm:presLayoutVars>
      </dgm:prSet>
      <dgm:spPr/>
    </dgm:pt>
    <dgm:pt modelId="{A9256EAD-48BB-4441-BC87-AED6DCEB5580}" type="pres">
      <dgm:prSet presAssocID="{00B9C908-3DFE-4889-92B9-012D59DC37D8}" presName="rootComposite1" presStyleCnt="0"/>
      <dgm:spPr/>
    </dgm:pt>
    <dgm:pt modelId="{FA257DB6-2BEB-45F3-AF51-C6A3F81D4FA4}" type="pres">
      <dgm:prSet presAssocID="{00B9C908-3DFE-4889-92B9-012D59DC37D8}" presName="rootText1" presStyleLbl="node0" presStyleIdx="0" presStyleCnt="1" custScaleX="60341" custScaleY="798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BC3A92-2CD5-46E2-A822-7B26F964DF70}" type="pres">
      <dgm:prSet presAssocID="{00B9C908-3DFE-4889-92B9-012D59DC37D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C2421C1-1594-447E-94F2-316D73A231C8}" type="pres">
      <dgm:prSet presAssocID="{00B9C908-3DFE-4889-92B9-012D59DC37D8}" presName="hierChild2" presStyleCnt="0"/>
      <dgm:spPr/>
    </dgm:pt>
    <dgm:pt modelId="{AC80F299-278D-4BB5-9CC6-A606E946EA4A}" type="pres">
      <dgm:prSet presAssocID="{1C968D7C-9E67-419E-9B4E-26A81C4EDB3A}" presName="Name64" presStyleLbl="parChTrans1D2" presStyleIdx="0" presStyleCnt="3"/>
      <dgm:spPr/>
      <dgm:t>
        <a:bodyPr/>
        <a:lstStyle/>
        <a:p>
          <a:endParaRPr lang="en-US"/>
        </a:p>
      </dgm:t>
    </dgm:pt>
    <dgm:pt modelId="{689E5BF9-B057-42B8-B821-DA58D9B2DE38}" type="pres">
      <dgm:prSet presAssocID="{A9BE9529-C461-425B-9944-FE18C5334A92}" presName="hierRoot2" presStyleCnt="0">
        <dgm:presLayoutVars>
          <dgm:hierBranch val="init"/>
        </dgm:presLayoutVars>
      </dgm:prSet>
      <dgm:spPr/>
    </dgm:pt>
    <dgm:pt modelId="{2E80D153-64CC-4717-A0EC-6A59B8AB6BFD}" type="pres">
      <dgm:prSet presAssocID="{A9BE9529-C461-425B-9944-FE18C5334A92}" presName="rootComposite" presStyleCnt="0"/>
      <dgm:spPr/>
    </dgm:pt>
    <dgm:pt modelId="{50EFAF43-B96A-43E5-BD65-B8B811634188}" type="pres">
      <dgm:prSet presAssocID="{A9BE9529-C461-425B-9944-FE18C5334A92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1045BC-B25A-4946-832C-BE11152AF4C5}" type="pres">
      <dgm:prSet presAssocID="{A9BE9529-C461-425B-9944-FE18C5334A92}" presName="rootConnector" presStyleLbl="node2" presStyleIdx="0" presStyleCnt="3"/>
      <dgm:spPr/>
      <dgm:t>
        <a:bodyPr/>
        <a:lstStyle/>
        <a:p>
          <a:endParaRPr lang="en-US"/>
        </a:p>
      </dgm:t>
    </dgm:pt>
    <dgm:pt modelId="{85E86A7B-28FC-4FD8-AA93-0CAEA67261BA}" type="pres">
      <dgm:prSet presAssocID="{A9BE9529-C461-425B-9944-FE18C5334A92}" presName="hierChild4" presStyleCnt="0"/>
      <dgm:spPr/>
    </dgm:pt>
    <dgm:pt modelId="{DFD36741-70F3-49B4-B88E-5BEBDF10AD70}" type="pres">
      <dgm:prSet presAssocID="{A9BE9529-C461-425B-9944-FE18C5334A92}" presName="hierChild5" presStyleCnt="0"/>
      <dgm:spPr/>
    </dgm:pt>
    <dgm:pt modelId="{15F1FF1A-F6F4-4C89-891E-67F4959AB972}" type="pres">
      <dgm:prSet presAssocID="{25A5AADB-D00C-4754-8168-0BB031BE049C}" presName="Name64" presStyleLbl="parChTrans1D2" presStyleIdx="1" presStyleCnt="3"/>
      <dgm:spPr/>
      <dgm:t>
        <a:bodyPr/>
        <a:lstStyle/>
        <a:p>
          <a:endParaRPr lang="en-US"/>
        </a:p>
      </dgm:t>
    </dgm:pt>
    <dgm:pt modelId="{A6A48569-3181-4B0B-8D0A-5E560BE64699}" type="pres">
      <dgm:prSet presAssocID="{40F6FE44-3DA6-4324-A355-9DED186E1BAD}" presName="hierRoot2" presStyleCnt="0">
        <dgm:presLayoutVars>
          <dgm:hierBranch val="init"/>
        </dgm:presLayoutVars>
      </dgm:prSet>
      <dgm:spPr/>
    </dgm:pt>
    <dgm:pt modelId="{324E53D3-CCC0-4325-9B7C-06BF61C51E56}" type="pres">
      <dgm:prSet presAssocID="{40F6FE44-3DA6-4324-A355-9DED186E1BAD}" presName="rootComposite" presStyleCnt="0"/>
      <dgm:spPr/>
    </dgm:pt>
    <dgm:pt modelId="{1907EE2F-51BE-4873-B8E7-3EB9511996CE}" type="pres">
      <dgm:prSet presAssocID="{40F6FE44-3DA6-4324-A355-9DED186E1BAD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903B9D-3355-4059-91EB-503BBD392F4C}" type="pres">
      <dgm:prSet presAssocID="{40F6FE44-3DA6-4324-A355-9DED186E1BAD}" presName="rootConnector" presStyleLbl="node2" presStyleIdx="1" presStyleCnt="3"/>
      <dgm:spPr/>
      <dgm:t>
        <a:bodyPr/>
        <a:lstStyle/>
        <a:p>
          <a:endParaRPr lang="en-US"/>
        </a:p>
      </dgm:t>
    </dgm:pt>
    <dgm:pt modelId="{7E3EF1FA-DEB4-415A-ACE2-715C3D4D0494}" type="pres">
      <dgm:prSet presAssocID="{40F6FE44-3DA6-4324-A355-9DED186E1BAD}" presName="hierChild4" presStyleCnt="0"/>
      <dgm:spPr/>
    </dgm:pt>
    <dgm:pt modelId="{DC17A085-69B0-4C46-9CC3-A26ECE9C3A52}" type="pres">
      <dgm:prSet presAssocID="{40F6FE44-3DA6-4324-A355-9DED186E1BAD}" presName="hierChild5" presStyleCnt="0"/>
      <dgm:spPr/>
    </dgm:pt>
    <dgm:pt modelId="{0F9BFC56-DA1A-4FFE-AC56-399F7E7AE6A0}" type="pres">
      <dgm:prSet presAssocID="{60240EA3-37D0-469A-948B-6BEDEC8E9E0C}" presName="Name64" presStyleLbl="parChTrans1D2" presStyleIdx="2" presStyleCnt="3"/>
      <dgm:spPr/>
      <dgm:t>
        <a:bodyPr/>
        <a:lstStyle/>
        <a:p>
          <a:endParaRPr lang="en-US"/>
        </a:p>
      </dgm:t>
    </dgm:pt>
    <dgm:pt modelId="{8714275C-6A93-484F-9CB1-A2866AC4384A}" type="pres">
      <dgm:prSet presAssocID="{73BB00D3-F181-49FD-948D-D4797910B8DC}" presName="hierRoot2" presStyleCnt="0">
        <dgm:presLayoutVars>
          <dgm:hierBranch val="init"/>
        </dgm:presLayoutVars>
      </dgm:prSet>
      <dgm:spPr/>
    </dgm:pt>
    <dgm:pt modelId="{A0CEA91F-5AFC-4486-83E6-509F2080FC97}" type="pres">
      <dgm:prSet presAssocID="{73BB00D3-F181-49FD-948D-D4797910B8DC}" presName="rootComposite" presStyleCnt="0"/>
      <dgm:spPr/>
    </dgm:pt>
    <dgm:pt modelId="{8E160ECB-48F8-4071-A47A-0C6806D7D985}" type="pres">
      <dgm:prSet presAssocID="{73BB00D3-F181-49FD-948D-D4797910B8D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37F1C5-E6AA-48DC-A2CC-98C2D2476B2F}" type="pres">
      <dgm:prSet presAssocID="{73BB00D3-F181-49FD-948D-D4797910B8DC}" presName="rootConnector" presStyleLbl="node2" presStyleIdx="2" presStyleCnt="3"/>
      <dgm:spPr/>
      <dgm:t>
        <a:bodyPr/>
        <a:lstStyle/>
        <a:p>
          <a:endParaRPr lang="en-US"/>
        </a:p>
      </dgm:t>
    </dgm:pt>
    <dgm:pt modelId="{3C5CE91E-1604-4F70-9708-03FDC7715E0B}" type="pres">
      <dgm:prSet presAssocID="{73BB00D3-F181-49FD-948D-D4797910B8DC}" presName="hierChild4" presStyleCnt="0"/>
      <dgm:spPr/>
    </dgm:pt>
    <dgm:pt modelId="{19229947-5E36-4270-AEF8-BB36FF707997}" type="pres">
      <dgm:prSet presAssocID="{73BB00D3-F181-49FD-948D-D4797910B8DC}" presName="hierChild5" presStyleCnt="0"/>
      <dgm:spPr/>
    </dgm:pt>
    <dgm:pt modelId="{562B0CAB-B3F2-44EA-95EF-003EED5C87D2}" type="pres">
      <dgm:prSet presAssocID="{00B9C908-3DFE-4889-92B9-012D59DC37D8}" presName="hierChild3" presStyleCnt="0"/>
      <dgm:spPr/>
    </dgm:pt>
  </dgm:ptLst>
  <dgm:cxnLst>
    <dgm:cxn modelId="{E9BC8F99-B27B-470A-8E01-1833F3BA0E46}" type="presOf" srcId="{FD3FD19C-B04E-4B87-9829-61E7D0F2A222}" destId="{4D3E3990-A633-4F55-8C1F-9D1C32304730}" srcOrd="0" destOrd="0" presId="urn:microsoft.com/office/officeart/2009/3/layout/HorizontalOrganizationChart"/>
    <dgm:cxn modelId="{E4FE8335-2DBF-46F0-80F2-145F350B016C}" srcId="{00B9C908-3DFE-4889-92B9-012D59DC37D8}" destId="{73BB00D3-F181-49FD-948D-D4797910B8DC}" srcOrd="2" destOrd="0" parTransId="{60240EA3-37D0-469A-948B-6BEDEC8E9E0C}" sibTransId="{F2CCF7B0-07D7-4C52-A6FF-F2B6755638F3}"/>
    <dgm:cxn modelId="{91E99B42-A6A6-4AA2-826C-7EE4A16889E7}" srcId="{FD3FD19C-B04E-4B87-9829-61E7D0F2A222}" destId="{00B9C908-3DFE-4889-92B9-012D59DC37D8}" srcOrd="0" destOrd="0" parTransId="{2A76245F-8730-4C39-987A-E4B7FAED9164}" sibTransId="{16D7CFE7-0698-4FA4-8AC6-B5D075365132}"/>
    <dgm:cxn modelId="{10DDFDB3-4CBB-402F-A73A-8F21220E3EEC}" srcId="{00B9C908-3DFE-4889-92B9-012D59DC37D8}" destId="{40F6FE44-3DA6-4324-A355-9DED186E1BAD}" srcOrd="1" destOrd="0" parTransId="{25A5AADB-D00C-4754-8168-0BB031BE049C}" sibTransId="{F0BC614D-6559-4FC1-B07B-05D5B1BA31C2}"/>
    <dgm:cxn modelId="{E93CEB4A-C29A-4A0C-BE85-75E1619BDAD1}" type="presOf" srcId="{40F6FE44-3DA6-4324-A355-9DED186E1BAD}" destId="{46903B9D-3355-4059-91EB-503BBD392F4C}" srcOrd="1" destOrd="0" presId="urn:microsoft.com/office/officeart/2009/3/layout/HorizontalOrganizationChart"/>
    <dgm:cxn modelId="{3B1E999A-9F12-4080-B8A1-36F23D847BF2}" type="presOf" srcId="{00B9C908-3DFE-4889-92B9-012D59DC37D8}" destId="{DFBC3A92-2CD5-46E2-A822-7B26F964DF70}" srcOrd="1" destOrd="0" presId="urn:microsoft.com/office/officeart/2009/3/layout/HorizontalOrganizationChart"/>
    <dgm:cxn modelId="{DA01908F-23E8-4057-B937-7C53F8312996}" type="presOf" srcId="{25A5AADB-D00C-4754-8168-0BB031BE049C}" destId="{15F1FF1A-F6F4-4C89-891E-67F4959AB972}" srcOrd="0" destOrd="0" presId="urn:microsoft.com/office/officeart/2009/3/layout/HorizontalOrganizationChart"/>
    <dgm:cxn modelId="{D96CDFB1-4FF2-489A-81D6-0690D1E3AA96}" type="presOf" srcId="{A9BE9529-C461-425B-9944-FE18C5334A92}" destId="{50EFAF43-B96A-43E5-BD65-B8B811634188}" srcOrd="0" destOrd="0" presId="urn:microsoft.com/office/officeart/2009/3/layout/HorizontalOrganizationChart"/>
    <dgm:cxn modelId="{8A18B092-247D-4B7B-93A0-08A79C392E0C}" srcId="{00B9C908-3DFE-4889-92B9-012D59DC37D8}" destId="{A9BE9529-C461-425B-9944-FE18C5334A92}" srcOrd="0" destOrd="0" parTransId="{1C968D7C-9E67-419E-9B4E-26A81C4EDB3A}" sibTransId="{7B92E679-6302-4AE0-B0CD-0CA58C15941F}"/>
    <dgm:cxn modelId="{B0A4FAA6-D060-4980-A133-05E0B7ECEB56}" type="presOf" srcId="{00B9C908-3DFE-4889-92B9-012D59DC37D8}" destId="{FA257DB6-2BEB-45F3-AF51-C6A3F81D4FA4}" srcOrd="0" destOrd="0" presId="urn:microsoft.com/office/officeart/2009/3/layout/HorizontalOrganizationChart"/>
    <dgm:cxn modelId="{2B20FE0C-7713-40EB-AB9F-145F5FE7E888}" type="presOf" srcId="{73BB00D3-F181-49FD-948D-D4797910B8DC}" destId="{8E160ECB-48F8-4071-A47A-0C6806D7D985}" srcOrd="0" destOrd="0" presId="urn:microsoft.com/office/officeart/2009/3/layout/HorizontalOrganizationChart"/>
    <dgm:cxn modelId="{0F4D3A87-D8B7-4B3C-A167-9BA90DEA3335}" type="presOf" srcId="{1C968D7C-9E67-419E-9B4E-26A81C4EDB3A}" destId="{AC80F299-278D-4BB5-9CC6-A606E946EA4A}" srcOrd="0" destOrd="0" presId="urn:microsoft.com/office/officeart/2009/3/layout/HorizontalOrganizationChart"/>
    <dgm:cxn modelId="{2EE15131-8C89-4636-95E3-E5B862E74803}" type="presOf" srcId="{60240EA3-37D0-469A-948B-6BEDEC8E9E0C}" destId="{0F9BFC56-DA1A-4FFE-AC56-399F7E7AE6A0}" srcOrd="0" destOrd="0" presId="urn:microsoft.com/office/officeart/2009/3/layout/HorizontalOrganizationChart"/>
    <dgm:cxn modelId="{072E85BC-4FBF-45E4-A164-9F7D7307AD71}" type="presOf" srcId="{73BB00D3-F181-49FD-948D-D4797910B8DC}" destId="{8E37F1C5-E6AA-48DC-A2CC-98C2D2476B2F}" srcOrd="1" destOrd="0" presId="urn:microsoft.com/office/officeart/2009/3/layout/HorizontalOrganizationChart"/>
    <dgm:cxn modelId="{FE5DEF34-C622-4C4C-95A9-274C30285FCF}" type="presOf" srcId="{A9BE9529-C461-425B-9944-FE18C5334A92}" destId="{EF1045BC-B25A-4946-832C-BE11152AF4C5}" srcOrd="1" destOrd="0" presId="urn:microsoft.com/office/officeart/2009/3/layout/HorizontalOrganizationChart"/>
    <dgm:cxn modelId="{DFADFD9F-C4B3-42AB-9C28-FAC09C8DDE1A}" type="presOf" srcId="{40F6FE44-3DA6-4324-A355-9DED186E1BAD}" destId="{1907EE2F-51BE-4873-B8E7-3EB9511996CE}" srcOrd="0" destOrd="0" presId="urn:microsoft.com/office/officeart/2009/3/layout/HorizontalOrganizationChart"/>
    <dgm:cxn modelId="{A1E71287-A22E-48D1-8B42-ED01C37613FE}" type="presParOf" srcId="{4D3E3990-A633-4F55-8C1F-9D1C32304730}" destId="{24079D65-C910-45A5-B5C4-1841EC96787C}" srcOrd="0" destOrd="0" presId="urn:microsoft.com/office/officeart/2009/3/layout/HorizontalOrganizationChart"/>
    <dgm:cxn modelId="{69108927-11A2-4CA5-9E0E-640B84BFAB7A}" type="presParOf" srcId="{24079D65-C910-45A5-B5C4-1841EC96787C}" destId="{A9256EAD-48BB-4441-BC87-AED6DCEB5580}" srcOrd="0" destOrd="0" presId="urn:microsoft.com/office/officeart/2009/3/layout/HorizontalOrganizationChart"/>
    <dgm:cxn modelId="{2736F9B8-208B-4C65-8115-5CC088A460F9}" type="presParOf" srcId="{A9256EAD-48BB-4441-BC87-AED6DCEB5580}" destId="{FA257DB6-2BEB-45F3-AF51-C6A3F81D4FA4}" srcOrd="0" destOrd="0" presId="urn:microsoft.com/office/officeart/2009/3/layout/HorizontalOrganizationChart"/>
    <dgm:cxn modelId="{732ED3C7-930E-4479-9824-9171C6E1A979}" type="presParOf" srcId="{A9256EAD-48BB-4441-BC87-AED6DCEB5580}" destId="{DFBC3A92-2CD5-46E2-A822-7B26F964DF70}" srcOrd="1" destOrd="0" presId="urn:microsoft.com/office/officeart/2009/3/layout/HorizontalOrganizationChart"/>
    <dgm:cxn modelId="{86041E3A-FB2C-4A3D-A5DF-0797FBB1F92E}" type="presParOf" srcId="{24079D65-C910-45A5-B5C4-1841EC96787C}" destId="{0C2421C1-1594-447E-94F2-316D73A231C8}" srcOrd="1" destOrd="0" presId="urn:microsoft.com/office/officeart/2009/3/layout/HorizontalOrganizationChart"/>
    <dgm:cxn modelId="{0345800F-54DC-418C-A439-149EFC913FC3}" type="presParOf" srcId="{0C2421C1-1594-447E-94F2-316D73A231C8}" destId="{AC80F299-278D-4BB5-9CC6-A606E946EA4A}" srcOrd="0" destOrd="0" presId="urn:microsoft.com/office/officeart/2009/3/layout/HorizontalOrganizationChart"/>
    <dgm:cxn modelId="{4A0FA2AA-91E5-462F-8432-B95A72A7A822}" type="presParOf" srcId="{0C2421C1-1594-447E-94F2-316D73A231C8}" destId="{689E5BF9-B057-42B8-B821-DA58D9B2DE38}" srcOrd="1" destOrd="0" presId="urn:microsoft.com/office/officeart/2009/3/layout/HorizontalOrganizationChart"/>
    <dgm:cxn modelId="{E7AF6453-F3CE-4E40-966C-5A5BBBF53FBF}" type="presParOf" srcId="{689E5BF9-B057-42B8-B821-DA58D9B2DE38}" destId="{2E80D153-64CC-4717-A0EC-6A59B8AB6BFD}" srcOrd="0" destOrd="0" presId="urn:microsoft.com/office/officeart/2009/3/layout/HorizontalOrganizationChart"/>
    <dgm:cxn modelId="{5BF9809F-2BC9-4C81-AAD1-DB31305C684B}" type="presParOf" srcId="{2E80D153-64CC-4717-A0EC-6A59B8AB6BFD}" destId="{50EFAF43-B96A-43E5-BD65-B8B811634188}" srcOrd="0" destOrd="0" presId="urn:microsoft.com/office/officeart/2009/3/layout/HorizontalOrganizationChart"/>
    <dgm:cxn modelId="{4B20304B-D89C-416B-9463-60D4716B3757}" type="presParOf" srcId="{2E80D153-64CC-4717-A0EC-6A59B8AB6BFD}" destId="{EF1045BC-B25A-4946-832C-BE11152AF4C5}" srcOrd="1" destOrd="0" presId="urn:microsoft.com/office/officeart/2009/3/layout/HorizontalOrganizationChart"/>
    <dgm:cxn modelId="{86F0513D-D698-4B22-8552-88609FA55BAB}" type="presParOf" srcId="{689E5BF9-B057-42B8-B821-DA58D9B2DE38}" destId="{85E86A7B-28FC-4FD8-AA93-0CAEA67261BA}" srcOrd="1" destOrd="0" presId="urn:microsoft.com/office/officeart/2009/3/layout/HorizontalOrganizationChart"/>
    <dgm:cxn modelId="{CDE5434D-B306-4CC5-B1B7-BE196DE68739}" type="presParOf" srcId="{689E5BF9-B057-42B8-B821-DA58D9B2DE38}" destId="{DFD36741-70F3-49B4-B88E-5BEBDF10AD70}" srcOrd="2" destOrd="0" presId="urn:microsoft.com/office/officeart/2009/3/layout/HorizontalOrganizationChart"/>
    <dgm:cxn modelId="{2A7D7295-5782-4E9C-A26A-F7F38EB69E1C}" type="presParOf" srcId="{0C2421C1-1594-447E-94F2-316D73A231C8}" destId="{15F1FF1A-F6F4-4C89-891E-67F4959AB972}" srcOrd="2" destOrd="0" presId="urn:microsoft.com/office/officeart/2009/3/layout/HorizontalOrganizationChart"/>
    <dgm:cxn modelId="{B2DED5FD-1929-4B5E-B194-2AB0F73A5A77}" type="presParOf" srcId="{0C2421C1-1594-447E-94F2-316D73A231C8}" destId="{A6A48569-3181-4B0B-8D0A-5E560BE64699}" srcOrd="3" destOrd="0" presId="urn:microsoft.com/office/officeart/2009/3/layout/HorizontalOrganizationChart"/>
    <dgm:cxn modelId="{85C8F186-C775-4C62-9983-83C68FB77B80}" type="presParOf" srcId="{A6A48569-3181-4B0B-8D0A-5E560BE64699}" destId="{324E53D3-CCC0-4325-9B7C-06BF61C51E56}" srcOrd="0" destOrd="0" presId="urn:microsoft.com/office/officeart/2009/3/layout/HorizontalOrganizationChart"/>
    <dgm:cxn modelId="{C466D059-948A-4D08-A6BA-F66433EC3DE9}" type="presParOf" srcId="{324E53D3-CCC0-4325-9B7C-06BF61C51E56}" destId="{1907EE2F-51BE-4873-B8E7-3EB9511996CE}" srcOrd="0" destOrd="0" presId="urn:microsoft.com/office/officeart/2009/3/layout/HorizontalOrganizationChart"/>
    <dgm:cxn modelId="{F0377EF2-7D4F-4BFC-9C3A-8C83202BEA63}" type="presParOf" srcId="{324E53D3-CCC0-4325-9B7C-06BF61C51E56}" destId="{46903B9D-3355-4059-91EB-503BBD392F4C}" srcOrd="1" destOrd="0" presId="urn:microsoft.com/office/officeart/2009/3/layout/HorizontalOrganizationChart"/>
    <dgm:cxn modelId="{1D509270-B2BB-40CA-BD81-67C84A5073E7}" type="presParOf" srcId="{A6A48569-3181-4B0B-8D0A-5E560BE64699}" destId="{7E3EF1FA-DEB4-415A-ACE2-715C3D4D0494}" srcOrd="1" destOrd="0" presId="urn:microsoft.com/office/officeart/2009/3/layout/HorizontalOrganizationChart"/>
    <dgm:cxn modelId="{49FAC3F8-12D3-472C-80E9-8065ACAD2429}" type="presParOf" srcId="{A6A48569-3181-4B0B-8D0A-5E560BE64699}" destId="{DC17A085-69B0-4C46-9CC3-A26ECE9C3A52}" srcOrd="2" destOrd="0" presId="urn:microsoft.com/office/officeart/2009/3/layout/HorizontalOrganizationChart"/>
    <dgm:cxn modelId="{33AECAC5-1CC8-4DBE-A837-C2BCAB377384}" type="presParOf" srcId="{0C2421C1-1594-447E-94F2-316D73A231C8}" destId="{0F9BFC56-DA1A-4FFE-AC56-399F7E7AE6A0}" srcOrd="4" destOrd="0" presId="urn:microsoft.com/office/officeart/2009/3/layout/HorizontalOrganizationChart"/>
    <dgm:cxn modelId="{3E93F0EB-A220-4EFB-9438-92105539A460}" type="presParOf" srcId="{0C2421C1-1594-447E-94F2-316D73A231C8}" destId="{8714275C-6A93-484F-9CB1-A2866AC4384A}" srcOrd="5" destOrd="0" presId="urn:microsoft.com/office/officeart/2009/3/layout/HorizontalOrganizationChart"/>
    <dgm:cxn modelId="{0227F1A3-B0BF-4C34-B5B2-8239E433D0A8}" type="presParOf" srcId="{8714275C-6A93-484F-9CB1-A2866AC4384A}" destId="{A0CEA91F-5AFC-4486-83E6-509F2080FC97}" srcOrd="0" destOrd="0" presId="urn:microsoft.com/office/officeart/2009/3/layout/HorizontalOrganizationChart"/>
    <dgm:cxn modelId="{56BAED4B-D288-40C4-ACB5-753D0C7FC4B6}" type="presParOf" srcId="{A0CEA91F-5AFC-4486-83E6-509F2080FC97}" destId="{8E160ECB-48F8-4071-A47A-0C6806D7D985}" srcOrd="0" destOrd="0" presId="urn:microsoft.com/office/officeart/2009/3/layout/HorizontalOrganizationChart"/>
    <dgm:cxn modelId="{7913241F-47EA-4414-8897-DA89DA33D58C}" type="presParOf" srcId="{A0CEA91F-5AFC-4486-83E6-509F2080FC97}" destId="{8E37F1C5-E6AA-48DC-A2CC-98C2D2476B2F}" srcOrd="1" destOrd="0" presId="urn:microsoft.com/office/officeart/2009/3/layout/HorizontalOrganizationChart"/>
    <dgm:cxn modelId="{D2FD48B4-9FD3-4219-BE94-697A643F1854}" type="presParOf" srcId="{8714275C-6A93-484F-9CB1-A2866AC4384A}" destId="{3C5CE91E-1604-4F70-9708-03FDC7715E0B}" srcOrd="1" destOrd="0" presId="urn:microsoft.com/office/officeart/2009/3/layout/HorizontalOrganizationChart"/>
    <dgm:cxn modelId="{0526F1B8-BEC2-4A8A-8006-80EFFEC47911}" type="presParOf" srcId="{8714275C-6A93-484F-9CB1-A2866AC4384A}" destId="{19229947-5E36-4270-AEF8-BB36FF707997}" srcOrd="2" destOrd="0" presId="urn:microsoft.com/office/officeart/2009/3/layout/HorizontalOrganizationChart"/>
    <dgm:cxn modelId="{5A902FD7-671C-4FB8-B60B-33EE6BAF2057}" type="presParOf" srcId="{24079D65-C910-45A5-B5C4-1841EC96787C}" destId="{562B0CAB-B3F2-44EA-95EF-003EED5C87D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46AC0E-33D7-4DDC-9FC6-946B8ACD155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6C875B-74CF-4B86-8551-EFC9C3644C31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Build In Functions</a:t>
          </a:r>
          <a:endParaRPr lang="en-US" sz="1600" dirty="0">
            <a:latin typeface="Candara" panose="020E0502030303020204" pitchFamily="34" charset="0"/>
          </a:endParaRPr>
        </a:p>
      </dgm:t>
    </dgm:pt>
    <dgm:pt modelId="{1D49ADF9-2F08-403A-9DA6-FFA7E2B53E13}" type="parTrans" cxnId="{C5BE8487-5E96-4793-8060-7DB6BBABE285}">
      <dgm:prSet/>
      <dgm:spPr/>
      <dgm:t>
        <a:bodyPr/>
        <a:lstStyle/>
        <a:p>
          <a:endParaRPr lang="en-US"/>
        </a:p>
      </dgm:t>
    </dgm:pt>
    <dgm:pt modelId="{B0EB9A3B-AC65-48FD-B883-EAEA9E51C648}" type="sibTrans" cxnId="{C5BE8487-5E96-4793-8060-7DB6BBABE285}">
      <dgm:prSet/>
      <dgm:spPr/>
      <dgm:t>
        <a:bodyPr/>
        <a:lstStyle/>
        <a:p>
          <a:endParaRPr lang="en-US"/>
        </a:p>
      </dgm:t>
    </dgm:pt>
    <dgm:pt modelId="{37E71F46-A99E-407E-8D99-E432FA04CEFA}">
      <dgm:prSet phldrT="[Text]" custT="1"/>
      <dgm:spPr/>
      <dgm:t>
        <a:bodyPr/>
        <a:lstStyle/>
        <a:p>
          <a:r>
            <a:rPr lang="en-IN" sz="1600" smtClean="0">
              <a:latin typeface="Candara" panose="020E0502030303020204" pitchFamily="34" charset="0"/>
            </a:rPr>
            <a:t>print(), </a:t>
          </a:r>
          <a:endParaRPr lang="en-US" sz="1600" dirty="0">
            <a:latin typeface="Candara" panose="020E0502030303020204" pitchFamily="34" charset="0"/>
          </a:endParaRPr>
        </a:p>
      </dgm:t>
    </dgm:pt>
    <dgm:pt modelId="{1235EFCE-117B-4CEA-A408-C3905C981E51}" type="parTrans" cxnId="{C3A51613-5290-44E7-B1F5-F1BA8B290644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639E7535-887E-40F1-98BA-AEA6228FB649}" type="sibTrans" cxnId="{C3A51613-5290-44E7-B1F5-F1BA8B290644}">
      <dgm:prSet/>
      <dgm:spPr/>
      <dgm:t>
        <a:bodyPr/>
        <a:lstStyle/>
        <a:p>
          <a:endParaRPr lang="en-US"/>
        </a:p>
      </dgm:t>
    </dgm:pt>
    <dgm:pt modelId="{FD5B4541-B8F8-436F-9FFE-DC83088311F2}">
      <dgm:prSet phldrT="[Text]" custT="1"/>
      <dgm:spPr/>
      <dgm:t>
        <a:bodyPr/>
        <a:lstStyle/>
        <a:p>
          <a:r>
            <a:rPr lang="en-IN" sz="1600" smtClean="0">
              <a:latin typeface="Candara" panose="020E0502030303020204" pitchFamily="34" charset="0"/>
            </a:rPr>
            <a:t>range(), </a:t>
          </a:r>
          <a:endParaRPr lang="en-US" sz="1600" dirty="0">
            <a:latin typeface="Candara" panose="020E0502030303020204" pitchFamily="34" charset="0"/>
          </a:endParaRPr>
        </a:p>
      </dgm:t>
    </dgm:pt>
    <dgm:pt modelId="{F3E3D0A6-7822-4484-A2DC-52BF042EF5B1}" type="parTrans" cxnId="{A374E475-BE2B-44B7-9B34-A04982BB1DFB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C5532596-07BC-43EA-A851-EEA877B95328}" type="sibTrans" cxnId="{A374E475-BE2B-44B7-9B34-A04982BB1DFB}">
      <dgm:prSet/>
      <dgm:spPr/>
      <dgm:t>
        <a:bodyPr/>
        <a:lstStyle/>
        <a:p>
          <a:endParaRPr lang="en-US"/>
        </a:p>
      </dgm:t>
    </dgm:pt>
    <dgm:pt modelId="{C9C70328-56A5-4361-B0D0-E7160DB1DF45}">
      <dgm:prSet phldrT="[Text]" custT="1"/>
      <dgm:spPr/>
      <dgm:t>
        <a:bodyPr/>
        <a:lstStyle/>
        <a:p>
          <a:r>
            <a:rPr lang="en-IN" sz="1600" smtClean="0">
              <a:latin typeface="Candara" panose="020E0502030303020204" pitchFamily="34" charset="0"/>
            </a:rPr>
            <a:t>len(), </a:t>
          </a:r>
          <a:endParaRPr lang="en-US" sz="1600" dirty="0">
            <a:latin typeface="Candara" panose="020E0502030303020204" pitchFamily="34" charset="0"/>
          </a:endParaRPr>
        </a:p>
      </dgm:t>
    </dgm:pt>
    <dgm:pt modelId="{8316EE9A-3EF2-4C65-BF29-D1F4DA302287}" type="parTrans" cxnId="{EE1D2B73-6A88-49FF-A078-7D182A68FA65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B19E29A7-EC41-4FC9-AC34-E5D9EC8EE647}" type="sibTrans" cxnId="{EE1D2B73-6A88-49FF-A078-7D182A68FA65}">
      <dgm:prSet/>
      <dgm:spPr/>
      <dgm:t>
        <a:bodyPr/>
        <a:lstStyle/>
        <a:p>
          <a:endParaRPr lang="en-US"/>
        </a:p>
      </dgm:t>
    </dgm:pt>
    <dgm:pt modelId="{28B264F5-FAEF-4FC2-9D6D-C8889A8B4D85}">
      <dgm:prSet phldrT="[Text]" custT="1"/>
      <dgm:spPr/>
      <dgm:t>
        <a:bodyPr/>
        <a:lstStyle/>
        <a:p>
          <a:r>
            <a:rPr lang="en-IN" sz="1600" smtClean="0">
              <a:latin typeface="Candara" panose="020E0502030303020204" pitchFamily="34" charset="0"/>
            </a:rPr>
            <a:t>input(), </a:t>
          </a:r>
          <a:endParaRPr lang="en-US" sz="1600" dirty="0">
            <a:latin typeface="Candara" panose="020E0502030303020204" pitchFamily="34" charset="0"/>
          </a:endParaRPr>
        </a:p>
      </dgm:t>
    </dgm:pt>
    <dgm:pt modelId="{226154B8-D25A-4696-A0AA-F5F9753473D4}" type="parTrans" cxnId="{A860B859-15AB-4189-ADC0-7819868181F6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C1A54476-B332-404D-9758-10972D431AB3}" type="sibTrans" cxnId="{A860B859-15AB-4189-ADC0-7819868181F6}">
      <dgm:prSet/>
      <dgm:spPr/>
      <dgm:t>
        <a:bodyPr/>
        <a:lstStyle/>
        <a:p>
          <a:endParaRPr lang="en-US"/>
        </a:p>
      </dgm:t>
    </dgm:pt>
    <dgm:pt modelId="{C53CDFE7-B885-421C-9881-EBBB1262133F}">
      <dgm:prSet phldrT="[Text]" custT="1"/>
      <dgm:spPr/>
      <dgm:t>
        <a:bodyPr/>
        <a:lstStyle/>
        <a:p>
          <a:r>
            <a:rPr lang="en-IN" sz="1600" smtClean="0">
              <a:latin typeface="Candara" panose="020E0502030303020204" pitchFamily="34" charset="0"/>
            </a:rPr>
            <a:t>type(), </a:t>
          </a:r>
          <a:endParaRPr lang="en-US" sz="1600" dirty="0">
            <a:latin typeface="Candara" panose="020E0502030303020204" pitchFamily="34" charset="0"/>
          </a:endParaRPr>
        </a:p>
      </dgm:t>
    </dgm:pt>
    <dgm:pt modelId="{03221087-0F2E-43FF-82E2-0517B9A5C5E5}" type="parTrans" cxnId="{93C33129-5731-48D8-8E56-AF186F5BAD9E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9096DFB5-2724-4C8E-957F-1A310149F795}" type="sibTrans" cxnId="{93C33129-5731-48D8-8E56-AF186F5BAD9E}">
      <dgm:prSet/>
      <dgm:spPr/>
      <dgm:t>
        <a:bodyPr/>
        <a:lstStyle/>
        <a:p>
          <a:endParaRPr lang="en-US"/>
        </a:p>
      </dgm:t>
    </dgm:pt>
    <dgm:pt modelId="{DEB1D05D-BB20-4932-AA7F-B53249FEFE0E}">
      <dgm:prSet phldrT="[Text]" custT="1"/>
      <dgm:spPr/>
      <dgm:t>
        <a:bodyPr/>
        <a:lstStyle/>
        <a:p>
          <a:r>
            <a:rPr lang="en-IN" sz="1600" smtClean="0">
              <a:latin typeface="Candara" panose="020E0502030303020204" pitchFamily="34" charset="0"/>
            </a:rPr>
            <a:t>str(), </a:t>
          </a:r>
          <a:endParaRPr lang="en-US" sz="1600" dirty="0">
            <a:latin typeface="Candara" panose="020E0502030303020204" pitchFamily="34" charset="0"/>
          </a:endParaRPr>
        </a:p>
      </dgm:t>
    </dgm:pt>
    <dgm:pt modelId="{89CE9919-64C2-43E9-9A69-3F7B25C3D804}" type="parTrans" cxnId="{13B61967-6909-43EA-B46A-9DEEE0FBE3D4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E9BF5510-9917-40A6-BEC9-2FC26BCA63B3}" type="sibTrans" cxnId="{13B61967-6909-43EA-B46A-9DEEE0FBE3D4}">
      <dgm:prSet/>
      <dgm:spPr/>
      <dgm:t>
        <a:bodyPr/>
        <a:lstStyle/>
        <a:p>
          <a:endParaRPr lang="en-US"/>
        </a:p>
      </dgm:t>
    </dgm:pt>
    <dgm:pt modelId="{181D3974-1E6A-4EAC-8264-E8A43885DCEE}">
      <dgm:prSet phldrT="[Text]" custT="1"/>
      <dgm:spPr/>
      <dgm:t>
        <a:bodyPr/>
        <a:lstStyle/>
        <a:p>
          <a:r>
            <a:rPr lang="en-IN" sz="1600" smtClean="0">
              <a:latin typeface="Candara" panose="020E0502030303020204" pitchFamily="34" charset="0"/>
            </a:rPr>
            <a:t>int(), </a:t>
          </a:r>
          <a:endParaRPr lang="en-US" sz="1600" dirty="0">
            <a:latin typeface="Candara" panose="020E0502030303020204" pitchFamily="34" charset="0"/>
          </a:endParaRPr>
        </a:p>
      </dgm:t>
    </dgm:pt>
    <dgm:pt modelId="{7E0E8141-94B2-4DA0-9634-2D9C4071A0C5}" type="parTrans" cxnId="{C1A360A4-037C-4AE0-AE3C-F144A4131DA9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86BE2B78-84B9-463C-AD71-C1DDA6B87ECF}" type="sibTrans" cxnId="{C1A360A4-037C-4AE0-AE3C-F144A4131DA9}">
      <dgm:prSet/>
      <dgm:spPr/>
      <dgm:t>
        <a:bodyPr/>
        <a:lstStyle/>
        <a:p>
          <a:endParaRPr lang="en-US"/>
        </a:p>
      </dgm:t>
    </dgm:pt>
    <dgm:pt modelId="{722CC957-6669-4D6B-89D9-888E2F089DF5}" type="pres">
      <dgm:prSet presAssocID="{D246AC0E-33D7-4DDC-9FC6-946B8ACD155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CA8EFA6-1E13-4FD8-8986-4ECCD7F44B3D}" type="pres">
      <dgm:prSet presAssocID="{106C875B-74CF-4B86-8551-EFC9C3644C31}" presName="hierRoot1" presStyleCnt="0">
        <dgm:presLayoutVars>
          <dgm:hierBranch val="init"/>
        </dgm:presLayoutVars>
      </dgm:prSet>
      <dgm:spPr/>
    </dgm:pt>
    <dgm:pt modelId="{632D7193-46D8-4CC3-A9AB-877928C7678D}" type="pres">
      <dgm:prSet presAssocID="{106C875B-74CF-4B86-8551-EFC9C3644C31}" presName="rootComposite1" presStyleCnt="0"/>
      <dgm:spPr/>
    </dgm:pt>
    <dgm:pt modelId="{3CC4AC2D-0485-4D95-8F72-B9E6B894749C}" type="pres">
      <dgm:prSet presAssocID="{106C875B-74CF-4B86-8551-EFC9C3644C3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DE3310-8B93-4FF4-A7C5-56229933505F}" type="pres">
      <dgm:prSet presAssocID="{106C875B-74CF-4B86-8551-EFC9C3644C3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36AF7B6-21AD-418B-B10A-EC13BD0727BB}" type="pres">
      <dgm:prSet presAssocID="{106C875B-74CF-4B86-8551-EFC9C3644C31}" presName="hierChild2" presStyleCnt="0"/>
      <dgm:spPr/>
    </dgm:pt>
    <dgm:pt modelId="{62608140-8287-4D03-B7E8-36E2556678D4}" type="pres">
      <dgm:prSet presAssocID="{1235EFCE-117B-4CEA-A408-C3905C981E51}" presName="Name64" presStyleLbl="parChTrans1D2" presStyleIdx="0" presStyleCnt="7"/>
      <dgm:spPr/>
      <dgm:t>
        <a:bodyPr/>
        <a:lstStyle/>
        <a:p>
          <a:endParaRPr lang="en-US"/>
        </a:p>
      </dgm:t>
    </dgm:pt>
    <dgm:pt modelId="{EB4E2AE1-2178-4719-BF32-C0D169AD3F95}" type="pres">
      <dgm:prSet presAssocID="{37E71F46-A99E-407E-8D99-E432FA04CEFA}" presName="hierRoot2" presStyleCnt="0">
        <dgm:presLayoutVars>
          <dgm:hierBranch val="init"/>
        </dgm:presLayoutVars>
      </dgm:prSet>
      <dgm:spPr/>
    </dgm:pt>
    <dgm:pt modelId="{3099BAC7-31C0-4EA4-97C4-BEDE7C967698}" type="pres">
      <dgm:prSet presAssocID="{37E71F46-A99E-407E-8D99-E432FA04CEFA}" presName="rootComposite" presStyleCnt="0"/>
      <dgm:spPr/>
    </dgm:pt>
    <dgm:pt modelId="{EFA0EDF0-76DC-4FC9-8EAA-199F35E13AE3}" type="pres">
      <dgm:prSet presAssocID="{37E71F46-A99E-407E-8D99-E432FA04CEFA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88E67-81CD-4AF5-BE30-FB0A3976862A}" type="pres">
      <dgm:prSet presAssocID="{37E71F46-A99E-407E-8D99-E432FA04CEFA}" presName="rootConnector" presStyleLbl="node2" presStyleIdx="0" presStyleCnt="7"/>
      <dgm:spPr/>
      <dgm:t>
        <a:bodyPr/>
        <a:lstStyle/>
        <a:p>
          <a:endParaRPr lang="en-US"/>
        </a:p>
      </dgm:t>
    </dgm:pt>
    <dgm:pt modelId="{E0CFC452-7534-4F72-90BF-2901B9475E52}" type="pres">
      <dgm:prSet presAssocID="{37E71F46-A99E-407E-8D99-E432FA04CEFA}" presName="hierChild4" presStyleCnt="0"/>
      <dgm:spPr/>
    </dgm:pt>
    <dgm:pt modelId="{EE2DB542-5968-496E-B3D2-3455786F5247}" type="pres">
      <dgm:prSet presAssocID="{37E71F46-A99E-407E-8D99-E432FA04CEFA}" presName="hierChild5" presStyleCnt="0"/>
      <dgm:spPr/>
    </dgm:pt>
    <dgm:pt modelId="{AEE6DAD3-B575-4EAC-BF38-9AC6159B4ABD}" type="pres">
      <dgm:prSet presAssocID="{8316EE9A-3EF2-4C65-BF29-D1F4DA302287}" presName="Name64" presStyleLbl="parChTrans1D2" presStyleIdx="1" presStyleCnt="7"/>
      <dgm:spPr/>
      <dgm:t>
        <a:bodyPr/>
        <a:lstStyle/>
        <a:p>
          <a:endParaRPr lang="en-US"/>
        </a:p>
      </dgm:t>
    </dgm:pt>
    <dgm:pt modelId="{7D7C9F13-C294-4A4A-BED8-7C87BCB2D99F}" type="pres">
      <dgm:prSet presAssocID="{C9C70328-56A5-4361-B0D0-E7160DB1DF45}" presName="hierRoot2" presStyleCnt="0">
        <dgm:presLayoutVars>
          <dgm:hierBranch val="init"/>
        </dgm:presLayoutVars>
      </dgm:prSet>
      <dgm:spPr/>
    </dgm:pt>
    <dgm:pt modelId="{0B58BD70-2AB1-4B12-964A-DAF7500895E5}" type="pres">
      <dgm:prSet presAssocID="{C9C70328-56A5-4361-B0D0-E7160DB1DF45}" presName="rootComposite" presStyleCnt="0"/>
      <dgm:spPr/>
    </dgm:pt>
    <dgm:pt modelId="{AA200204-1A64-4519-AC2D-68E5B1E0777F}" type="pres">
      <dgm:prSet presAssocID="{C9C70328-56A5-4361-B0D0-E7160DB1DF45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9B78D2-DF08-47D9-9CC3-F18517AA918F}" type="pres">
      <dgm:prSet presAssocID="{C9C70328-56A5-4361-B0D0-E7160DB1DF45}" presName="rootConnector" presStyleLbl="node2" presStyleIdx="1" presStyleCnt="7"/>
      <dgm:spPr/>
      <dgm:t>
        <a:bodyPr/>
        <a:lstStyle/>
        <a:p>
          <a:endParaRPr lang="en-US"/>
        </a:p>
      </dgm:t>
    </dgm:pt>
    <dgm:pt modelId="{3F1BABFB-617F-4A67-B94F-B974BA945AA6}" type="pres">
      <dgm:prSet presAssocID="{C9C70328-56A5-4361-B0D0-E7160DB1DF45}" presName="hierChild4" presStyleCnt="0"/>
      <dgm:spPr/>
    </dgm:pt>
    <dgm:pt modelId="{24BD4212-660C-4190-8B5A-697CA8435448}" type="pres">
      <dgm:prSet presAssocID="{C9C70328-56A5-4361-B0D0-E7160DB1DF45}" presName="hierChild5" presStyleCnt="0"/>
      <dgm:spPr/>
    </dgm:pt>
    <dgm:pt modelId="{FF36C2B6-226D-4AAA-9679-88BCFCAC0DE7}" type="pres">
      <dgm:prSet presAssocID="{226154B8-D25A-4696-A0AA-F5F9753473D4}" presName="Name64" presStyleLbl="parChTrans1D2" presStyleIdx="2" presStyleCnt="7"/>
      <dgm:spPr/>
      <dgm:t>
        <a:bodyPr/>
        <a:lstStyle/>
        <a:p>
          <a:endParaRPr lang="en-US"/>
        </a:p>
      </dgm:t>
    </dgm:pt>
    <dgm:pt modelId="{B67C1156-961F-490B-9C97-4D0DD128227B}" type="pres">
      <dgm:prSet presAssocID="{28B264F5-FAEF-4FC2-9D6D-C8889A8B4D85}" presName="hierRoot2" presStyleCnt="0">
        <dgm:presLayoutVars>
          <dgm:hierBranch val="init"/>
        </dgm:presLayoutVars>
      </dgm:prSet>
      <dgm:spPr/>
    </dgm:pt>
    <dgm:pt modelId="{588DDA07-C698-4856-9881-9BCD66633D40}" type="pres">
      <dgm:prSet presAssocID="{28B264F5-FAEF-4FC2-9D6D-C8889A8B4D85}" presName="rootComposite" presStyleCnt="0"/>
      <dgm:spPr/>
    </dgm:pt>
    <dgm:pt modelId="{41946D6A-D10E-44C8-9D78-6AA2BA08D2C4}" type="pres">
      <dgm:prSet presAssocID="{28B264F5-FAEF-4FC2-9D6D-C8889A8B4D85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80601F-930D-4E19-AD95-581AFE8C7788}" type="pres">
      <dgm:prSet presAssocID="{28B264F5-FAEF-4FC2-9D6D-C8889A8B4D85}" presName="rootConnector" presStyleLbl="node2" presStyleIdx="2" presStyleCnt="7"/>
      <dgm:spPr/>
      <dgm:t>
        <a:bodyPr/>
        <a:lstStyle/>
        <a:p>
          <a:endParaRPr lang="en-US"/>
        </a:p>
      </dgm:t>
    </dgm:pt>
    <dgm:pt modelId="{5256C19B-8100-4253-AFE5-C0482F00915F}" type="pres">
      <dgm:prSet presAssocID="{28B264F5-FAEF-4FC2-9D6D-C8889A8B4D85}" presName="hierChild4" presStyleCnt="0"/>
      <dgm:spPr/>
    </dgm:pt>
    <dgm:pt modelId="{A46CD115-88C3-4DBC-8623-0148356D8207}" type="pres">
      <dgm:prSet presAssocID="{28B264F5-FAEF-4FC2-9D6D-C8889A8B4D85}" presName="hierChild5" presStyleCnt="0"/>
      <dgm:spPr/>
    </dgm:pt>
    <dgm:pt modelId="{8B4AADC0-FB7D-4FF1-A25C-7374EA70BB3D}" type="pres">
      <dgm:prSet presAssocID="{F3E3D0A6-7822-4484-A2DC-52BF042EF5B1}" presName="Name64" presStyleLbl="parChTrans1D2" presStyleIdx="3" presStyleCnt="7"/>
      <dgm:spPr/>
      <dgm:t>
        <a:bodyPr/>
        <a:lstStyle/>
        <a:p>
          <a:endParaRPr lang="en-US"/>
        </a:p>
      </dgm:t>
    </dgm:pt>
    <dgm:pt modelId="{7DC9E89F-2112-448A-8E89-077E83C00610}" type="pres">
      <dgm:prSet presAssocID="{FD5B4541-B8F8-436F-9FFE-DC83088311F2}" presName="hierRoot2" presStyleCnt="0">
        <dgm:presLayoutVars>
          <dgm:hierBranch val="init"/>
        </dgm:presLayoutVars>
      </dgm:prSet>
      <dgm:spPr/>
    </dgm:pt>
    <dgm:pt modelId="{7C2A4383-E06E-454D-BB8D-BDBFCE194D33}" type="pres">
      <dgm:prSet presAssocID="{FD5B4541-B8F8-436F-9FFE-DC83088311F2}" presName="rootComposite" presStyleCnt="0"/>
      <dgm:spPr/>
    </dgm:pt>
    <dgm:pt modelId="{F663AA44-8366-4033-8910-022D372739D5}" type="pres">
      <dgm:prSet presAssocID="{FD5B4541-B8F8-436F-9FFE-DC83088311F2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B9AB63-5D91-419D-B39A-EC8A418F4802}" type="pres">
      <dgm:prSet presAssocID="{FD5B4541-B8F8-436F-9FFE-DC83088311F2}" presName="rootConnector" presStyleLbl="node2" presStyleIdx="3" presStyleCnt="7"/>
      <dgm:spPr/>
      <dgm:t>
        <a:bodyPr/>
        <a:lstStyle/>
        <a:p>
          <a:endParaRPr lang="en-US"/>
        </a:p>
      </dgm:t>
    </dgm:pt>
    <dgm:pt modelId="{D183BFBC-17AA-44B6-A098-88CC18831540}" type="pres">
      <dgm:prSet presAssocID="{FD5B4541-B8F8-436F-9FFE-DC83088311F2}" presName="hierChild4" presStyleCnt="0"/>
      <dgm:spPr/>
    </dgm:pt>
    <dgm:pt modelId="{A9DFB1E4-1AAB-49C5-8F36-AB1686DF4547}" type="pres">
      <dgm:prSet presAssocID="{FD5B4541-B8F8-436F-9FFE-DC83088311F2}" presName="hierChild5" presStyleCnt="0"/>
      <dgm:spPr/>
    </dgm:pt>
    <dgm:pt modelId="{13B525F9-C4C9-4442-B78E-54A4D58F2D82}" type="pres">
      <dgm:prSet presAssocID="{03221087-0F2E-43FF-82E2-0517B9A5C5E5}" presName="Name64" presStyleLbl="parChTrans1D2" presStyleIdx="4" presStyleCnt="7"/>
      <dgm:spPr/>
      <dgm:t>
        <a:bodyPr/>
        <a:lstStyle/>
        <a:p>
          <a:endParaRPr lang="en-US"/>
        </a:p>
      </dgm:t>
    </dgm:pt>
    <dgm:pt modelId="{AEB3BC51-23CB-4842-AA59-317ADF5DC718}" type="pres">
      <dgm:prSet presAssocID="{C53CDFE7-B885-421C-9881-EBBB1262133F}" presName="hierRoot2" presStyleCnt="0">
        <dgm:presLayoutVars>
          <dgm:hierBranch val="init"/>
        </dgm:presLayoutVars>
      </dgm:prSet>
      <dgm:spPr/>
    </dgm:pt>
    <dgm:pt modelId="{0CC08932-79CE-4A6A-87A7-1370DD5BF40A}" type="pres">
      <dgm:prSet presAssocID="{C53CDFE7-B885-421C-9881-EBBB1262133F}" presName="rootComposite" presStyleCnt="0"/>
      <dgm:spPr/>
    </dgm:pt>
    <dgm:pt modelId="{00FC3542-882B-42E8-A4E0-1F2ABBBD8721}" type="pres">
      <dgm:prSet presAssocID="{C53CDFE7-B885-421C-9881-EBBB1262133F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A21584-66A7-4B7A-AEA7-CA08584FD257}" type="pres">
      <dgm:prSet presAssocID="{C53CDFE7-B885-421C-9881-EBBB1262133F}" presName="rootConnector" presStyleLbl="node2" presStyleIdx="4" presStyleCnt="7"/>
      <dgm:spPr/>
      <dgm:t>
        <a:bodyPr/>
        <a:lstStyle/>
        <a:p>
          <a:endParaRPr lang="en-US"/>
        </a:p>
      </dgm:t>
    </dgm:pt>
    <dgm:pt modelId="{DA6B4425-AB8A-4204-B030-8B4D014871CC}" type="pres">
      <dgm:prSet presAssocID="{C53CDFE7-B885-421C-9881-EBBB1262133F}" presName="hierChild4" presStyleCnt="0"/>
      <dgm:spPr/>
    </dgm:pt>
    <dgm:pt modelId="{76EA1DE7-126B-421D-8894-94017AE02135}" type="pres">
      <dgm:prSet presAssocID="{C53CDFE7-B885-421C-9881-EBBB1262133F}" presName="hierChild5" presStyleCnt="0"/>
      <dgm:spPr/>
    </dgm:pt>
    <dgm:pt modelId="{FD88B76A-489B-47DF-BFE4-4F4BC02E9C8D}" type="pres">
      <dgm:prSet presAssocID="{89CE9919-64C2-43E9-9A69-3F7B25C3D804}" presName="Name64" presStyleLbl="parChTrans1D2" presStyleIdx="5" presStyleCnt="7"/>
      <dgm:spPr/>
      <dgm:t>
        <a:bodyPr/>
        <a:lstStyle/>
        <a:p>
          <a:endParaRPr lang="en-US"/>
        </a:p>
      </dgm:t>
    </dgm:pt>
    <dgm:pt modelId="{3618A0A6-1CC2-4836-B174-EFFC455DFFCA}" type="pres">
      <dgm:prSet presAssocID="{DEB1D05D-BB20-4932-AA7F-B53249FEFE0E}" presName="hierRoot2" presStyleCnt="0">
        <dgm:presLayoutVars>
          <dgm:hierBranch val="init"/>
        </dgm:presLayoutVars>
      </dgm:prSet>
      <dgm:spPr/>
    </dgm:pt>
    <dgm:pt modelId="{6812FD10-44DA-4191-B2B1-7839E096F1F0}" type="pres">
      <dgm:prSet presAssocID="{DEB1D05D-BB20-4932-AA7F-B53249FEFE0E}" presName="rootComposite" presStyleCnt="0"/>
      <dgm:spPr/>
    </dgm:pt>
    <dgm:pt modelId="{488BBD93-2514-4855-9F93-879302C6E7EC}" type="pres">
      <dgm:prSet presAssocID="{DEB1D05D-BB20-4932-AA7F-B53249FEFE0E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22B3AD-510B-4E6B-902A-15D17193D3FC}" type="pres">
      <dgm:prSet presAssocID="{DEB1D05D-BB20-4932-AA7F-B53249FEFE0E}" presName="rootConnector" presStyleLbl="node2" presStyleIdx="5" presStyleCnt="7"/>
      <dgm:spPr/>
      <dgm:t>
        <a:bodyPr/>
        <a:lstStyle/>
        <a:p>
          <a:endParaRPr lang="en-US"/>
        </a:p>
      </dgm:t>
    </dgm:pt>
    <dgm:pt modelId="{F07CF15B-F230-4226-AE5C-9E7D18504F97}" type="pres">
      <dgm:prSet presAssocID="{DEB1D05D-BB20-4932-AA7F-B53249FEFE0E}" presName="hierChild4" presStyleCnt="0"/>
      <dgm:spPr/>
    </dgm:pt>
    <dgm:pt modelId="{3DB06716-54D7-41CD-80D9-EB1A04868E4E}" type="pres">
      <dgm:prSet presAssocID="{DEB1D05D-BB20-4932-AA7F-B53249FEFE0E}" presName="hierChild5" presStyleCnt="0"/>
      <dgm:spPr/>
    </dgm:pt>
    <dgm:pt modelId="{06BEE145-E3D3-40A8-93B4-14815ADE1108}" type="pres">
      <dgm:prSet presAssocID="{7E0E8141-94B2-4DA0-9634-2D9C4071A0C5}" presName="Name64" presStyleLbl="parChTrans1D2" presStyleIdx="6" presStyleCnt="7"/>
      <dgm:spPr/>
      <dgm:t>
        <a:bodyPr/>
        <a:lstStyle/>
        <a:p>
          <a:endParaRPr lang="en-US"/>
        </a:p>
      </dgm:t>
    </dgm:pt>
    <dgm:pt modelId="{6D9FB09E-EC0A-4D16-805D-C78A3FA00F88}" type="pres">
      <dgm:prSet presAssocID="{181D3974-1E6A-4EAC-8264-E8A43885DCEE}" presName="hierRoot2" presStyleCnt="0">
        <dgm:presLayoutVars>
          <dgm:hierBranch val="init"/>
        </dgm:presLayoutVars>
      </dgm:prSet>
      <dgm:spPr/>
    </dgm:pt>
    <dgm:pt modelId="{3CA28E20-DFD6-4ECE-9B15-4C5EBE493CA7}" type="pres">
      <dgm:prSet presAssocID="{181D3974-1E6A-4EAC-8264-E8A43885DCEE}" presName="rootComposite" presStyleCnt="0"/>
      <dgm:spPr/>
    </dgm:pt>
    <dgm:pt modelId="{860602AC-5027-4104-AA5F-DAE8B9E79207}" type="pres">
      <dgm:prSet presAssocID="{181D3974-1E6A-4EAC-8264-E8A43885DCEE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D77940-88BC-4DBE-BCB4-D0E1B2C16A59}" type="pres">
      <dgm:prSet presAssocID="{181D3974-1E6A-4EAC-8264-E8A43885DCEE}" presName="rootConnector" presStyleLbl="node2" presStyleIdx="6" presStyleCnt="7"/>
      <dgm:spPr/>
      <dgm:t>
        <a:bodyPr/>
        <a:lstStyle/>
        <a:p>
          <a:endParaRPr lang="en-US"/>
        </a:p>
      </dgm:t>
    </dgm:pt>
    <dgm:pt modelId="{B30D7326-1442-45CA-9817-8A5E4358B526}" type="pres">
      <dgm:prSet presAssocID="{181D3974-1E6A-4EAC-8264-E8A43885DCEE}" presName="hierChild4" presStyleCnt="0"/>
      <dgm:spPr/>
    </dgm:pt>
    <dgm:pt modelId="{5DDE3429-A393-47B1-9E3D-7312C64B628C}" type="pres">
      <dgm:prSet presAssocID="{181D3974-1E6A-4EAC-8264-E8A43885DCEE}" presName="hierChild5" presStyleCnt="0"/>
      <dgm:spPr/>
    </dgm:pt>
    <dgm:pt modelId="{64160DDC-D72E-40B3-BC6B-034BCA51FAB3}" type="pres">
      <dgm:prSet presAssocID="{106C875B-74CF-4B86-8551-EFC9C3644C31}" presName="hierChild3" presStyleCnt="0"/>
      <dgm:spPr/>
    </dgm:pt>
  </dgm:ptLst>
  <dgm:cxnLst>
    <dgm:cxn modelId="{3705E722-DEF2-4EC8-A9ED-0FDF71935E00}" type="presOf" srcId="{181D3974-1E6A-4EAC-8264-E8A43885DCEE}" destId="{860602AC-5027-4104-AA5F-DAE8B9E79207}" srcOrd="0" destOrd="0" presId="urn:microsoft.com/office/officeart/2009/3/layout/HorizontalOrganizationChart"/>
    <dgm:cxn modelId="{EF2278F9-0ADF-4EE2-A7DA-8892D61E5B42}" type="presOf" srcId="{37E71F46-A99E-407E-8D99-E432FA04CEFA}" destId="{EFA0EDF0-76DC-4FC9-8EAA-199F35E13AE3}" srcOrd="0" destOrd="0" presId="urn:microsoft.com/office/officeart/2009/3/layout/HorizontalOrganizationChart"/>
    <dgm:cxn modelId="{C3A51613-5290-44E7-B1F5-F1BA8B290644}" srcId="{106C875B-74CF-4B86-8551-EFC9C3644C31}" destId="{37E71F46-A99E-407E-8D99-E432FA04CEFA}" srcOrd="0" destOrd="0" parTransId="{1235EFCE-117B-4CEA-A408-C3905C981E51}" sibTransId="{639E7535-887E-40F1-98BA-AEA6228FB649}"/>
    <dgm:cxn modelId="{927627E0-FFE9-48F6-9FA1-7C2890364306}" type="presOf" srcId="{03221087-0F2E-43FF-82E2-0517B9A5C5E5}" destId="{13B525F9-C4C9-4442-B78E-54A4D58F2D82}" srcOrd="0" destOrd="0" presId="urn:microsoft.com/office/officeart/2009/3/layout/HorizontalOrganizationChart"/>
    <dgm:cxn modelId="{F62495EB-DA06-4FD0-9A80-766321C7CF99}" type="presOf" srcId="{8316EE9A-3EF2-4C65-BF29-D1F4DA302287}" destId="{AEE6DAD3-B575-4EAC-BF38-9AC6159B4ABD}" srcOrd="0" destOrd="0" presId="urn:microsoft.com/office/officeart/2009/3/layout/HorizontalOrganizationChart"/>
    <dgm:cxn modelId="{9E282D2F-376D-40AD-869C-856C1A1B61C8}" type="presOf" srcId="{89CE9919-64C2-43E9-9A69-3F7B25C3D804}" destId="{FD88B76A-489B-47DF-BFE4-4F4BC02E9C8D}" srcOrd="0" destOrd="0" presId="urn:microsoft.com/office/officeart/2009/3/layout/HorizontalOrganizationChart"/>
    <dgm:cxn modelId="{76638785-EB34-4BFC-B06C-86C07370722B}" type="presOf" srcId="{C9C70328-56A5-4361-B0D0-E7160DB1DF45}" destId="{AA200204-1A64-4519-AC2D-68E5B1E0777F}" srcOrd="0" destOrd="0" presId="urn:microsoft.com/office/officeart/2009/3/layout/HorizontalOrganizationChart"/>
    <dgm:cxn modelId="{EEC71E04-E5C0-4DEB-9AE9-836DA134A1BA}" type="presOf" srcId="{226154B8-D25A-4696-A0AA-F5F9753473D4}" destId="{FF36C2B6-226D-4AAA-9679-88BCFCAC0DE7}" srcOrd="0" destOrd="0" presId="urn:microsoft.com/office/officeart/2009/3/layout/HorizontalOrganizationChart"/>
    <dgm:cxn modelId="{C1A360A4-037C-4AE0-AE3C-F144A4131DA9}" srcId="{106C875B-74CF-4B86-8551-EFC9C3644C31}" destId="{181D3974-1E6A-4EAC-8264-E8A43885DCEE}" srcOrd="6" destOrd="0" parTransId="{7E0E8141-94B2-4DA0-9634-2D9C4071A0C5}" sibTransId="{86BE2B78-84B9-463C-AD71-C1DDA6B87ECF}"/>
    <dgm:cxn modelId="{7E9C43CA-BD92-4BF9-B937-A8F7FB9CB2E3}" type="presOf" srcId="{FD5B4541-B8F8-436F-9FFE-DC83088311F2}" destId="{F663AA44-8366-4033-8910-022D372739D5}" srcOrd="0" destOrd="0" presId="urn:microsoft.com/office/officeart/2009/3/layout/HorizontalOrganizationChart"/>
    <dgm:cxn modelId="{08F2DDB9-C60F-4F90-AFBF-5581AC6682B8}" type="presOf" srcId="{C53CDFE7-B885-421C-9881-EBBB1262133F}" destId="{00FC3542-882B-42E8-A4E0-1F2ABBBD8721}" srcOrd="0" destOrd="0" presId="urn:microsoft.com/office/officeart/2009/3/layout/HorizontalOrganizationChart"/>
    <dgm:cxn modelId="{C5BE8487-5E96-4793-8060-7DB6BBABE285}" srcId="{D246AC0E-33D7-4DDC-9FC6-946B8ACD1555}" destId="{106C875B-74CF-4B86-8551-EFC9C3644C31}" srcOrd="0" destOrd="0" parTransId="{1D49ADF9-2F08-403A-9DA6-FFA7E2B53E13}" sibTransId="{B0EB9A3B-AC65-48FD-B883-EAEA9E51C648}"/>
    <dgm:cxn modelId="{93C33129-5731-48D8-8E56-AF186F5BAD9E}" srcId="{106C875B-74CF-4B86-8551-EFC9C3644C31}" destId="{C53CDFE7-B885-421C-9881-EBBB1262133F}" srcOrd="4" destOrd="0" parTransId="{03221087-0F2E-43FF-82E2-0517B9A5C5E5}" sibTransId="{9096DFB5-2724-4C8E-957F-1A310149F795}"/>
    <dgm:cxn modelId="{A374E475-BE2B-44B7-9B34-A04982BB1DFB}" srcId="{106C875B-74CF-4B86-8551-EFC9C3644C31}" destId="{FD5B4541-B8F8-436F-9FFE-DC83088311F2}" srcOrd="3" destOrd="0" parTransId="{F3E3D0A6-7822-4484-A2DC-52BF042EF5B1}" sibTransId="{C5532596-07BC-43EA-A851-EEA877B95328}"/>
    <dgm:cxn modelId="{9955F0F2-26C9-4DE2-830E-E3E17462E927}" type="presOf" srcId="{106C875B-74CF-4B86-8551-EFC9C3644C31}" destId="{3CC4AC2D-0485-4D95-8F72-B9E6B894749C}" srcOrd="0" destOrd="0" presId="urn:microsoft.com/office/officeart/2009/3/layout/HorizontalOrganizationChart"/>
    <dgm:cxn modelId="{563AC452-98C0-4122-AADE-7C6B01ED52D7}" type="presOf" srcId="{F3E3D0A6-7822-4484-A2DC-52BF042EF5B1}" destId="{8B4AADC0-FB7D-4FF1-A25C-7374EA70BB3D}" srcOrd="0" destOrd="0" presId="urn:microsoft.com/office/officeart/2009/3/layout/HorizontalOrganizationChart"/>
    <dgm:cxn modelId="{39ECB8A6-7FDB-4A67-9683-D1DB9F3BBDF1}" type="presOf" srcId="{28B264F5-FAEF-4FC2-9D6D-C8889A8B4D85}" destId="{41946D6A-D10E-44C8-9D78-6AA2BA08D2C4}" srcOrd="0" destOrd="0" presId="urn:microsoft.com/office/officeart/2009/3/layout/HorizontalOrganizationChart"/>
    <dgm:cxn modelId="{D02817BC-7BED-47FE-AC50-6881F539117A}" type="presOf" srcId="{D246AC0E-33D7-4DDC-9FC6-946B8ACD1555}" destId="{722CC957-6669-4D6B-89D9-888E2F089DF5}" srcOrd="0" destOrd="0" presId="urn:microsoft.com/office/officeart/2009/3/layout/HorizontalOrganizationChart"/>
    <dgm:cxn modelId="{7E32A358-7314-45C7-B127-801236088323}" type="presOf" srcId="{DEB1D05D-BB20-4932-AA7F-B53249FEFE0E}" destId="{F222B3AD-510B-4E6B-902A-15D17193D3FC}" srcOrd="1" destOrd="0" presId="urn:microsoft.com/office/officeart/2009/3/layout/HorizontalOrganizationChart"/>
    <dgm:cxn modelId="{FCF5904A-1209-4FB6-A46B-DA23CF9C4748}" type="presOf" srcId="{1235EFCE-117B-4CEA-A408-C3905C981E51}" destId="{62608140-8287-4D03-B7E8-36E2556678D4}" srcOrd="0" destOrd="0" presId="urn:microsoft.com/office/officeart/2009/3/layout/HorizontalOrganizationChart"/>
    <dgm:cxn modelId="{5330759D-4ECA-4DAD-9B7B-4519DC53CD1A}" type="presOf" srcId="{C53CDFE7-B885-421C-9881-EBBB1262133F}" destId="{57A21584-66A7-4B7A-AEA7-CA08584FD257}" srcOrd="1" destOrd="0" presId="urn:microsoft.com/office/officeart/2009/3/layout/HorizontalOrganizationChart"/>
    <dgm:cxn modelId="{2ABE1680-ADA2-4C9D-BB1D-EE3055D7CB0B}" type="presOf" srcId="{C9C70328-56A5-4361-B0D0-E7160DB1DF45}" destId="{FE9B78D2-DF08-47D9-9CC3-F18517AA918F}" srcOrd="1" destOrd="0" presId="urn:microsoft.com/office/officeart/2009/3/layout/HorizontalOrganizationChart"/>
    <dgm:cxn modelId="{EE1D2B73-6A88-49FF-A078-7D182A68FA65}" srcId="{106C875B-74CF-4B86-8551-EFC9C3644C31}" destId="{C9C70328-56A5-4361-B0D0-E7160DB1DF45}" srcOrd="1" destOrd="0" parTransId="{8316EE9A-3EF2-4C65-BF29-D1F4DA302287}" sibTransId="{B19E29A7-EC41-4FC9-AC34-E5D9EC8EE647}"/>
    <dgm:cxn modelId="{25600907-9B4B-4F89-A0A5-9635767BC9C6}" type="presOf" srcId="{28B264F5-FAEF-4FC2-9D6D-C8889A8B4D85}" destId="{8D80601F-930D-4E19-AD95-581AFE8C7788}" srcOrd="1" destOrd="0" presId="urn:microsoft.com/office/officeart/2009/3/layout/HorizontalOrganizationChart"/>
    <dgm:cxn modelId="{73F1AE20-10BB-480C-984B-0F1D73C70AB3}" type="presOf" srcId="{DEB1D05D-BB20-4932-AA7F-B53249FEFE0E}" destId="{488BBD93-2514-4855-9F93-879302C6E7EC}" srcOrd="0" destOrd="0" presId="urn:microsoft.com/office/officeart/2009/3/layout/HorizontalOrganizationChart"/>
    <dgm:cxn modelId="{A860B859-15AB-4189-ADC0-7819868181F6}" srcId="{106C875B-74CF-4B86-8551-EFC9C3644C31}" destId="{28B264F5-FAEF-4FC2-9D6D-C8889A8B4D85}" srcOrd="2" destOrd="0" parTransId="{226154B8-D25A-4696-A0AA-F5F9753473D4}" sibTransId="{C1A54476-B332-404D-9758-10972D431AB3}"/>
    <dgm:cxn modelId="{241550B4-4CA4-4086-9FB9-B2FDD746DD9B}" type="presOf" srcId="{181D3974-1E6A-4EAC-8264-E8A43885DCEE}" destId="{9ED77940-88BC-4DBE-BCB4-D0E1B2C16A59}" srcOrd="1" destOrd="0" presId="urn:microsoft.com/office/officeart/2009/3/layout/HorizontalOrganizationChart"/>
    <dgm:cxn modelId="{F919C5D7-A5DA-451D-9F90-DDB166F88751}" type="presOf" srcId="{37E71F46-A99E-407E-8D99-E432FA04CEFA}" destId="{55588E67-81CD-4AF5-BE30-FB0A3976862A}" srcOrd="1" destOrd="0" presId="urn:microsoft.com/office/officeart/2009/3/layout/HorizontalOrganizationChart"/>
    <dgm:cxn modelId="{C42A082D-7B4D-4ED4-98AA-9DA8B15BDD34}" type="presOf" srcId="{106C875B-74CF-4B86-8551-EFC9C3644C31}" destId="{DDDE3310-8B93-4FF4-A7C5-56229933505F}" srcOrd="1" destOrd="0" presId="urn:microsoft.com/office/officeart/2009/3/layout/HorizontalOrganizationChart"/>
    <dgm:cxn modelId="{D218EC7E-DEE3-4F31-9635-269E04951567}" type="presOf" srcId="{7E0E8141-94B2-4DA0-9634-2D9C4071A0C5}" destId="{06BEE145-E3D3-40A8-93B4-14815ADE1108}" srcOrd="0" destOrd="0" presId="urn:microsoft.com/office/officeart/2009/3/layout/HorizontalOrganizationChart"/>
    <dgm:cxn modelId="{13B61967-6909-43EA-B46A-9DEEE0FBE3D4}" srcId="{106C875B-74CF-4B86-8551-EFC9C3644C31}" destId="{DEB1D05D-BB20-4932-AA7F-B53249FEFE0E}" srcOrd="5" destOrd="0" parTransId="{89CE9919-64C2-43E9-9A69-3F7B25C3D804}" sibTransId="{E9BF5510-9917-40A6-BEC9-2FC26BCA63B3}"/>
    <dgm:cxn modelId="{26E85650-660A-4473-BDF8-15EB8D61DDF3}" type="presOf" srcId="{FD5B4541-B8F8-436F-9FFE-DC83088311F2}" destId="{80B9AB63-5D91-419D-B39A-EC8A418F4802}" srcOrd="1" destOrd="0" presId="urn:microsoft.com/office/officeart/2009/3/layout/HorizontalOrganizationChart"/>
    <dgm:cxn modelId="{B05FA469-D31F-4C88-978C-F4B502D3CC97}" type="presParOf" srcId="{722CC957-6669-4D6B-89D9-888E2F089DF5}" destId="{FCA8EFA6-1E13-4FD8-8986-4ECCD7F44B3D}" srcOrd="0" destOrd="0" presId="urn:microsoft.com/office/officeart/2009/3/layout/HorizontalOrganizationChart"/>
    <dgm:cxn modelId="{03A3EA46-574D-4A7D-8CA4-AE371DD279D1}" type="presParOf" srcId="{FCA8EFA6-1E13-4FD8-8986-4ECCD7F44B3D}" destId="{632D7193-46D8-4CC3-A9AB-877928C7678D}" srcOrd="0" destOrd="0" presId="urn:microsoft.com/office/officeart/2009/3/layout/HorizontalOrganizationChart"/>
    <dgm:cxn modelId="{138D879F-3821-4527-92DE-644F0EDCE59D}" type="presParOf" srcId="{632D7193-46D8-4CC3-A9AB-877928C7678D}" destId="{3CC4AC2D-0485-4D95-8F72-B9E6B894749C}" srcOrd="0" destOrd="0" presId="urn:microsoft.com/office/officeart/2009/3/layout/HorizontalOrganizationChart"/>
    <dgm:cxn modelId="{8F561845-957E-40D6-85A5-6078530AC9A6}" type="presParOf" srcId="{632D7193-46D8-4CC3-A9AB-877928C7678D}" destId="{DDDE3310-8B93-4FF4-A7C5-56229933505F}" srcOrd="1" destOrd="0" presId="urn:microsoft.com/office/officeart/2009/3/layout/HorizontalOrganizationChart"/>
    <dgm:cxn modelId="{B509D79A-8D4F-4710-98D5-DCFAACF29C3C}" type="presParOf" srcId="{FCA8EFA6-1E13-4FD8-8986-4ECCD7F44B3D}" destId="{036AF7B6-21AD-418B-B10A-EC13BD0727BB}" srcOrd="1" destOrd="0" presId="urn:microsoft.com/office/officeart/2009/3/layout/HorizontalOrganizationChart"/>
    <dgm:cxn modelId="{097F5179-4C5A-40BC-9A85-B0CEBE459CA0}" type="presParOf" srcId="{036AF7B6-21AD-418B-B10A-EC13BD0727BB}" destId="{62608140-8287-4D03-B7E8-36E2556678D4}" srcOrd="0" destOrd="0" presId="urn:microsoft.com/office/officeart/2009/3/layout/HorizontalOrganizationChart"/>
    <dgm:cxn modelId="{5228279F-202D-4BFB-B222-B6358BA78554}" type="presParOf" srcId="{036AF7B6-21AD-418B-B10A-EC13BD0727BB}" destId="{EB4E2AE1-2178-4719-BF32-C0D169AD3F95}" srcOrd="1" destOrd="0" presId="urn:microsoft.com/office/officeart/2009/3/layout/HorizontalOrganizationChart"/>
    <dgm:cxn modelId="{77703496-CB30-4BFC-9B8F-670424E4D240}" type="presParOf" srcId="{EB4E2AE1-2178-4719-BF32-C0D169AD3F95}" destId="{3099BAC7-31C0-4EA4-97C4-BEDE7C967698}" srcOrd="0" destOrd="0" presId="urn:microsoft.com/office/officeart/2009/3/layout/HorizontalOrganizationChart"/>
    <dgm:cxn modelId="{B0B775A2-EA77-4EC7-B0C2-3E7839A15218}" type="presParOf" srcId="{3099BAC7-31C0-4EA4-97C4-BEDE7C967698}" destId="{EFA0EDF0-76DC-4FC9-8EAA-199F35E13AE3}" srcOrd="0" destOrd="0" presId="urn:microsoft.com/office/officeart/2009/3/layout/HorizontalOrganizationChart"/>
    <dgm:cxn modelId="{CF5B607A-305E-41E3-AE63-6C9E084B766A}" type="presParOf" srcId="{3099BAC7-31C0-4EA4-97C4-BEDE7C967698}" destId="{55588E67-81CD-4AF5-BE30-FB0A3976862A}" srcOrd="1" destOrd="0" presId="urn:microsoft.com/office/officeart/2009/3/layout/HorizontalOrganizationChart"/>
    <dgm:cxn modelId="{53848962-D2E2-4C9A-A82B-557F358CAB73}" type="presParOf" srcId="{EB4E2AE1-2178-4719-BF32-C0D169AD3F95}" destId="{E0CFC452-7534-4F72-90BF-2901B9475E52}" srcOrd="1" destOrd="0" presId="urn:microsoft.com/office/officeart/2009/3/layout/HorizontalOrganizationChart"/>
    <dgm:cxn modelId="{DC8C4C2B-173F-4F4F-90D0-64AB0C156426}" type="presParOf" srcId="{EB4E2AE1-2178-4719-BF32-C0D169AD3F95}" destId="{EE2DB542-5968-496E-B3D2-3455786F5247}" srcOrd="2" destOrd="0" presId="urn:microsoft.com/office/officeart/2009/3/layout/HorizontalOrganizationChart"/>
    <dgm:cxn modelId="{9AE08C40-7941-43F1-A51E-BCACFC8B49CE}" type="presParOf" srcId="{036AF7B6-21AD-418B-B10A-EC13BD0727BB}" destId="{AEE6DAD3-B575-4EAC-BF38-9AC6159B4ABD}" srcOrd="2" destOrd="0" presId="urn:microsoft.com/office/officeart/2009/3/layout/HorizontalOrganizationChart"/>
    <dgm:cxn modelId="{CFEF2C95-949F-46AF-9DA8-FBB922863767}" type="presParOf" srcId="{036AF7B6-21AD-418B-B10A-EC13BD0727BB}" destId="{7D7C9F13-C294-4A4A-BED8-7C87BCB2D99F}" srcOrd="3" destOrd="0" presId="urn:microsoft.com/office/officeart/2009/3/layout/HorizontalOrganizationChart"/>
    <dgm:cxn modelId="{B33F3EF7-DE36-4678-AF8B-42BDD1F56B0E}" type="presParOf" srcId="{7D7C9F13-C294-4A4A-BED8-7C87BCB2D99F}" destId="{0B58BD70-2AB1-4B12-964A-DAF7500895E5}" srcOrd="0" destOrd="0" presId="urn:microsoft.com/office/officeart/2009/3/layout/HorizontalOrganizationChart"/>
    <dgm:cxn modelId="{2EA9B930-7FBD-4149-8E02-F8FD554DD154}" type="presParOf" srcId="{0B58BD70-2AB1-4B12-964A-DAF7500895E5}" destId="{AA200204-1A64-4519-AC2D-68E5B1E0777F}" srcOrd="0" destOrd="0" presId="urn:microsoft.com/office/officeart/2009/3/layout/HorizontalOrganizationChart"/>
    <dgm:cxn modelId="{DF0DDA24-BD20-4A44-98BF-AAD7A16E9CE7}" type="presParOf" srcId="{0B58BD70-2AB1-4B12-964A-DAF7500895E5}" destId="{FE9B78D2-DF08-47D9-9CC3-F18517AA918F}" srcOrd="1" destOrd="0" presId="urn:microsoft.com/office/officeart/2009/3/layout/HorizontalOrganizationChart"/>
    <dgm:cxn modelId="{B0426C7A-C168-4AE2-9382-F8EE30E13810}" type="presParOf" srcId="{7D7C9F13-C294-4A4A-BED8-7C87BCB2D99F}" destId="{3F1BABFB-617F-4A67-B94F-B974BA945AA6}" srcOrd="1" destOrd="0" presId="urn:microsoft.com/office/officeart/2009/3/layout/HorizontalOrganizationChart"/>
    <dgm:cxn modelId="{B62EAA3E-1FA7-42C3-8BE5-C365F6428F23}" type="presParOf" srcId="{7D7C9F13-C294-4A4A-BED8-7C87BCB2D99F}" destId="{24BD4212-660C-4190-8B5A-697CA8435448}" srcOrd="2" destOrd="0" presId="urn:microsoft.com/office/officeart/2009/3/layout/HorizontalOrganizationChart"/>
    <dgm:cxn modelId="{09DE4DD0-CBAC-4D67-AE3E-81C89174C12D}" type="presParOf" srcId="{036AF7B6-21AD-418B-B10A-EC13BD0727BB}" destId="{FF36C2B6-226D-4AAA-9679-88BCFCAC0DE7}" srcOrd="4" destOrd="0" presId="urn:microsoft.com/office/officeart/2009/3/layout/HorizontalOrganizationChart"/>
    <dgm:cxn modelId="{C9FE56CB-9CCD-41C4-9100-2FC5B06AE4F9}" type="presParOf" srcId="{036AF7B6-21AD-418B-B10A-EC13BD0727BB}" destId="{B67C1156-961F-490B-9C97-4D0DD128227B}" srcOrd="5" destOrd="0" presId="urn:microsoft.com/office/officeart/2009/3/layout/HorizontalOrganizationChart"/>
    <dgm:cxn modelId="{40C47A47-D2B7-4854-9141-139A02EFD950}" type="presParOf" srcId="{B67C1156-961F-490B-9C97-4D0DD128227B}" destId="{588DDA07-C698-4856-9881-9BCD66633D40}" srcOrd="0" destOrd="0" presId="urn:microsoft.com/office/officeart/2009/3/layout/HorizontalOrganizationChart"/>
    <dgm:cxn modelId="{72E2FF6E-C0B4-4604-8A3C-23D614B5E918}" type="presParOf" srcId="{588DDA07-C698-4856-9881-9BCD66633D40}" destId="{41946D6A-D10E-44C8-9D78-6AA2BA08D2C4}" srcOrd="0" destOrd="0" presId="urn:microsoft.com/office/officeart/2009/3/layout/HorizontalOrganizationChart"/>
    <dgm:cxn modelId="{EB293AC8-AFC6-4F69-9535-34ABBE64AFC1}" type="presParOf" srcId="{588DDA07-C698-4856-9881-9BCD66633D40}" destId="{8D80601F-930D-4E19-AD95-581AFE8C7788}" srcOrd="1" destOrd="0" presId="urn:microsoft.com/office/officeart/2009/3/layout/HorizontalOrganizationChart"/>
    <dgm:cxn modelId="{D99B9D39-990E-4214-9DD6-A825D3478DA4}" type="presParOf" srcId="{B67C1156-961F-490B-9C97-4D0DD128227B}" destId="{5256C19B-8100-4253-AFE5-C0482F00915F}" srcOrd="1" destOrd="0" presId="urn:microsoft.com/office/officeart/2009/3/layout/HorizontalOrganizationChart"/>
    <dgm:cxn modelId="{A4C23579-73FA-409E-BBC3-EA2E6DC02101}" type="presParOf" srcId="{B67C1156-961F-490B-9C97-4D0DD128227B}" destId="{A46CD115-88C3-4DBC-8623-0148356D8207}" srcOrd="2" destOrd="0" presId="urn:microsoft.com/office/officeart/2009/3/layout/HorizontalOrganizationChart"/>
    <dgm:cxn modelId="{81DD2142-4672-49AC-B36D-DA2B7D1622C1}" type="presParOf" srcId="{036AF7B6-21AD-418B-B10A-EC13BD0727BB}" destId="{8B4AADC0-FB7D-4FF1-A25C-7374EA70BB3D}" srcOrd="6" destOrd="0" presId="urn:microsoft.com/office/officeart/2009/3/layout/HorizontalOrganizationChart"/>
    <dgm:cxn modelId="{87F2BD4D-6551-4657-AB8E-4C3211285A86}" type="presParOf" srcId="{036AF7B6-21AD-418B-B10A-EC13BD0727BB}" destId="{7DC9E89F-2112-448A-8E89-077E83C00610}" srcOrd="7" destOrd="0" presId="urn:microsoft.com/office/officeart/2009/3/layout/HorizontalOrganizationChart"/>
    <dgm:cxn modelId="{5FD44751-6547-4C3C-8EC3-EF3FCD7BD12C}" type="presParOf" srcId="{7DC9E89F-2112-448A-8E89-077E83C00610}" destId="{7C2A4383-E06E-454D-BB8D-BDBFCE194D33}" srcOrd="0" destOrd="0" presId="urn:microsoft.com/office/officeart/2009/3/layout/HorizontalOrganizationChart"/>
    <dgm:cxn modelId="{524DE8BA-6522-44B4-8842-5D9315CFC31E}" type="presParOf" srcId="{7C2A4383-E06E-454D-BB8D-BDBFCE194D33}" destId="{F663AA44-8366-4033-8910-022D372739D5}" srcOrd="0" destOrd="0" presId="urn:microsoft.com/office/officeart/2009/3/layout/HorizontalOrganizationChart"/>
    <dgm:cxn modelId="{E0F89CDF-B26B-4DF4-BD84-EBAD72630344}" type="presParOf" srcId="{7C2A4383-E06E-454D-BB8D-BDBFCE194D33}" destId="{80B9AB63-5D91-419D-B39A-EC8A418F4802}" srcOrd="1" destOrd="0" presId="urn:microsoft.com/office/officeart/2009/3/layout/HorizontalOrganizationChart"/>
    <dgm:cxn modelId="{F9122440-8A18-49AF-8F00-51E66DD6981C}" type="presParOf" srcId="{7DC9E89F-2112-448A-8E89-077E83C00610}" destId="{D183BFBC-17AA-44B6-A098-88CC18831540}" srcOrd="1" destOrd="0" presId="urn:microsoft.com/office/officeart/2009/3/layout/HorizontalOrganizationChart"/>
    <dgm:cxn modelId="{831DEFE8-1BD4-4A1A-AC3C-C4B43B7BF849}" type="presParOf" srcId="{7DC9E89F-2112-448A-8E89-077E83C00610}" destId="{A9DFB1E4-1AAB-49C5-8F36-AB1686DF4547}" srcOrd="2" destOrd="0" presId="urn:microsoft.com/office/officeart/2009/3/layout/HorizontalOrganizationChart"/>
    <dgm:cxn modelId="{C54A0081-BC48-4927-A6E8-5F5707A72632}" type="presParOf" srcId="{036AF7B6-21AD-418B-B10A-EC13BD0727BB}" destId="{13B525F9-C4C9-4442-B78E-54A4D58F2D82}" srcOrd="8" destOrd="0" presId="urn:microsoft.com/office/officeart/2009/3/layout/HorizontalOrganizationChart"/>
    <dgm:cxn modelId="{5A33CE44-A4B7-4E0A-8E1B-3F8122909F99}" type="presParOf" srcId="{036AF7B6-21AD-418B-B10A-EC13BD0727BB}" destId="{AEB3BC51-23CB-4842-AA59-317ADF5DC718}" srcOrd="9" destOrd="0" presId="urn:microsoft.com/office/officeart/2009/3/layout/HorizontalOrganizationChart"/>
    <dgm:cxn modelId="{8D4C6CD9-2523-4C7C-8416-DE984D174A3D}" type="presParOf" srcId="{AEB3BC51-23CB-4842-AA59-317ADF5DC718}" destId="{0CC08932-79CE-4A6A-87A7-1370DD5BF40A}" srcOrd="0" destOrd="0" presId="urn:microsoft.com/office/officeart/2009/3/layout/HorizontalOrganizationChart"/>
    <dgm:cxn modelId="{EC3DB336-E743-4507-AFE4-AFA2A6FA133F}" type="presParOf" srcId="{0CC08932-79CE-4A6A-87A7-1370DD5BF40A}" destId="{00FC3542-882B-42E8-A4E0-1F2ABBBD8721}" srcOrd="0" destOrd="0" presId="urn:microsoft.com/office/officeart/2009/3/layout/HorizontalOrganizationChart"/>
    <dgm:cxn modelId="{CB4E048D-FDD0-4BFD-9610-7126C637B92A}" type="presParOf" srcId="{0CC08932-79CE-4A6A-87A7-1370DD5BF40A}" destId="{57A21584-66A7-4B7A-AEA7-CA08584FD257}" srcOrd="1" destOrd="0" presId="urn:microsoft.com/office/officeart/2009/3/layout/HorizontalOrganizationChart"/>
    <dgm:cxn modelId="{8A93C10C-535C-4C62-9BDB-765CFD150F1C}" type="presParOf" srcId="{AEB3BC51-23CB-4842-AA59-317ADF5DC718}" destId="{DA6B4425-AB8A-4204-B030-8B4D014871CC}" srcOrd="1" destOrd="0" presId="urn:microsoft.com/office/officeart/2009/3/layout/HorizontalOrganizationChart"/>
    <dgm:cxn modelId="{AEB54196-DB25-405F-8523-F592342903EB}" type="presParOf" srcId="{AEB3BC51-23CB-4842-AA59-317ADF5DC718}" destId="{76EA1DE7-126B-421D-8894-94017AE02135}" srcOrd="2" destOrd="0" presId="urn:microsoft.com/office/officeart/2009/3/layout/HorizontalOrganizationChart"/>
    <dgm:cxn modelId="{685E6670-D562-4EFA-959F-DA189063DEE4}" type="presParOf" srcId="{036AF7B6-21AD-418B-B10A-EC13BD0727BB}" destId="{FD88B76A-489B-47DF-BFE4-4F4BC02E9C8D}" srcOrd="10" destOrd="0" presId="urn:microsoft.com/office/officeart/2009/3/layout/HorizontalOrganizationChart"/>
    <dgm:cxn modelId="{1CAD0B0B-5C82-47E4-8B1E-2075C43A11EB}" type="presParOf" srcId="{036AF7B6-21AD-418B-B10A-EC13BD0727BB}" destId="{3618A0A6-1CC2-4836-B174-EFFC455DFFCA}" srcOrd="11" destOrd="0" presId="urn:microsoft.com/office/officeart/2009/3/layout/HorizontalOrganizationChart"/>
    <dgm:cxn modelId="{7ACD1FEF-2D2D-4172-8B41-0E1D5D0F8C9D}" type="presParOf" srcId="{3618A0A6-1CC2-4836-B174-EFFC455DFFCA}" destId="{6812FD10-44DA-4191-B2B1-7839E096F1F0}" srcOrd="0" destOrd="0" presId="urn:microsoft.com/office/officeart/2009/3/layout/HorizontalOrganizationChart"/>
    <dgm:cxn modelId="{9F12613E-CF5A-4D16-8299-35C540520694}" type="presParOf" srcId="{6812FD10-44DA-4191-B2B1-7839E096F1F0}" destId="{488BBD93-2514-4855-9F93-879302C6E7EC}" srcOrd="0" destOrd="0" presId="urn:microsoft.com/office/officeart/2009/3/layout/HorizontalOrganizationChart"/>
    <dgm:cxn modelId="{08BDF7EC-B61D-4798-A334-4BC1E5A33C77}" type="presParOf" srcId="{6812FD10-44DA-4191-B2B1-7839E096F1F0}" destId="{F222B3AD-510B-4E6B-902A-15D17193D3FC}" srcOrd="1" destOrd="0" presId="urn:microsoft.com/office/officeart/2009/3/layout/HorizontalOrganizationChart"/>
    <dgm:cxn modelId="{D890F32F-568F-449C-A4B9-DAC99E9F2730}" type="presParOf" srcId="{3618A0A6-1CC2-4836-B174-EFFC455DFFCA}" destId="{F07CF15B-F230-4226-AE5C-9E7D18504F97}" srcOrd="1" destOrd="0" presId="urn:microsoft.com/office/officeart/2009/3/layout/HorizontalOrganizationChart"/>
    <dgm:cxn modelId="{CA832EF1-F2BD-496A-9B24-CB4AFF5D3F2A}" type="presParOf" srcId="{3618A0A6-1CC2-4836-B174-EFFC455DFFCA}" destId="{3DB06716-54D7-41CD-80D9-EB1A04868E4E}" srcOrd="2" destOrd="0" presId="urn:microsoft.com/office/officeart/2009/3/layout/HorizontalOrganizationChart"/>
    <dgm:cxn modelId="{FBE55AB8-0E62-4F32-8B56-E1F91A713100}" type="presParOf" srcId="{036AF7B6-21AD-418B-B10A-EC13BD0727BB}" destId="{06BEE145-E3D3-40A8-93B4-14815ADE1108}" srcOrd="12" destOrd="0" presId="urn:microsoft.com/office/officeart/2009/3/layout/HorizontalOrganizationChart"/>
    <dgm:cxn modelId="{6E60643C-7CF5-40A1-8AC0-51118401477A}" type="presParOf" srcId="{036AF7B6-21AD-418B-B10A-EC13BD0727BB}" destId="{6D9FB09E-EC0A-4D16-805D-C78A3FA00F88}" srcOrd="13" destOrd="0" presId="urn:microsoft.com/office/officeart/2009/3/layout/HorizontalOrganizationChart"/>
    <dgm:cxn modelId="{84A22C34-03F9-425E-9DB3-53EBF9B0CFF0}" type="presParOf" srcId="{6D9FB09E-EC0A-4D16-805D-C78A3FA00F88}" destId="{3CA28E20-DFD6-4ECE-9B15-4C5EBE493CA7}" srcOrd="0" destOrd="0" presId="urn:microsoft.com/office/officeart/2009/3/layout/HorizontalOrganizationChart"/>
    <dgm:cxn modelId="{810AE4D0-0B50-4350-BCFC-098099A11E1A}" type="presParOf" srcId="{3CA28E20-DFD6-4ECE-9B15-4C5EBE493CA7}" destId="{860602AC-5027-4104-AA5F-DAE8B9E79207}" srcOrd="0" destOrd="0" presId="urn:microsoft.com/office/officeart/2009/3/layout/HorizontalOrganizationChart"/>
    <dgm:cxn modelId="{3809C339-0AE8-47BE-B3F7-495E6DB35F17}" type="presParOf" srcId="{3CA28E20-DFD6-4ECE-9B15-4C5EBE493CA7}" destId="{9ED77940-88BC-4DBE-BCB4-D0E1B2C16A59}" srcOrd="1" destOrd="0" presId="urn:microsoft.com/office/officeart/2009/3/layout/HorizontalOrganizationChart"/>
    <dgm:cxn modelId="{A6645569-7F05-4BE4-B60D-EE05F634900D}" type="presParOf" srcId="{6D9FB09E-EC0A-4D16-805D-C78A3FA00F88}" destId="{B30D7326-1442-45CA-9817-8A5E4358B526}" srcOrd="1" destOrd="0" presId="urn:microsoft.com/office/officeart/2009/3/layout/HorizontalOrganizationChart"/>
    <dgm:cxn modelId="{1D8B3A39-7FDF-41A3-ABAC-6523C0E28689}" type="presParOf" srcId="{6D9FB09E-EC0A-4D16-805D-C78A3FA00F88}" destId="{5DDE3429-A393-47B1-9E3D-7312C64B628C}" srcOrd="2" destOrd="0" presId="urn:microsoft.com/office/officeart/2009/3/layout/HorizontalOrganizationChart"/>
    <dgm:cxn modelId="{1BDFB655-1C2A-447A-822B-D01BF371664E}" type="presParOf" srcId="{FCA8EFA6-1E13-4FD8-8986-4ECCD7F44B3D}" destId="{64160DDC-D72E-40B3-BC6B-034BCA51FAB3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93468-6F65-4CB5-92F8-4BC5288BB4EC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ED6579-EF1C-46A7-B1CB-057A296EE4FF}">
      <dgm:prSet phldrT="[Text]" custT="1"/>
      <dgm:spPr/>
      <dgm:t>
        <a:bodyPr/>
        <a:lstStyle/>
        <a:p>
          <a:r>
            <a:rPr lang="en-IN" sz="1600" b="0" smtClean="0">
              <a:latin typeface="Candara" panose="020E0502030303020204" pitchFamily="34" charset="0"/>
            </a:rPr>
            <a:t>User-defined Functions:</a:t>
          </a:r>
          <a:endParaRPr lang="en-IN" sz="1600" b="0" dirty="0" smtClean="0">
            <a:latin typeface="Candara" panose="020E0502030303020204" pitchFamily="34" charset="0"/>
          </a:endParaRPr>
        </a:p>
      </dgm:t>
    </dgm:pt>
    <dgm:pt modelId="{4EAF8484-B333-49BE-AAAA-EF9622B20B89}" type="parTrans" cxnId="{490A474F-1607-45D0-A2DA-D85C5ED04BC8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963AE550-E121-4C76-9B5F-FD4DBCCDFB6B}" type="sibTrans" cxnId="{490A474F-1607-45D0-A2DA-D85C5ED04BC8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2DAFE79C-FFD9-4F09-B89F-B3F86E1E663A}">
      <dgm:prSet phldrT="[Text]" custT="1"/>
      <dgm:spPr/>
      <dgm:t>
        <a:bodyPr/>
        <a:lstStyle/>
        <a:p>
          <a:r>
            <a:rPr lang="en-IN" sz="1600" b="0" smtClean="0">
              <a:latin typeface="Candara" panose="020E0502030303020204" pitchFamily="34" charset="0"/>
            </a:rPr>
            <a:t>Simple Function</a:t>
          </a:r>
          <a:endParaRPr lang="en-IN" sz="1600" b="0" dirty="0" smtClean="0">
            <a:latin typeface="Candara" panose="020E0502030303020204" pitchFamily="34" charset="0"/>
          </a:endParaRPr>
        </a:p>
      </dgm:t>
    </dgm:pt>
    <dgm:pt modelId="{6036B63A-2AF0-4CB5-ACB0-506E76A54528}" type="parTrans" cxnId="{F72E7EC9-9E95-4B6A-8C2D-85F358A6A593}">
      <dgm:prSet/>
      <dgm:spPr/>
      <dgm:t>
        <a:bodyPr/>
        <a:lstStyle/>
        <a:p>
          <a:endParaRPr lang="en-US" sz="1600" b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1631A203-C6FA-48FF-8E01-B7E53A29D606}" type="sibTrans" cxnId="{F72E7EC9-9E95-4B6A-8C2D-85F358A6A593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EE5B6817-8241-4994-9C62-C4B4EFAD2B23}">
      <dgm:prSet phldrT="[Text]" custT="1"/>
      <dgm:spPr/>
      <dgm:t>
        <a:bodyPr/>
        <a:lstStyle/>
        <a:p>
          <a:r>
            <a:rPr lang="en-IN" sz="1600" b="0" smtClean="0">
              <a:latin typeface="Candara" panose="020E0502030303020204" pitchFamily="34" charset="0"/>
            </a:rPr>
            <a:t>Lambda Function</a:t>
          </a:r>
          <a:endParaRPr lang="en-US" sz="1600" b="0" dirty="0">
            <a:latin typeface="Candara" panose="020E0502030303020204" pitchFamily="34" charset="0"/>
          </a:endParaRPr>
        </a:p>
      </dgm:t>
    </dgm:pt>
    <dgm:pt modelId="{715397CF-FED2-4B9F-B1AE-CFAD1D6B8456}" type="parTrans" cxnId="{E7EDC1F1-DDBD-4590-A19B-597E83679212}">
      <dgm:prSet/>
      <dgm:spPr/>
      <dgm:t>
        <a:bodyPr/>
        <a:lstStyle/>
        <a:p>
          <a:endParaRPr lang="en-US" sz="1600" b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7E7C4CBD-6F30-4965-B0CC-DED7BA5DBD2A}" type="sibTrans" cxnId="{E7EDC1F1-DDBD-4590-A19B-597E83679212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D70D1D36-3453-4329-84F3-C621991C09A7}">
      <dgm:prSet phldrT="[Text]" custT="1"/>
      <dgm:spPr/>
      <dgm:t>
        <a:bodyPr/>
        <a:lstStyle/>
        <a:p>
          <a:pPr algn="l"/>
          <a:r>
            <a:rPr lang="en-US" sz="1400" b="0" dirty="0" smtClean="0">
              <a:latin typeface="Candara" panose="020E0502030303020204" pitchFamily="34" charset="0"/>
            </a:rPr>
            <a:t> </a:t>
          </a:r>
          <a:r>
            <a:rPr lang="en-US" sz="1400" b="0" dirty="0" err="1" smtClean="0">
              <a:latin typeface="Candara" panose="020E0502030303020204" pitchFamily="34" charset="0"/>
            </a:rPr>
            <a:t>def</a:t>
          </a:r>
          <a:r>
            <a:rPr lang="en-US" sz="1400" b="0" dirty="0" smtClean="0">
              <a:latin typeface="Candara" panose="020E0502030303020204" pitchFamily="34" charset="0"/>
            </a:rPr>
            <a:t> </a:t>
          </a:r>
          <a:r>
            <a:rPr lang="en-US" sz="1400" b="0" dirty="0" err="1" smtClean="0">
              <a:latin typeface="Candara" panose="020E0502030303020204" pitchFamily="34" charset="0"/>
            </a:rPr>
            <a:t>my_function</a:t>
          </a:r>
          <a:r>
            <a:rPr lang="en-US" sz="1400" b="0" dirty="0" smtClean="0">
              <a:latin typeface="Candara" panose="020E0502030303020204" pitchFamily="34" charset="0"/>
            </a:rPr>
            <a:t>(a):</a:t>
          </a:r>
          <a:br>
            <a:rPr lang="en-US" sz="1400" b="0" dirty="0" smtClean="0">
              <a:latin typeface="Candara" panose="020E0502030303020204" pitchFamily="34" charset="0"/>
            </a:rPr>
          </a:br>
          <a:r>
            <a:rPr lang="en-US" sz="1400" b="0" dirty="0" smtClean="0">
              <a:latin typeface="Candara" panose="020E0502030303020204" pitchFamily="34" charset="0"/>
            </a:rPr>
            <a:t>       print("Hello from a function")</a:t>
          </a:r>
          <a:br>
            <a:rPr lang="en-US" sz="1400" b="0" dirty="0" smtClean="0">
              <a:latin typeface="Candara" panose="020E0502030303020204" pitchFamily="34" charset="0"/>
            </a:rPr>
          </a:br>
          <a:endParaRPr lang="en-US" sz="1400" b="0" dirty="0" smtClean="0">
            <a:latin typeface="Candara" panose="020E0502030303020204" pitchFamily="34" charset="0"/>
          </a:endParaRPr>
        </a:p>
        <a:p>
          <a:pPr algn="l"/>
          <a:r>
            <a:rPr lang="en-US" sz="1400" b="0" dirty="0" smtClean="0">
              <a:latin typeface="Candara" panose="020E0502030303020204" pitchFamily="34" charset="0"/>
            </a:rPr>
            <a:t>  </a:t>
          </a:r>
          <a:r>
            <a:rPr lang="en-US" sz="1400" b="0" dirty="0" err="1" smtClean="0">
              <a:latin typeface="Candara" panose="020E0502030303020204" pitchFamily="34" charset="0"/>
            </a:rPr>
            <a:t>my_function</a:t>
          </a:r>
          <a:r>
            <a:rPr lang="en-US" sz="1400" b="0" dirty="0" smtClean="0">
              <a:latin typeface="Candara" panose="020E0502030303020204" pitchFamily="34" charset="0"/>
            </a:rPr>
            <a:t>(a)</a:t>
          </a:r>
          <a:endParaRPr lang="en-IN" sz="1400" b="0" dirty="0" smtClean="0">
            <a:latin typeface="Candara" panose="020E0502030303020204" pitchFamily="34" charset="0"/>
          </a:endParaRPr>
        </a:p>
      </dgm:t>
    </dgm:pt>
    <dgm:pt modelId="{BC93665C-EC39-48CC-BBEE-F58662E34B67}" type="parTrans" cxnId="{61956EE9-FE31-4DC1-9A9F-18710EB1D053}">
      <dgm:prSet/>
      <dgm:spPr/>
      <dgm:t>
        <a:bodyPr/>
        <a:lstStyle/>
        <a:p>
          <a:endParaRPr lang="en-US" sz="1600" b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DD37BB82-0727-49F0-90B3-BC5866414373}" type="sibTrans" cxnId="{61956EE9-FE31-4DC1-9A9F-18710EB1D053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CF31E75E-F0E4-4F25-9ECD-FC97B5C899F4}">
      <dgm:prSet phldrT="[Text]" custT="1"/>
      <dgm:spPr/>
      <dgm:t>
        <a:bodyPr/>
        <a:lstStyle/>
        <a:p>
          <a:r>
            <a:rPr lang="fr-FR" sz="1400" b="0" i="0" smtClean="0">
              <a:latin typeface="Candara" panose="020E0502030303020204" pitchFamily="34" charset="0"/>
            </a:rPr>
            <a:t>double = lambda x: x * 2 </a:t>
          </a:r>
          <a:endParaRPr lang="en-US" sz="1400" b="0" dirty="0">
            <a:latin typeface="Candara" panose="020E0502030303020204" pitchFamily="34" charset="0"/>
          </a:endParaRPr>
        </a:p>
      </dgm:t>
    </dgm:pt>
    <dgm:pt modelId="{C19B9127-6A7B-4D40-B986-7721F291FF4C}" type="parTrans" cxnId="{14EB0D8C-B4CC-443E-B597-D9A0DF0D1F28}">
      <dgm:prSet/>
      <dgm:spPr/>
      <dgm:t>
        <a:bodyPr/>
        <a:lstStyle/>
        <a:p>
          <a:endParaRPr lang="en-US" sz="1600" b="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E019EA34-3DA7-4CA6-9247-7D4B69BE1030}" type="sibTrans" cxnId="{14EB0D8C-B4CC-443E-B597-D9A0DF0D1F28}">
      <dgm:prSet/>
      <dgm:spPr/>
      <dgm:t>
        <a:bodyPr/>
        <a:lstStyle/>
        <a:p>
          <a:endParaRPr lang="en-US" sz="1400">
            <a:solidFill>
              <a:schemeClr val="tx1"/>
            </a:solidFill>
            <a:latin typeface="Candara" panose="020E0502030303020204" pitchFamily="34" charset="0"/>
          </a:endParaRPr>
        </a:p>
      </dgm:t>
    </dgm:pt>
    <dgm:pt modelId="{F0E267D8-24FA-475E-9D24-0324872CAF85}" type="pres">
      <dgm:prSet presAssocID="{A6193468-6F65-4CB5-92F8-4BC5288BB4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0A696DD-2BA8-4F40-90F2-E026BF5C65B0}" type="pres">
      <dgm:prSet presAssocID="{5AED6579-EF1C-46A7-B1CB-057A296EE4FF}" presName="hierRoot1" presStyleCnt="0">
        <dgm:presLayoutVars>
          <dgm:hierBranch val="init"/>
        </dgm:presLayoutVars>
      </dgm:prSet>
      <dgm:spPr/>
    </dgm:pt>
    <dgm:pt modelId="{F32A0104-C3EE-45C7-AE56-08467E2A239B}" type="pres">
      <dgm:prSet presAssocID="{5AED6579-EF1C-46A7-B1CB-057A296EE4FF}" presName="rootComposite1" presStyleCnt="0"/>
      <dgm:spPr/>
    </dgm:pt>
    <dgm:pt modelId="{F8FBE244-0DAC-480C-B7FB-244376417F3A}" type="pres">
      <dgm:prSet presAssocID="{5AED6579-EF1C-46A7-B1CB-057A296EE4FF}" presName="rootText1" presStyleLbl="node0" presStyleIdx="0" presStyleCnt="1" custScaleX="103397" custScaleY="1445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7B4998-9684-4BC9-A8EC-55301C1AA491}" type="pres">
      <dgm:prSet presAssocID="{5AED6579-EF1C-46A7-B1CB-057A296EE4F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E30D0A3-05AF-435F-9DC9-54A626D57B65}" type="pres">
      <dgm:prSet presAssocID="{5AED6579-EF1C-46A7-B1CB-057A296EE4FF}" presName="hierChild2" presStyleCnt="0"/>
      <dgm:spPr/>
    </dgm:pt>
    <dgm:pt modelId="{A3BB3095-9757-4AEB-909D-A5F6992D3C11}" type="pres">
      <dgm:prSet presAssocID="{6036B63A-2AF0-4CB5-ACB0-506E76A54528}" presName="Name64" presStyleLbl="parChTrans1D2" presStyleIdx="0" presStyleCnt="2"/>
      <dgm:spPr/>
      <dgm:t>
        <a:bodyPr/>
        <a:lstStyle/>
        <a:p>
          <a:endParaRPr lang="en-US"/>
        </a:p>
      </dgm:t>
    </dgm:pt>
    <dgm:pt modelId="{6119ED7C-DFFA-4F4D-943B-9AEA0BF87533}" type="pres">
      <dgm:prSet presAssocID="{2DAFE79C-FFD9-4F09-B89F-B3F86E1E663A}" presName="hierRoot2" presStyleCnt="0">
        <dgm:presLayoutVars>
          <dgm:hierBranch val="init"/>
        </dgm:presLayoutVars>
      </dgm:prSet>
      <dgm:spPr/>
    </dgm:pt>
    <dgm:pt modelId="{1AF38EA6-C141-4340-9DA2-2370AFCCD30B}" type="pres">
      <dgm:prSet presAssocID="{2DAFE79C-FFD9-4F09-B89F-B3F86E1E663A}" presName="rootComposite" presStyleCnt="0"/>
      <dgm:spPr/>
    </dgm:pt>
    <dgm:pt modelId="{E083169B-6C1A-494D-8A90-4B86F40EC9FE}" type="pres">
      <dgm:prSet presAssocID="{2DAFE79C-FFD9-4F09-B89F-B3F86E1E663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512CD7-47A3-4468-82D7-1852A9891E4F}" type="pres">
      <dgm:prSet presAssocID="{2DAFE79C-FFD9-4F09-B89F-B3F86E1E663A}" presName="rootConnector" presStyleLbl="node2" presStyleIdx="0" presStyleCnt="2"/>
      <dgm:spPr/>
      <dgm:t>
        <a:bodyPr/>
        <a:lstStyle/>
        <a:p>
          <a:endParaRPr lang="en-US"/>
        </a:p>
      </dgm:t>
    </dgm:pt>
    <dgm:pt modelId="{117D6A2A-0C43-49C0-8E49-F0DB8D3897DD}" type="pres">
      <dgm:prSet presAssocID="{2DAFE79C-FFD9-4F09-B89F-B3F86E1E663A}" presName="hierChild4" presStyleCnt="0"/>
      <dgm:spPr/>
    </dgm:pt>
    <dgm:pt modelId="{AE90AF1B-782B-4C9D-A8BA-0D193AA7C459}" type="pres">
      <dgm:prSet presAssocID="{BC93665C-EC39-48CC-BBEE-F58662E34B67}" presName="Name64" presStyleLbl="parChTrans1D3" presStyleIdx="0" presStyleCnt="2"/>
      <dgm:spPr/>
      <dgm:t>
        <a:bodyPr/>
        <a:lstStyle/>
        <a:p>
          <a:endParaRPr lang="en-US"/>
        </a:p>
      </dgm:t>
    </dgm:pt>
    <dgm:pt modelId="{2A3D0E0E-FCFF-46CC-B4FE-01A428B11FE3}" type="pres">
      <dgm:prSet presAssocID="{D70D1D36-3453-4329-84F3-C621991C09A7}" presName="hierRoot2" presStyleCnt="0">
        <dgm:presLayoutVars>
          <dgm:hierBranch val="init"/>
        </dgm:presLayoutVars>
      </dgm:prSet>
      <dgm:spPr/>
    </dgm:pt>
    <dgm:pt modelId="{0A83CB68-CEC5-4F69-A795-EC5C048AC7B0}" type="pres">
      <dgm:prSet presAssocID="{D70D1D36-3453-4329-84F3-C621991C09A7}" presName="rootComposite" presStyleCnt="0"/>
      <dgm:spPr/>
    </dgm:pt>
    <dgm:pt modelId="{C6F3406D-1514-4BC6-94E5-E7D3E9A3E6CB}" type="pres">
      <dgm:prSet presAssocID="{D70D1D36-3453-4329-84F3-C621991C09A7}" presName="rootText" presStyleLbl="node3" presStyleIdx="0" presStyleCnt="2" custScaleX="158903" custScaleY="2203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5C60FC-B177-4769-9C80-94F282D95374}" type="pres">
      <dgm:prSet presAssocID="{D70D1D36-3453-4329-84F3-C621991C09A7}" presName="rootConnector" presStyleLbl="node3" presStyleIdx="0" presStyleCnt="2"/>
      <dgm:spPr/>
      <dgm:t>
        <a:bodyPr/>
        <a:lstStyle/>
        <a:p>
          <a:endParaRPr lang="en-US"/>
        </a:p>
      </dgm:t>
    </dgm:pt>
    <dgm:pt modelId="{8F2745A8-063C-41C7-BC07-834F876CC8D1}" type="pres">
      <dgm:prSet presAssocID="{D70D1D36-3453-4329-84F3-C621991C09A7}" presName="hierChild4" presStyleCnt="0"/>
      <dgm:spPr/>
    </dgm:pt>
    <dgm:pt modelId="{F8F1EA43-CE37-4C3E-9975-1A7508AFC769}" type="pres">
      <dgm:prSet presAssocID="{D70D1D36-3453-4329-84F3-C621991C09A7}" presName="hierChild5" presStyleCnt="0"/>
      <dgm:spPr/>
    </dgm:pt>
    <dgm:pt modelId="{85D042AB-7D34-4F16-BBBA-4E2EBAB500D6}" type="pres">
      <dgm:prSet presAssocID="{2DAFE79C-FFD9-4F09-B89F-B3F86E1E663A}" presName="hierChild5" presStyleCnt="0"/>
      <dgm:spPr/>
    </dgm:pt>
    <dgm:pt modelId="{C15A74D8-4451-49F5-9196-D4F364FC03A0}" type="pres">
      <dgm:prSet presAssocID="{715397CF-FED2-4B9F-B1AE-CFAD1D6B8456}" presName="Name64" presStyleLbl="parChTrans1D2" presStyleIdx="1" presStyleCnt="2"/>
      <dgm:spPr/>
      <dgm:t>
        <a:bodyPr/>
        <a:lstStyle/>
        <a:p>
          <a:endParaRPr lang="en-US"/>
        </a:p>
      </dgm:t>
    </dgm:pt>
    <dgm:pt modelId="{A2F907ED-3C77-49EA-9E6C-B20D860224C2}" type="pres">
      <dgm:prSet presAssocID="{EE5B6817-8241-4994-9C62-C4B4EFAD2B23}" presName="hierRoot2" presStyleCnt="0">
        <dgm:presLayoutVars>
          <dgm:hierBranch val="init"/>
        </dgm:presLayoutVars>
      </dgm:prSet>
      <dgm:spPr/>
    </dgm:pt>
    <dgm:pt modelId="{E1D3064A-0D0D-4588-981D-2CAA5A336DFE}" type="pres">
      <dgm:prSet presAssocID="{EE5B6817-8241-4994-9C62-C4B4EFAD2B23}" presName="rootComposite" presStyleCnt="0"/>
      <dgm:spPr/>
    </dgm:pt>
    <dgm:pt modelId="{F86C81FE-315D-41DC-98D5-6ACBA42D4108}" type="pres">
      <dgm:prSet presAssocID="{EE5B6817-8241-4994-9C62-C4B4EFAD2B2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B39764-5F32-4557-897F-8FC8329CF472}" type="pres">
      <dgm:prSet presAssocID="{EE5B6817-8241-4994-9C62-C4B4EFAD2B23}" presName="rootConnector" presStyleLbl="node2" presStyleIdx="1" presStyleCnt="2"/>
      <dgm:spPr/>
      <dgm:t>
        <a:bodyPr/>
        <a:lstStyle/>
        <a:p>
          <a:endParaRPr lang="en-US"/>
        </a:p>
      </dgm:t>
    </dgm:pt>
    <dgm:pt modelId="{3DCBD4CF-F684-47C8-B0DE-6C85A7A4734B}" type="pres">
      <dgm:prSet presAssocID="{EE5B6817-8241-4994-9C62-C4B4EFAD2B23}" presName="hierChild4" presStyleCnt="0"/>
      <dgm:spPr/>
    </dgm:pt>
    <dgm:pt modelId="{3C379EC6-B12A-4083-8BC8-58D87CD94B78}" type="pres">
      <dgm:prSet presAssocID="{C19B9127-6A7B-4D40-B986-7721F291FF4C}" presName="Name64" presStyleLbl="parChTrans1D3" presStyleIdx="1" presStyleCnt="2"/>
      <dgm:spPr/>
      <dgm:t>
        <a:bodyPr/>
        <a:lstStyle/>
        <a:p>
          <a:endParaRPr lang="en-US"/>
        </a:p>
      </dgm:t>
    </dgm:pt>
    <dgm:pt modelId="{B01B5281-102B-4A45-B1CD-09A581FA2AEB}" type="pres">
      <dgm:prSet presAssocID="{CF31E75E-F0E4-4F25-9ECD-FC97B5C899F4}" presName="hierRoot2" presStyleCnt="0">
        <dgm:presLayoutVars>
          <dgm:hierBranch val="init"/>
        </dgm:presLayoutVars>
      </dgm:prSet>
      <dgm:spPr/>
    </dgm:pt>
    <dgm:pt modelId="{4EF81483-745F-421F-BCC4-A7DDFA270855}" type="pres">
      <dgm:prSet presAssocID="{CF31E75E-F0E4-4F25-9ECD-FC97B5C899F4}" presName="rootComposite" presStyleCnt="0"/>
      <dgm:spPr/>
    </dgm:pt>
    <dgm:pt modelId="{8C4B7A6B-3B1B-4757-8BF3-BB4839DBF04F}" type="pres">
      <dgm:prSet presAssocID="{CF31E75E-F0E4-4F25-9ECD-FC97B5C899F4}" presName="rootText" presStyleLbl="node3" presStyleIdx="1" presStyleCnt="2" custScaleX="135974" custScaleY="1404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F1B25B-CDAB-435E-A7BD-5CA6F737B382}" type="pres">
      <dgm:prSet presAssocID="{CF31E75E-F0E4-4F25-9ECD-FC97B5C899F4}" presName="rootConnector" presStyleLbl="node3" presStyleIdx="1" presStyleCnt="2"/>
      <dgm:spPr/>
      <dgm:t>
        <a:bodyPr/>
        <a:lstStyle/>
        <a:p>
          <a:endParaRPr lang="en-US"/>
        </a:p>
      </dgm:t>
    </dgm:pt>
    <dgm:pt modelId="{2E30AD99-0C16-4C98-9AE1-DDBC0402B288}" type="pres">
      <dgm:prSet presAssocID="{CF31E75E-F0E4-4F25-9ECD-FC97B5C899F4}" presName="hierChild4" presStyleCnt="0"/>
      <dgm:spPr/>
    </dgm:pt>
    <dgm:pt modelId="{92B4A060-6059-4D75-9900-40D1B16DBD5D}" type="pres">
      <dgm:prSet presAssocID="{CF31E75E-F0E4-4F25-9ECD-FC97B5C899F4}" presName="hierChild5" presStyleCnt="0"/>
      <dgm:spPr/>
    </dgm:pt>
    <dgm:pt modelId="{0C6172CD-A0E7-418D-82CF-4857CFDAD09B}" type="pres">
      <dgm:prSet presAssocID="{EE5B6817-8241-4994-9C62-C4B4EFAD2B23}" presName="hierChild5" presStyleCnt="0"/>
      <dgm:spPr/>
    </dgm:pt>
    <dgm:pt modelId="{36F0F4C2-01E8-4BD3-9916-FBD0139F3B8E}" type="pres">
      <dgm:prSet presAssocID="{5AED6579-EF1C-46A7-B1CB-057A296EE4FF}" presName="hierChild3" presStyleCnt="0"/>
      <dgm:spPr/>
    </dgm:pt>
  </dgm:ptLst>
  <dgm:cxnLst>
    <dgm:cxn modelId="{E7EDC1F1-DDBD-4590-A19B-597E83679212}" srcId="{5AED6579-EF1C-46A7-B1CB-057A296EE4FF}" destId="{EE5B6817-8241-4994-9C62-C4B4EFAD2B23}" srcOrd="1" destOrd="0" parTransId="{715397CF-FED2-4B9F-B1AE-CFAD1D6B8456}" sibTransId="{7E7C4CBD-6F30-4965-B0CC-DED7BA5DBD2A}"/>
    <dgm:cxn modelId="{420B3EE1-4ED7-4C19-9DB0-1618C7BF96BC}" type="presOf" srcId="{A6193468-6F65-4CB5-92F8-4BC5288BB4EC}" destId="{F0E267D8-24FA-475E-9D24-0324872CAF85}" srcOrd="0" destOrd="0" presId="urn:microsoft.com/office/officeart/2009/3/layout/HorizontalOrganizationChart"/>
    <dgm:cxn modelId="{14EB0D8C-B4CC-443E-B597-D9A0DF0D1F28}" srcId="{EE5B6817-8241-4994-9C62-C4B4EFAD2B23}" destId="{CF31E75E-F0E4-4F25-9ECD-FC97B5C899F4}" srcOrd="0" destOrd="0" parTransId="{C19B9127-6A7B-4D40-B986-7721F291FF4C}" sibTransId="{E019EA34-3DA7-4CA6-9247-7D4B69BE1030}"/>
    <dgm:cxn modelId="{B81A0C68-7D02-4596-B268-4FFFAE085CBB}" type="presOf" srcId="{C19B9127-6A7B-4D40-B986-7721F291FF4C}" destId="{3C379EC6-B12A-4083-8BC8-58D87CD94B78}" srcOrd="0" destOrd="0" presId="urn:microsoft.com/office/officeart/2009/3/layout/HorizontalOrganizationChart"/>
    <dgm:cxn modelId="{DABF12DB-3593-4BA1-840A-1AF8A54D558F}" type="presOf" srcId="{EE5B6817-8241-4994-9C62-C4B4EFAD2B23}" destId="{F86C81FE-315D-41DC-98D5-6ACBA42D4108}" srcOrd="0" destOrd="0" presId="urn:microsoft.com/office/officeart/2009/3/layout/HorizontalOrganizationChart"/>
    <dgm:cxn modelId="{490A474F-1607-45D0-A2DA-D85C5ED04BC8}" srcId="{A6193468-6F65-4CB5-92F8-4BC5288BB4EC}" destId="{5AED6579-EF1C-46A7-B1CB-057A296EE4FF}" srcOrd="0" destOrd="0" parTransId="{4EAF8484-B333-49BE-AAAA-EF9622B20B89}" sibTransId="{963AE550-E121-4C76-9B5F-FD4DBCCDFB6B}"/>
    <dgm:cxn modelId="{20518DA5-9F86-44CF-9CFD-EB585DEFE058}" type="presOf" srcId="{2DAFE79C-FFD9-4F09-B89F-B3F86E1E663A}" destId="{7C512CD7-47A3-4468-82D7-1852A9891E4F}" srcOrd="1" destOrd="0" presId="urn:microsoft.com/office/officeart/2009/3/layout/HorizontalOrganizationChart"/>
    <dgm:cxn modelId="{96A4EC89-8FD8-44FC-8284-DC6AFD619E54}" type="presOf" srcId="{D70D1D36-3453-4329-84F3-C621991C09A7}" destId="{4C5C60FC-B177-4769-9C80-94F282D95374}" srcOrd="1" destOrd="0" presId="urn:microsoft.com/office/officeart/2009/3/layout/HorizontalOrganizationChart"/>
    <dgm:cxn modelId="{9B8BCFF7-A4CC-4CF4-B3F6-FE5D502BDAD0}" type="presOf" srcId="{5AED6579-EF1C-46A7-B1CB-057A296EE4FF}" destId="{0C7B4998-9684-4BC9-A8EC-55301C1AA491}" srcOrd="1" destOrd="0" presId="urn:microsoft.com/office/officeart/2009/3/layout/HorizontalOrganizationChart"/>
    <dgm:cxn modelId="{61956EE9-FE31-4DC1-9A9F-18710EB1D053}" srcId="{2DAFE79C-FFD9-4F09-B89F-B3F86E1E663A}" destId="{D70D1D36-3453-4329-84F3-C621991C09A7}" srcOrd="0" destOrd="0" parTransId="{BC93665C-EC39-48CC-BBEE-F58662E34B67}" sibTransId="{DD37BB82-0727-49F0-90B3-BC5866414373}"/>
    <dgm:cxn modelId="{4FA433DC-3923-4CF4-B1AC-953FA1CC6C74}" type="presOf" srcId="{D70D1D36-3453-4329-84F3-C621991C09A7}" destId="{C6F3406D-1514-4BC6-94E5-E7D3E9A3E6CB}" srcOrd="0" destOrd="0" presId="urn:microsoft.com/office/officeart/2009/3/layout/HorizontalOrganizationChart"/>
    <dgm:cxn modelId="{B842CB67-E03F-409F-AD5B-DC9618A060A3}" type="presOf" srcId="{5AED6579-EF1C-46A7-B1CB-057A296EE4FF}" destId="{F8FBE244-0DAC-480C-B7FB-244376417F3A}" srcOrd="0" destOrd="0" presId="urn:microsoft.com/office/officeart/2009/3/layout/HorizontalOrganizationChart"/>
    <dgm:cxn modelId="{712D8BE4-A9A4-45B1-991B-8C73DFD8B2BF}" type="presOf" srcId="{2DAFE79C-FFD9-4F09-B89F-B3F86E1E663A}" destId="{E083169B-6C1A-494D-8A90-4B86F40EC9FE}" srcOrd="0" destOrd="0" presId="urn:microsoft.com/office/officeart/2009/3/layout/HorizontalOrganizationChart"/>
    <dgm:cxn modelId="{47642816-0495-4353-A209-B418A0DCA4C0}" type="presOf" srcId="{715397CF-FED2-4B9F-B1AE-CFAD1D6B8456}" destId="{C15A74D8-4451-49F5-9196-D4F364FC03A0}" srcOrd="0" destOrd="0" presId="urn:microsoft.com/office/officeart/2009/3/layout/HorizontalOrganizationChart"/>
    <dgm:cxn modelId="{0A2F4276-6569-46C3-8EA5-547D57CD54E2}" type="presOf" srcId="{CF31E75E-F0E4-4F25-9ECD-FC97B5C899F4}" destId="{8C4B7A6B-3B1B-4757-8BF3-BB4839DBF04F}" srcOrd="0" destOrd="0" presId="urn:microsoft.com/office/officeart/2009/3/layout/HorizontalOrganizationChart"/>
    <dgm:cxn modelId="{F0BF5A52-291A-4B51-9EC7-78B9D7B26E44}" type="presOf" srcId="{BC93665C-EC39-48CC-BBEE-F58662E34B67}" destId="{AE90AF1B-782B-4C9D-A8BA-0D193AA7C459}" srcOrd="0" destOrd="0" presId="urn:microsoft.com/office/officeart/2009/3/layout/HorizontalOrganizationChart"/>
    <dgm:cxn modelId="{F72E7EC9-9E95-4B6A-8C2D-85F358A6A593}" srcId="{5AED6579-EF1C-46A7-B1CB-057A296EE4FF}" destId="{2DAFE79C-FFD9-4F09-B89F-B3F86E1E663A}" srcOrd="0" destOrd="0" parTransId="{6036B63A-2AF0-4CB5-ACB0-506E76A54528}" sibTransId="{1631A203-C6FA-48FF-8E01-B7E53A29D606}"/>
    <dgm:cxn modelId="{76E263D6-6D66-484A-846B-258AA5433E5C}" type="presOf" srcId="{CF31E75E-F0E4-4F25-9ECD-FC97B5C899F4}" destId="{E1F1B25B-CDAB-435E-A7BD-5CA6F737B382}" srcOrd="1" destOrd="0" presId="urn:microsoft.com/office/officeart/2009/3/layout/HorizontalOrganizationChart"/>
    <dgm:cxn modelId="{8B4FCA32-35FA-4BAC-A3F3-9B939E25D226}" type="presOf" srcId="{6036B63A-2AF0-4CB5-ACB0-506E76A54528}" destId="{A3BB3095-9757-4AEB-909D-A5F6992D3C11}" srcOrd="0" destOrd="0" presId="urn:microsoft.com/office/officeart/2009/3/layout/HorizontalOrganizationChart"/>
    <dgm:cxn modelId="{325E6E6A-3DE1-4195-A954-F149CE51A457}" type="presOf" srcId="{EE5B6817-8241-4994-9C62-C4B4EFAD2B23}" destId="{5CB39764-5F32-4557-897F-8FC8329CF472}" srcOrd="1" destOrd="0" presId="urn:microsoft.com/office/officeart/2009/3/layout/HorizontalOrganizationChart"/>
    <dgm:cxn modelId="{1F857D43-805D-4D27-A955-317FE130DA7C}" type="presParOf" srcId="{F0E267D8-24FA-475E-9D24-0324872CAF85}" destId="{C0A696DD-2BA8-4F40-90F2-E026BF5C65B0}" srcOrd="0" destOrd="0" presId="urn:microsoft.com/office/officeart/2009/3/layout/HorizontalOrganizationChart"/>
    <dgm:cxn modelId="{820593C8-C4BC-4EEE-AD8A-6D6C34EC6753}" type="presParOf" srcId="{C0A696DD-2BA8-4F40-90F2-E026BF5C65B0}" destId="{F32A0104-C3EE-45C7-AE56-08467E2A239B}" srcOrd="0" destOrd="0" presId="urn:microsoft.com/office/officeart/2009/3/layout/HorizontalOrganizationChart"/>
    <dgm:cxn modelId="{FE15966B-614F-4734-9D26-F3295D3AE8A1}" type="presParOf" srcId="{F32A0104-C3EE-45C7-AE56-08467E2A239B}" destId="{F8FBE244-0DAC-480C-B7FB-244376417F3A}" srcOrd="0" destOrd="0" presId="urn:microsoft.com/office/officeart/2009/3/layout/HorizontalOrganizationChart"/>
    <dgm:cxn modelId="{20DB7ACC-B0F1-4FC8-A5D8-F27B287EEBF0}" type="presParOf" srcId="{F32A0104-C3EE-45C7-AE56-08467E2A239B}" destId="{0C7B4998-9684-4BC9-A8EC-55301C1AA491}" srcOrd="1" destOrd="0" presId="urn:microsoft.com/office/officeart/2009/3/layout/HorizontalOrganizationChart"/>
    <dgm:cxn modelId="{612EFB37-7335-4E45-AB22-3F1BC1038AEE}" type="presParOf" srcId="{C0A696DD-2BA8-4F40-90F2-E026BF5C65B0}" destId="{3E30D0A3-05AF-435F-9DC9-54A626D57B65}" srcOrd="1" destOrd="0" presId="urn:microsoft.com/office/officeart/2009/3/layout/HorizontalOrganizationChart"/>
    <dgm:cxn modelId="{5A7D8022-DADE-472F-AF93-8EB896993005}" type="presParOf" srcId="{3E30D0A3-05AF-435F-9DC9-54A626D57B65}" destId="{A3BB3095-9757-4AEB-909D-A5F6992D3C11}" srcOrd="0" destOrd="0" presId="urn:microsoft.com/office/officeart/2009/3/layout/HorizontalOrganizationChart"/>
    <dgm:cxn modelId="{386CC0E8-F2FD-41C0-83F7-2186077D9592}" type="presParOf" srcId="{3E30D0A3-05AF-435F-9DC9-54A626D57B65}" destId="{6119ED7C-DFFA-4F4D-943B-9AEA0BF87533}" srcOrd="1" destOrd="0" presId="urn:microsoft.com/office/officeart/2009/3/layout/HorizontalOrganizationChart"/>
    <dgm:cxn modelId="{F00DBE07-E904-4B70-8D6F-77B26BCBD114}" type="presParOf" srcId="{6119ED7C-DFFA-4F4D-943B-9AEA0BF87533}" destId="{1AF38EA6-C141-4340-9DA2-2370AFCCD30B}" srcOrd="0" destOrd="0" presId="urn:microsoft.com/office/officeart/2009/3/layout/HorizontalOrganizationChart"/>
    <dgm:cxn modelId="{D899D587-CFB1-4154-ABCB-A9E903DCE088}" type="presParOf" srcId="{1AF38EA6-C141-4340-9DA2-2370AFCCD30B}" destId="{E083169B-6C1A-494D-8A90-4B86F40EC9FE}" srcOrd="0" destOrd="0" presId="urn:microsoft.com/office/officeart/2009/3/layout/HorizontalOrganizationChart"/>
    <dgm:cxn modelId="{14ACCE48-6E46-42A9-88F2-535C1E48CAD2}" type="presParOf" srcId="{1AF38EA6-C141-4340-9DA2-2370AFCCD30B}" destId="{7C512CD7-47A3-4468-82D7-1852A9891E4F}" srcOrd="1" destOrd="0" presId="urn:microsoft.com/office/officeart/2009/3/layout/HorizontalOrganizationChart"/>
    <dgm:cxn modelId="{B78841AD-1741-44F7-93B7-B02D9848A36C}" type="presParOf" srcId="{6119ED7C-DFFA-4F4D-943B-9AEA0BF87533}" destId="{117D6A2A-0C43-49C0-8E49-F0DB8D3897DD}" srcOrd="1" destOrd="0" presId="urn:microsoft.com/office/officeart/2009/3/layout/HorizontalOrganizationChart"/>
    <dgm:cxn modelId="{F2B444A1-AE79-46C2-8B8D-763B574DDEFB}" type="presParOf" srcId="{117D6A2A-0C43-49C0-8E49-F0DB8D3897DD}" destId="{AE90AF1B-782B-4C9D-A8BA-0D193AA7C459}" srcOrd="0" destOrd="0" presId="urn:microsoft.com/office/officeart/2009/3/layout/HorizontalOrganizationChart"/>
    <dgm:cxn modelId="{0BF7843A-FA89-417B-8E0C-A7A9B60E1EC0}" type="presParOf" srcId="{117D6A2A-0C43-49C0-8E49-F0DB8D3897DD}" destId="{2A3D0E0E-FCFF-46CC-B4FE-01A428B11FE3}" srcOrd="1" destOrd="0" presId="urn:microsoft.com/office/officeart/2009/3/layout/HorizontalOrganizationChart"/>
    <dgm:cxn modelId="{ADA8E852-F048-4F01-90CA-AF0028363764}" type="presParOf" srcId="{2A3D0E0E-FCFF-46CC-B4FE-01A428B11FE3}" destId="{0A83CB68-CEC5-4F69-A795-EC5C048AC7B0}" srcOrd="0" destOrd="0" presId="urn:microsoft.com/office/officeart/2009/3/layout/HorizontalOrganizationChart"/>
    <dgm:cxn modelId="{E6D8B2F0-544D-4D11-8FB5-261C11C97DEB}" type="presParOf" srcId="{0A83CB68-CEC5-4F69-A795-EC5C048AC7B0}" destId="{C6F3406D-1514-4BC6-94E5-E7D3E9A3E6CB}" srcOrd="0" destOrd="0" presId="urn:microsoft.com/office/officeart/2009/3/layout/HorizontalOrganizationChart"/>
    <dgm:cxn modelId="{393B8ABA-03A0-4C46-9A80-F6334BA7A5FF}" type="presParOf" srcId="{0A83CB68-CEC5-4F69-A795-EC5C048AC7B0}" destId="{4C5C60FC-B177-4769-9C80-94F282D95374}" srcOrd="1" destOrd="0" presId="urn:microsoft.com/office/officeart/2009/3/layout/HorizontalOrganizationChart"/>
    <dgm:cxn modelId="{3261C762-C4A2-4720-B803-5B7788622F5D}" type="presParOf" srcId="{2A3D0E0E-FCFF-46CC-B4FE-01A428B11FE3}" destId="{8F2745A8-063C-41C7-BC07-834F876CC8D1}" srcOrd="1" destOrd="0" presId="urn:microsoft.com/office/officeart/2009/3/layout/HorizontalOrganizationChart"/>
    <dgm:cxn modelId="{69449D7B-326A-48F6-99E1-4D98D5FBCB2B}" type="presParOf" srcId="{2A3D0E0E-FCFF-46CC-B4FE-01A428B11FE3}" destId="{F8F1EA43-CE37-4C3E-9975-1A7508AFC769}" srcOrd="2" destOrd="0" presId="urn:microsoft.com/office/officeart/2009/3/layout/HorizontalOrganizationChart"/>
    <dgm:cxn modelId="{152DD52F-A793-41A9-9027-352BA2C1C031}" type="presParOf" srcId="{6119ED7C-DFFA-4F4D-943B-9AEA0BF87533}" destId="{85D042AB-7D34-4F16-BBBA-4E2EBAB500D6}" srcOrd="2" destOrd="0" presId="urn:microsoft.com/office/officeart/2009/3/layout/HorizontalOrganizationChart"/>
    <dgm:cxn modelId="{DE57DCB9-BB46-46E5-B388-0037CF24E583}" type="presParOf" srcId="{3E30D0A3-05AF-435F-9DC9-54A626D57B65}" destId="{C15A74D8-4451-49F5-9196-D4F364FC03A0}" srcOrd="2" destOrd="0" presId="urn:microsoft.com/office/officeart/2009/3/layout/HorizontalOrganizationChart"/>
    <dgm:cxn modelId="{1C9B53B8-48D3-4AC1-A841-C294B1D679CD}" type="presParOf" srcId="{3E30D0A3-05AF-435F-9DC9-54A626D57B65}" destId="{A2F907ED-3C77-49EA-9E6C-B20D860224C2}" srcOrd="3" destOrd="0" presId="urn:microsoft.com/office/officeart/2009/3/layout/HorizontalOrganizationChart"/>
    <dgm:cxn modelId="{CD4826F2-96E6-4ACB-ABDC-F09F76994E13}" type="presParOf" srcId="{A2F907ED-3C77-49EA-9E6C-B20D860224C2}" destId="{E1D3064A-0D0D-4588-981D-2CAA5A336DFE}" srcOrd="0" destOrd="0" presId="urn:microsoft.com/office/officeart/2009/3/layout/HorizontalOrganizationChart"/>
    <dgm:cxn modelId="{7B671BF5-CEE9-4F7D-BB84-F6F114220583}" type="presParOf" srcId="{E1D3064A-0D0D-4588-981D-2CAA5A336DFE}" destId="{F86C81FE-315D-41DC-98D5-6ACBA42D4108}" srcOrd="0" destOrd="0" presId="urn:microsoft.com/office/officeart/2009/3/layout/HorizontalOrganizationChart"/>
    <dgm:cxn modelId="{FC6BA542-6D0C-46A2-A6D0-9B498A04E2F3}" type="presParOf" srcId="{E1D3064A-0D0D-4588-981D-2CAA5A336DFE}" destId="{5CB39764-5F32-4557-897F-8FC8329CF472}" srcOrd="1" destOrd="0" presId="urn:microsoft.com/office/officeart/2009/3/layout/HorizontalOrganizationChart"/>
    <dgm:cxn modelId="{B0C336E4-F82F-4F77-A586-B7398F2D0C1C}" type="presParOf" srcId="{A2F907ED-3C77-49EA-9E6C-B20D860224C2}" destId="{3DCBD4CF-F684-47C8-B0DE-6C85A7A4734B}" srcOrd="1" destOrd="0" presId="urn:microsoft.com/office/officeart/2009/3/layout/HorizontalOrganizationChart"/>
    <dgm:cxn modelId="{9C1DDB6D-F3F9-4B3D-AF59-DEEBE522B09F}" type="presParOf" srcId="{3DCBD4CF-F684-47C8-B0DE-6C85A7A4734B}" destId="{3C379EC6-B12A-4083-8BC8-58D87CD94B78}" srcOrd="0" destOrd="0" presId="urn:microsoft.com/office/officeart/2009/3/layout/HorizontalOrganizationChart"/>
    <dgm:cxn modelId="{BB91FD24-A406-44DD-AEEF-6989FA38F0F6}" type="presParOf" srcId="{3DCBD4CF-F684-47C8-B0DE-6C85A7A4734B}" destId="{B01B5281-102B-4A45-B1CD-09A581FA2AEB}" srcOrd="1" destOrd="0" presId="urn:microsoft.com/office/officeart/2009/3/layout/HorizontalOrganizationChart"/>
    <dgm:cxn modelId="{4283F202-06FD-49A0-B33D-743DCB3600D9}" type="presParOf" srcId="{B01B5281-102B-4A45-B1CD-09A581FA2AEB}" destId="{4EF81483-745F-421F-BCC4-A7DDFA270855}" srcOrd="0" destOrd="0" presId="urn:microsoft.com/office/officeart/2009/3/layout/HorizontalOrganizationChart"/>
    <dgm:cxn modelId="{44FD53A1-B5C0-4FA2-9334-7E835FD5A904}" type="presParOf" srcId="{4EF81483-745F-421F-BCC4-A7DDFA270855}" destId="{8C4B7A6B-3B1B-4757-8BF3-BB4839DBF04F}" srcOrd="0" destOrd="0" presId="urn:microsoft.com/office/officeart/2009/3/layout/HorizontalOrganizationChart"/>
    <dgm:cxn modelId="{694E502E-9ADA-4CE9-AFAC-38758578BCEF}" type="presParOf" srcId="{4EF81483-745F-421F-BCC4-A7DDFA270855}" destId="{E1F1B25B-CDAB-435E-A7BD-5CA6F737B382}" srcOrd="1" destOrd="0" presId="urn:microsoft.com/office/officeart/2009/3/layout/HorizontalOrganizationChart"/>
    <dgm:cxn modelId="{838AB110-BFC1-439A-A232-0D7FA17AEE94}" type="presParOf" srcId="{B01B5281-102B-4A45-B1CD-09A581FA2AEB}" destId="{2E30AD99-0C16-4C98-9AE1-DDBC0402B288}" srcOrd="1" destOrd="0" presId="urn:microsoft.com/office/officeart/2009/3/layout/HorizontalOrganizationChart"/>
    <dgm:cxn modelId="{B63B2849-3068-4865-B2FD-A94DE3700537}" type="presParOf" srcId="{B01B5281-102B-4A45-B1CD-09A581FA2AEB}" destId="{92B4A060-6059-4D75-9900-40D1B16DBD5D}" srcOrd="2" destOrd="0" presId="urn:microsoft.com/office/officeart/2009/3/layout/HorizontalOrganizationChart"/>
    <dgm:cxn modelId="{E42E731F-6B8A-4361-8220-79895B8F08E2}" type="presParOf" srcId="{A2F907ED-3C77-49EA-9E6C-B20D860224C2}" destId="{0C6172CD-A0E7-418D-82CF-4857CFDAD09B}" srcOrd="2" destOrd="0" presId="urn:microsoft.com/office/officeart/2009/3/layout/HorizontalOrganizationChart"/>
    <dgm:cxn modelId="{DD6C86BD-B7F5-4D35-B0BA-08BDBF0BF22A}" type="presParOf" srcId="{C0A696DD-2BA8-4F40-90F2-E026BF5C65B0}" destId="{36F0F4C2-01E8-4BD3-9916-FBD0139F3B8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1E64EA-E366-454A-A104-D6F73B02E9A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B92E2F-8C3B-450B-9F56-F59FFD62B2CE}">
      <dgm:prSet phldrT="[Text]" custT="1"/>
      <dgm:spPr/>
      <dgm:t>
        <a:bodyPr/>
        <a:lstStyle/>
        <a:p>
          <a:r>
            <a:rPr lang="en-IN" sz="1600" b="1" dirty="0" smtClean="0">
              <a:latin typeface="Candara" panose="020E0502030303020204" pitchFamily="34" charset="0"/>
            </a:rPr>
            <a:t>Other Function</a:t>
          </a:r>
          <a:endParaRPr lang="en-US" sz="1600" dirty="0">
            <a:latin typeface="Candara" panose="020E0502030303020204" pitchFamily="34" charset="0"/>
          </a:endParaRPr>
        </a:p>
      </dgm:t>
    </dgm:pt>
    <dgm:pt modelId="{E35327DD-6D93-43DF-A15C-9F5AD65EE0DB}" type="parTrans" cxnId="{D6A3F6C8-3F6D-4186-AD04-48ABE8C02649}">
      <dgm:prSet/>
      <dgm:spPr/>
      <dgm:t>
        <a:bodyPr/>
        <a:lstStyle/>
        <a:p>
          <a:endParaRPr lang="en-US"/>
        </a:p>
      </dgm:t>
    </dgm:pt>
    <dgm:pt modelId="{07FFD8C1-DB60-4ED8-8BD7-9058C18E6FE6}" type="sibTrans" cxnId="{D6A3F6C8-3F6D-4186-AD04-48ABE8C02649}">
      <dgm:prSet/>
      <dgm:spPr/>
      <dgm:t>
        <a:bodyPr/>
        <a:lstStyle/>
        <a:p>
          <a:endParaRPr lang="en-US"/>
        </a:p>
      </dgm:t>
    </dgm:pt>
    <dgm:pt modelId="{35EF5852-05CD-4CC1-80D2-ADC27128753E}">
      <dgm:prSet phldrT="[Text]" custT="1"/>
      <dgm:spPr/>
      <dgm:t>
        <a:bodyPr/>
        <a:lstStyle/>
        <a:p>
          <a:r>
            <a:rPr lang="en-IN" sz="1600" dirty="0" smtClean="0">
              <a:latin typeface="Candara" panose="020E0502030303020204" pitchFamily="34" charset="0"/>
            </a:rPr>
            <a:t>Higher-order Functions:</a:t>
          </a:r>
          <a:endParaRPr lang="en-US" sz="1600" dirty="0">
            <a:latin typeface="Candara" panose="020E0502030303020204" pitchFamily="34" charset="0"/>
          </a:endParaRPr>
        </a:p>
      </dgm:t>
    </dgm:pt>
    <dgm:pt modelId="{713DE03E-633C-43D0-8AAF-248061C5D435}" type="parTrans" cxnId="{9298FDD7-741F-494A-ACA0-B718695DC892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C6C5BB44-25D3-4BC6-85F1-2CDD15C38B65}" type="sibTrans" cxnId="{9298FDD7-741F-494A-ACA0-B718695DC892}">
      <dgm:prSet/>
      <dgm:spPr/>
      <dgm:t>
        <a:bodyPr/>
        <a:lstStyle/>
        <a:p>
          <a:endParaRPr lang="en-US"/>
        </a:p>
      </dgm:t>
    </dgm:pt>
    <dgm:pt modelId="{50540371-A068-4FE0-8F7D-842352548DA0}">
      <dgm:prSet phldrT="[Text]" custT="1"/>
      <dgm:spPr/>
      <dgm:t>
        <a:bodyPr/>
        <a:lstStyle/>
        <a:p>
          <a:pPr algn="ctr"/>
          <a:r>
            <a:rPr lang="en-IN" sz="1600" dirty="0" smtClean="0">
              <a:latin typeface="Candara" panose="020E0502030303020204" pitchFamily="34" charset="0"/>
            </a:rPr>
            <a:t>Recursive Functions:</a:t>
          </a:r>
          <a:endParaRPr lang="en-US" sz="1600" dirty="0">
            <a:latin typeface="Candara" panose="020E0502030303020204" pitchFamily="34" charset="0"/>
          </a:endParaRPr>
        </a:p>
      </dgm:t>
    </dgm:pt>
    <dgm:pt modelId="{CAFEC12F-461A-4D0F-A28D-257726F72BBA}" type="parTrans" cxnId="{77A78E3D-0A9B-4DA7-8DFC-A49B8E74EC48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52996A0B-791C-40FC-8E8B-72B3B5CCF587}" type="sibTrans" cxnId="{77A78E3D-0A9B-4DA7-8DFC-A49B8E74EC48}">
      <dgm:prSet/>
      <dgm:spPr/>
      <dgm:t>
        <a:bodyPr/>
        <a:lstStyle/>
        <a:p>
          <a:endParaRPr lang="en-US"/>
        </a:p>
      </dgm:t>
    </dgm:pt>
    <dgm:pt modelId="{D8AB544D-BA33-4B40-9469-48F576C49EB4}">
      <dgm:prSet phldrT="[Text]" custT="1"/>
      <dgm:spPr/>
      <dgm:t>
        <a:bodyPr/>
        <a:lstStyle/>
        <a:p>
          <a:r>
            <a:rPr lang="en-US" sz="1600" dirty="0" smtClean="0">
              <a:latin typeface="Candara" panose="020E0502030303020204" pitchFamily="34" charset="0"/>
            </a:rPr>
            <a:t>map() </a:t>
          </a:r>
          <a:endParaRPr lang="en-US" sz="1600" dirty="0">
            <a:latin typeface="Candara" panose="020E0502030303020204" pitchFamily="34" charset="0"/>
          </a:endParaRPr>
        </a:p>
      </dgm:t>
    </dgm:pt>
    <dgm:pt modelId="{115C4267-0929-4925-ADC6-EA8B6E5AB124}" type="parTrans" cxnId="{E21068AC-4D74-43E6-A74E-0C793D493B59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72D46A54-6B4D-4CEB-B2B2-BA3FB4FD4804}" type="sibTrans" cxnId="{E21068AC-4D74-43E6-A74E-0C793D493B59}">
      <dgm:prSet/>
      <dgm:spPr/>
      <dgm:t>
        <a:bodyPr/>
        <a:lstStyle/>
        <a:p>
          <a:endParaRPr lang="en-US"/>
        </a:p>
      </dgm:t>
    </dgm:pt>
    <dgm:pt modelId="{FB6EAC83-C0B2-4A2E-80AC-9C5B21079DC3}">
      <dgm:prSet custT="1"/>
      <dgm:spPr/>
      <dgm:t>
        <a:bodyPr/>
        <a:lstStyle/>
        <a:p>
          <a:r>
            <a:rPr lang="en-US" sz="1600" smtClean="0">
              <a:latin typeface="Candara" panose="020E0502030303020204" pitchFamily="34" charset="0"/>
            </a:rPr>
            <a:t>filter() </a:t>
          </a:r>
          <a:endParaRPr lang="en-IN" sz="1600">
            <a:latin typeface="Candara" panose="020E0502030303020204" pitchFamily="34" charset="0"/>
          </a:endParaRPr>
        </a:p>
      </dgm:t>
    </dgm:pt>
    <dgm:pt modelId="{E65524B3-1B78-4A61-BDB3-3FD7AA118586}" type="parTrans" cxnId="{4141E3CF-FEA4-497D-9342-5C910615C970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D69A879E-8F21-47A2-ABDF-E5B389571CE6}" type="sibTrans" cxnId="{4141E3CF-FEA4-497D-9342-5C910615C970}">
      <dgm:prSet/>
      <dgm:spPr/>
      <dgm:t>
        <a:bodyPr/>
        <a:lstStyle/>
        <a:p>
          <a:endParaRPr lang="en-US"/>
        </a:p>
      </dgm:t>
    </dgm:pt>
    <dgm:pt modelId="{C857092C-1B48-4924-8621-9A42AD2E9C34}">
      <dgm:prSet custT="1"/>
      <dgm:spPr/>
      <dgm:t>
        <a:bodyPr/>
        <a:lstStyle/>
        <a:p>
          <a:r>
            <a:rPr lang="en-US" sz="1600" smtClean="0">
              <a:latin typeface="Candara" panose="020E0502030303020204" pitchFamily="34" charset="0"/>
            </a:rPr>
            <a:t>reduce()</a:t>
          </a:r>
          <a:endParaRPr lang="en-IN" sz="1600">
            <a:latin typeface="Candara" panose="020E0502030303020204" pitchFamily="34" charset="0"/>
          </a:endParaRPr>
        </a:p>
      </dgm:t>
    </dgm:pt>
    <dgm:pt modelId="{A0797483-2611-4D35-BC8A-C4823C4D7907}" type="parTrans" cxnId="{7ECA46F3-B454-451C-8D8A-01EB89F2E488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A2E8DF33-2665-4A32-8B53-C1EE73B03E62}" type="sibTrans" cxnId="{7ECA46F3-B454-451C-8D8A-01EB89F2E488}">
      <dgm:prSet/>
      <dgm:spPr/>
      <dgm:t>
        <a:bodyPr/>
        <a:lstStyle/>
        <a:p>
          <a:endParaRPr lang="en-US"/>
        </a:p>
      </dgm:t>
    </dgm:pt>
    <dgm:pt modelId="{14D5BB99-8521-4B21-99AD-3682074FFB6B}">
      <dgm:prSet custT="1"/>
      <dgm:spPr/>
      <dgm:t>
        <a:bodyPr/>
        <a:lstStyle/>
        <a:p>
          <a:r>
            <a:rPr lang="en-IN" sz="1600" dirty="0" smtClean="0">
              <a:latin typeface="Candara" panose="020E0502030303020204" pitchFamily="34" charset="0"/>
            </a:rPr>
            <a:t>Generator Functions:</a:t>
          </a:r>
        </a:p>
      </dgm:t>
    </dgm:pt>
    <dgm:pt modelId="{2635B2C5-832A-4432-9B53-C56A4AA06C1E}" type="parTrans" cxnId="{04FD0778-88DE-4AE1-8ABD-F8F5642F46C5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4EC9F2C7-F421-486E-8ACA-C8357FDF8097}" type="sibTrans" cxnId="{04FD0778-88DE-4AE1-8ABD-F8F5642F46C5}">
      <dgm:prSet/>
      <dgm:spPr/>
      <dgm:t>
        <a:bodyPr/>
        <a:lstStyle/>
        <a:p>
          <a:endParaRPr lang="en-US"/>
        </a:p>
      </dgm:t>
    </dgm:pt>
    <dgm:pt modelId="{684F78C7-FA4F-4360-A6D0-AF7F1DB46BE1}">
      <dgm:prSet custT="1"/>
      <dgm:spPr/>
      <dgm:t>
        <a:bodyPr/>
        <a:lstStyle/>
        <a:p>
          <a:r>
            <a:rPr lang="en-IN" sz="1600" dirty="0" smtClean="0">
              <a:latin typeface="Candara" panose="020E0502030303020204" pitchFamily="34" charset="0"/>
            </a:rPr>
            <a:t>Decorator Functions:</a:t>
          </a:r>
        </a:p>
      </dgm:t>
    </dgm:pt>
    <dgm:pt modelId="{85E79B0C-B239-4865-9A81-20C06470CA9F}" type="parTrans" cxnId="{E7FB58FB-644A-4E52-BCEB-F5DBE09DF8B8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6E49FE52-D614-4818-8214-A70B999C1FDD}" type="sibTrans" cxnId="{E7FB58FB-644A-4E52-BCEB-F5DBE09DF8B8}">
      <dgm:prSet/>
      <dgm:spPr/>
      <dgm:t>
        <a:bodyPr/>
        <a:lstStyle/>
        <a:p>
          <a:endParaRPr lang="en-US"/>
        </a:p>
      </dgm:t>
    </dgm:pt>
    <dgm:pt modelId="{352570B4-CA7E-4313-8A89-E160A7719826}">
      <dgm:prSet custT="1"/>
      <dgm:spPr/>
      <dgm:t>
        <a:bodyPr/>
        <a:lstStyle/>
        <a:p>
          <a:r>
            <a:rPr lang="en-IN" sz="1600" dirty="0" smtClean="0">
              <a:latin typeface="Candara" panose="020E0502030303020204" pitchFamily="34" charset="0"/>
            </a:rPr>
            <a:t>Instance Method</a:t>
          </a:r>
        </a:p>
      </dgm:t>
    </dgm:pt>
    <dgm:pt modelId="{1CF4745F-5ED5-4B4D-AB69-B5A73223AA51}" type="parTrans" cxnId="{197D2FED-C412-4602-98B5-3E0BBFFA464D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F94E6A4C-9C79-4AF4-8177-32F57FCAA71D}" type="sibTrans" cxnId="{197D2FED-C412-4602-98B5-3E0BBFFA464D}">
      <dgm:prSet/>
      <dgm:spPr/>
      <dgm:t>
        <a:bodyPr/>
        <a:lstStyle/>
        <a:p>
          <a:endParaRPr lang="en-US"/>
        </a:p>
      </dgm:t>
    </dgm:pt>
    <dgm:pt modelId="{67F58CBF-4827-4041-8D75-CAF1B6A77FDB}">
      <dgm:prSet custT="1"/>
      <dgm:spPr/>
      <dgm:t>
        <a:bodyPr/>
        <a:lstStyle/>
        <a:p>
          <a:r>
            <a:rPr lang="en-IN" sz="1600" dirty="0" smtClean="0">
              <a:latin typeface="Candara" panose="020E0502030303020204" pitchFamily="34" charset="0"/>
            </a:rPr>
            <a:t>Class Method</a:t>
          </a:r>
        </a:p>
      </dgm:t>
    </dgm:pt>
    <dgm:pt modelId="{B732C856-34AB-4382-9DB3-07505B41273A}" type="parTrans" cxnId="{90D3DED2-3E6A-4B9B-9336-0F364D494868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7EB750DC-6586-4D19-AB95-8C9773B938DE}" type="sibTrans" cxnId="{90D3DED2-3E6A-4B9B-9336-0F364D494868}">
      <dgm:prSet/>
      <dgm:spPr/>
      <dgm:t>
        <a:bodyPr/>
        <a:lstStyle/>
        <a:p>
          <a:endParaRPr lang="en-US"/>
        </a:p>
      </dgm:t>
    </dgm:pt>
    <dgm:pt modelId="{BD9C2D4E-9C8B-45A7-93F3-5C961E257D25}">
      <dgm:prSet custT="1"/>
      <dgm:spPr/>
      <dgm:t>
        <a:bodyPr/>
        <a:lstStyle/>
        <a:p>
          <a:r>
            <a:rPr lang="en-IN" sz="1600" dirty="0" smtClean="0">
              <a:latin typeface="Candara" panose="020E0502030303020204" pitchFamily="34" charset="0"/>
            </a:rPr>
            <a:t>__</a:t>
          </a:r>
          <a:r>
            <a:rPr lang="en-IN" sz="1600" dirty="0" err="1" smtClean="0">
              <a:latin typeface="Candara" panose="020E0502030303020204" pitchFamily="34" charset="0"/>
            </a:rPr>
            <a:t>init</a:t>
          </a:r>
          <a:r>
            <a:rPr lang="en-IN" sz="1600" dirty="0" smtClean="0">
              <a:latin typeface="Candara" panose="020E0502030303020204" pitchFamily="34" charset="0"/>
            </a:rPr>
            <a:t>__ Method</a:t>
          </a:r>
          <a:endParaRPr lang="en-US" sz="1600" dirty="0">
            <a:latin typeface="Candara" panose="020E0502030303020204" pitchFamily="34" charset="0"/>
          </a:endParaRPr>
        </a:p>
      </dgm:t>
    </dgm:pt>
    <dgm:pt modelId="{617ACEF1-EFC3-4DCD-A04B-2B8DF24FF711}" type="parTrans" cxnId="{F5877210-C2DF-42CA-B675-ADDE30CDF17B}">
      <dgm:prSet/>
      <dgm:spPr/>
      <dgm:t>
        <a:bodyPr/>
        <a:lstStyle/>
        <a:p>
          <a:endParaRPr lang="en-US" sz="1600">
            <a:latin typeface="Candara" panose="020E0502030303020204" pitchFamily="34" charset="0"/>
          </a:endParaRPr>
        </a:p>
      </dgm:t>
    </dgm:pt>
    <dgm:pt modelId="{B5E784B7-66D6-45EB-A3CB-FA8B0AF39A48}" type="sibTrans" cxnId="{F5877210-C2DF-42CA-B675-ADDE30CDF17B}">
      <dgm:prSet/>
      <dgm:spPr/>
      <dgm:t>
        <a:bodyPr/>
        <a:lstStyle/>
        <a:p>
          <a:endParaRPr lang="en-US"/>
        </a:p>
      </dgm:t>
    </dgm:pt>
    <dgm:pt modelId="{A19EE0F2-FE5D-40D8-9EEC-F515B4720CD6}" type="pres">
      <dgm:prSet presAssocID="{0C1E64EA-E366-454A-A104-D6F73B02E9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9305238-0799-459C-935E-4B0AB3159AE3}" type="pres">
      <dgm:prSet presAssocID="{C5B92E2F-8C3B-450B-9F56-F59FFD62B2CE}" presName="hierRoot1" presStyleCnt="0">
        <dgm:presLayoutVars>
          <dgm:hierBranch val="init"/>
        </dgm:presLayoutVars>
      </dgm:prSet>
      <dgm:spPr/>
    </dgm:pt>
    <dgm:pt modelId="{DE5DCD2D-14FD-4780-B41D-E8A7E2247F3C}" type="pres">
      <dgm:prSet presAssocID="{C5B92E2F-8C3B-450B-9F56-F59FFD62B2CE}" presName="rootComposite1" presStyleCnt="0"/>
      <dgm:spPr/>
    </dgm:pt>
    <dgm:pt modelId="{2BAE2889-B59D-4E77-8635-012BB809165E}" type="pres">
      <dgm:prSet presAssocID="{C5B92E2F-8C3B-450B-9F56-F59FFD62B2C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70D38F-014E-4C23-9FA9-D7CF8224F740}" type="pres">
      <dgm:prSet presAssocID="{C5B92E2F-8C3B-450B-9F56-F59FFD62B2C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62ED23B-3FE5-4136-82B3-A8EC0DC25CAB}" type="pres">
      <dgm:prSet presAssocID="{C5B92E2F-8C3B-450B-9F56-F59FFD62B2CE}" presName="hierChild2" presStyleCnt="0"/>
      <dgm:spPr/>
    </dgm:pt>
    <dgm:pt modelId="{543E0003-E331-45E9-B0E2-4A4F69509B6F}" type="pres">
      <dgm:prSet presAssocID="{713DE03E-633C-43D0-8AAF-248061C5D435}" presName="Name64" presStyleLbl="parChTrans1D2" presStyleIdx="0" presStyleCnt="7"/>
      <dgm:spPr/>
      <dgm:t>
        <a:bodyPr/>
        <a:lstStyle/>
        <a:p>
          <a:endParaRPr lang="en-US"/>
        </a:p>
      </dgm:t>
    </dgm:pt>
    <dgm:pt modelId="{D393FEC1-FD09-4C20-94C2-E9012B1E8444}" type="pres">
      <dgm:prSet presAssocID="{35EF5852-05CD-4CC1-80D2-ADC27128753E}" presName="hierRoot2" presStyleCnt="0">
        <dgm:presLayoutVars>
          <dgm:hierBranch val="init"/>
        </dgm:presLayoutVars>
      </dgm:prSet>
      <dgm:spPr/>
    </dgm:pt>
    <dgm:pt modelId="{AA92D9B7-9419-4FED-AA55-DD6E88D6DB9B}" type="pres">
      <dgm:prSet presAssocID="{35EF5852-05CD-4CC1-80D2-ADC27128753E}" presName="rootComposite" presStyleCnt="0"/>
      <dgm:spPr/>
    </dgm:pt>
    <dgm:pt modelId="{DD08A1F0-90EC-4214-A5D0-460C6FE36395}" type="pres">
      <dgm:prSet presAssocID="{35EF5852-05CD-4CC1-80D2-ADC27128753E}" presName="rootText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C413D9-585A-483E-A51A-3F4255AF88CF}" type="pres">
      <dgm:prSet presAssocID="{35EF5852-05CD-4CC1-80D2-ADC27128753E}" presName="rootConnector" presStyleLbl="node2" presStyleIdx="0" presStyleCnt="7"/>
      <dgm:spPr/>
      <dgm:t>
        <a:bodyPr/>
        <a:lstStyle/>
        <a:p>
          <a:endParaRPr lang="en-US"/>
        </a:p>
      </dgm:t>
    </dgm:pt>
    <dgm:pt modelId="{652FB02B-CF7A-4C36-BA81-2BBE5D36A8BA}" type="pres">
      <dgm:prSet presAssocID="{35EF5852-05CD-4CC1-80D2-ADC27128753E}" presName="hierChild4" presStyleCnt="0"/>
      <dgm:spPr/>
    </dgm:pt>
    <dgm:pt modelId="{A981C55A-A666-4CE1-B5CA-EE0737F6F2FE}" type="pres">
      <dgm:prSet presAssocID="{115C4267-0929-4925-ADC6-EA8B6E5AB124}" presName="Name64" presStyleLbl="parChTrans1D3" presStyleIdx="0" presStyleCnt="3"/>
      <dgm:spPr/>
      <dgm:t>
        <a:bodyPr/>
        <a:lstStyle/>
        <a:p>
          <a:endParaRPr lang="en-US"/>
        </a:p>
      </dgm:t>
    </dgm:pt>
    <dgm:pt modelId="{01305454-F429-4914-A770-2BFDBD64EF8A}" type="pres">
      <dgm:prSet presAssocID="{D8AB544D-BA33-4B40-9469-48F576C49EB4}" presName="hierRoot2" presStyleCnt="0">
        <dgm:presLayoutVars>
          <dgm:hierBranch val="init"/>
        </dgm:presLayoutVars>
      </dgm:prSet>
      <dgm:spPr/>
    </dgm:pt>
    <dgm:pt modelId="{CA700945-6A70-49A5-9164-FF4B0FDA0B00}" type="pres">
      <dgm:prSet presAssocID="{D8AB544D-BA33-4B40-9469-48F576C49EB4}" presName="rootComposite" presStyleCnt="0"/>
      <dgm:spPr/>
    </dgm:pt>
    <dgm:pt modelId="{A61F41B6-5481-4A74-8735-802BAF88C740}" type="pres">
      <dgm:prSet presAssocID="{D8AB544D-BA33-4B40-9469-48F576C49EB4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2557311-CBF0-4509-8048-5B05EBC6353A}" type="pres">
      <dgm:prSet presAssocID="{D8AB544D-BA33-4B40-9469-48F576C49EB4}" presName="rootConnector" presStyleLbl="node3" presStyleIdx="0" presStyleCnt="3"/>
      <dgm:spPr/>
      <dgm:t>
        <a:bodyPr/>
        <a:lstStyle/>
        <a:p>
          <a:endParaRPr lang="en-US"/>
        </a:p>
      </dgm:t>
    </dgm:pt>
    <dgm:pt modelId="{6DEAFE16-B6FB-421D-9477-8E150FFA6472}" type="pres">
      <dgm:prSet presAssocID="{D8AB544D-BA33-4B40-9469-48F576C49EB4}" presName="hierChild4" presStyleCnt="0"/>
      <dgm:spPr/>
    </dgm:pt>
    <dgm:pt modelId="{95FBC011-29F9-4974-AB25-38349D805C75}" type="pres">
      <dgm:prSet presAssocID="{D8AB544D-BA33-4B40-9469-48F576C49EB4}" presName="hierChild5" presStyleCnt="0"/>
      <dgm:spPr/>
    </dgm:pt>
    <dgm:pt modelId="{BD0452CA-4784-467C-9D9E-39802E4B977D}" type="pres">
      <dgm:prSet presAssocID="{E65524B3-1B78-4A61-BDB3-3FD7AA118586}" presName="Name64" presStyleLbl="parChTrans1D3" presStyleIdx="1" presStyleCnt="3"/>
      <dgm:spPr/>
      <dgm:t>
        <a:bodyPr/>
        <a:lstStyle/>
        <a:p>
          <a:endParaRPr lang="en-US"/>
        </a:p>
      </dgm:t>
    </dgm:pt>
    <dgm:pt modelId="{15151BED-E8D8-4EC9-9F8E-9169DC28F89C}" type="pres">
      <dgm:prSet presAssocID="{FB6EAC83-C0B2-4A2E-80AC-9C5B21079DC3}" presName="hierRoot2" presStyleCnt="0">
        <dgm:presLayoutVars>
          <dgm:hierBranch val="init"/>
        </dgm:presLayoutVars>
      </dgm:prSet>
      <dgm:spPr/>
    </dgm:pt>
    <dgm:pt modelId="{664526D3-A814-4D46-A9F6-3D895DB66F9C}" type="pres">
      <dgm:prSet presAssocID="{FB6EAC83-C0B2-4A2E-80AC-9C5B21079DC3}" presName="rootComposite" presStyleCnt="0"/>
      <dgm:spPr/>
    </dgm:pt>
    <dgm:pt modelId="{AEE038D1-4A59-47FC-8103-B63AAD4095FD}" type="pres">
      <dgm:prSet presAssocID="{FB6EAC83-C0B2-4A2E-80AC-9C5B21079DC3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1C0C4B-B5DB-4499-ACE5-B5881F6F9E06}" type="pres">
      <dgm:prSet presAssocID="{FB6EAC83-C0B2-4A2E-80AC-9C5B21079DC3}" presName="rootConnector" presStyleLbl="node3" presStyleIdx="1" presStyleCnt="3"/>
      <dgm:spPr/>
      <dgm:t>
        <a:bodyPr/>
        <a:lstStyle/>
        <a:p>
          <a:endParaRPr lang="en-US"/>
        </a:p>
      </dgm:t>
    </dgm:pt>
    <dgm:pt modelId="{DA100101-3265-408B-BCAB-7987975FF6A7}" type="pres">
      <dgm:prSet presAssocID="{FB6EAC83-C0B2-4A2E-80AC-9C5B21079DC3}" presName="hierChild4" presStyleCnt="0"/>
      <dgm:spPr/>
    </dgm:pt>
    <dgm:pt modelId="{B90AFB81-81E3-4816-8477-56158A9B2214}" type="pres">
      <dgm:prSet presAssocID="{FB6EAC83-C0B2-4A2E-80AC-9C5B21079DC3}" presName="hierChild5" presStyleCnt="0"/>
      <dgm:spPr/>
    </dgm:pt>
    <dgm:pt modelId="{C533E0E2-1416-4CB3-A226-CD9F47494D15}" type="pres">
      <dgm:prSet presAssocID="{A0797483-2611-4D35-BC8A-C4823C4D7907}" presName="Name64" presStyleLbl="parChTrans1D3" presStyleIdx="2" presStyleCnt="3"/>
      <dgm:spPr/>
      <dgm:t>
        <a:bodyPr/>
        <a:lstStyle/>
        <a:p>
          <a:endParaRPr lang="en-US"/>
        </a:p>
      </dgm:t>
    </dgm:pt>
    <dgm:pt modelId="{C7C17AB4-4F05-43C9-A14B-0A9E30F4C6A7}" type="pres">
      <dgm:prSet presAssocID="{C857092C-1B48-4924-8621-9A42AD2E9C34}" presName="hierRoot2" presStyleCnt="0">
        <dgm:presLayoutVars>
          <dgm:hierBranch val="init"/>
        </dgm:presLayoutVars>
      </dgm:prSet>
      <dgm:spPr/>
    </dgm:pt>
    <dgm:pt modelId="{816B70BE-FA1A-4A56-8014-4DD7A5940936}" type="pres">
      <dgm:prSet presAssocID="{C857092C-1B48-4924-8621-9A42AD2E9C34}" presName="rootComposite" presStyleCnt="0"/>
      <dgm:spPr/>
    </dgm:pt>
    <dgm:pt modelId="{6195F022-2B27-4191-BF85-A644106E0AC3}" type="pres">
      <dgm:prSet presAssocID="{C857092C-1B48-4924-8621-9A42AD2E9C34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B467FE-2213-4C18-9001-00DC2AF88451}" type="pres">
      <dgm:prSet presAssocID="{C857092C-1B48-4924-8621-9A42AD2E9C34}" presName="rootConnector" presStyleLbl="node3" presStyleIdx="2" presStyleCnt="3"/>
      <dgm:spPr/>
      <dgm:t>
        <a:bodyPr/>
        <a:lstStyle/>
        <a:p>
          <a:endParaRPr lang="en-US"/>
        </a:p>
      </dgm:t>
    </dgm:pt>
    <dgm:pt modelId="{B44F993E-123C-4B31-89C7-7061D0BFB890}" type="pres">
      <dgm:prSet presAssocID="{C857092C-1B48-4924-8621-9A42AD2E9C34}" presName="hierChild4" presStyleCnt="0"/>
      <dgm:spPr/>
    </dgm:pt>
    <dgm:pt modelId="{0C7BF314-7698-4FD5-946A-BB99F468C2B6}" type="pres">
      <dgm:prSet presAssocID="{C857092C-1B48-4924-8621-9A42AD2E9C34}" presName="hierChild5" presStyleCnt="0"/>
      <dgm:spPr/>
    </dgm:pt>
    <dgm:pt modelId="{4F128307-B764-4E51-8D24-49D31583892E}" type="pres">
      <dgm:prSet presAssocID="{35EF5852-05CD-4CC1-80D2-ADC27128753E}" presName="hierChild5" presStyleCnt="0"/>
      <dgm:spPr/>
    </dgm:pt>
    <dgm:pt modelId="{703A1560-D6B1-4833-8DA8-F1006E7CCCA2}" type="pres">
      <dgm:prSet presAssocID="{CAFEC12F-461A-4D0F-A28D-257726F72BBA}" presName="Name64" presStyleLbl="parChTrans1D2" presStyleIdx="1" presStyleCnt="7"/>
      <dgm:spPr/>
      <dgm:t>
        <a:bodyPr/>
        <a:lstStyle/>
        <a:p>
          <a:endParaRPr lang="en-US"/>
        </a:p>
      </dgm:t>
    </dgm:pt>
    <dgm:pt modelId="{8DF690A1-917E-4542-8E61-71A159C0F1EB}" type="pres">
      <dgm:prSet presAssocID="{50540371-A068-4FE0-8F7D-842352548DA0}" presName="hierRoot2" presStyleCnt="0">
        <dgm:presLayoutVars>
          <dgm:hierBranch val="init"/>
        </dgm:presLayoutVars>
      </dgm:prSet>
      <dgm:spPr/>
    </dgm:pt>
    <dgm:pt modelId="{37652162-395F-49BD-A3FD-02457C2895A9}" type="pres">
      <dgm:prSet presAssocID="{50540371-A068-4FE0-8F7D-842352548DA0}" presName="rootComposite" presStyleCnt="0"/>
      <dgm:spPr/>
    </dgm:pt>
    <dgm:pt modelId="{98D9E9F7-A697-4194-AEC6-7E7AD3839D0B}" type="pres">
      <dgm:prSet presAssocID="{50540371-A068-4FE0-8F7D-842352548DA0}" presName="rootText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AB2564-27CC-46C3-B449-1C0194F5EC8F}" type="pres">
      <dgm:prSet presAssocID="{50540371-A068-4FE0-8F7D-842352548DA0}" presName="rootConnector" presStyleLbl="node2" presStyleIdx="1" presStyleCnt="7"/>
      <dgm:spPr/>
      <dgm:t>
        <a:bodyPr/>
        <a:lstStyle/>
        <a:p>
          <a:endParaRPr lang="en-US"/>
        </a:p>
      </dgm:t>
    </dgm:pt>
    <dgm:pt modelId="{8AA7BFB1-CF23-49B5-8FF1-EADE5B6E6B38}" type="pres">
      <dgm:prSet presAssocID="{50540371-A068-4FE0-8F7D-842352548DA0}" presName="hierChild4" presStyleCnt="0"/>
      <dgm:spPr/>
    </dgm:pt>
    <dgm:pt modelId="{DB5E8E21-FFAE-4612-BE00-2BF3600BACE3}" type="pres">
      <dgm:prSet presAssocID="{50540371-A068-4FE0-8F7D-842352548DA0}" presName="hierChild5" presStyleCnt="0"/>
      <dgm:spPr/>
    </dgm:pt>
    <dgm:pt modelId="{446A5526-E6F2-4BC4-9A1F-143D65DF68B0}" type="pres">
      <dgm:prSet presAssocID="{2635B2C5-832A-4432-9B53-C56A4AA06C1E}" presName="Name64" presStyleLbl="parChTrans1D2" presStyleIdx="2" presStyleCnt="7"/>
      <dgm:spPr/>
      <dgm:t>
        <a:bodyPr/>
        <a:lstStyle/>
        <a:p>
          <a:endParaRPr lang="en-US"/>
        </a:p>
      </dgm:t>
    </dgm:pt>
    <dgm:pt modelId="{E55FFB9A-8D37-41C9-BEB5-BB688DDBE81B}" type="pres">
      <dgm:prSet presAssocID="{14D5BB99-8521-4B21-99AD-3682074FFB6B}" presName="hierRoot2" presStyleCnt="0">
        <dgm:presLayoutVars>
          <dgm:hierBranch val="init"/>
        </dgm:presLayoutVars>
      </dgm:prSet>
      <dgm:spPr/>
    </dgm:pt>
    <dgm:pt modelId="{56D8F63D-F6EB-46AA-8DFB-F1CF51F10B0E}" type="pres">
      <dgm:prSet presAssocID="{14D5BB99-8521-4B21-99AD-3682074FFB6B}" presName="rootComposite" presStyleCnt="0"/>
      <dgm:spPr/>
    </dgm:pt>
    <dgm:pt modelId="{9A97B6F4-085D-434E-A89C-0E8CDFE40D3F}" type="pres">
      <dgm:prSet presAssocID="{14D5BB99-8521-4B21-99AD-3682074FFB6B}" presName="rootText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093D5E-2FC5-467E-8D77-39058BBD0134}" type="pres">
      <dgm:prSet presAssocID="{14D5BB99-8521-4B21-99AD-3682074FFB6B}" presName="rootConnector" presStyleLbl="node2" presStyleIdx="2" presStyleCnt="7"/>
      <dgm:spPr/>
      <dgm:t>
        <a:bodyPr/>
        <a:lstStyle/>
        <a:p>
          <a:endParaRPr lang="en-US"/>
        </a:p>
      </dgm:t>
    </dgm:pt>
    <dgm:pt modelId="{A3739BFA-8F76-427E-A5CB-544EDB0C4307}" type="pres">
      <dgm:prSet presAssocID="{14D5BB99-8521-4B21-99AD-3682074FFB6B}" presName="hierChild4" presStyleCnt="0"/>
      <dgm:spPr/>
    </dgm:pt>
    <dgm:pt modelId="{900CD154-BB49-4258-8C53-9A3BFEAD2F31}" type="pres">
      <dgm:prSet presAssocID="{14D5BB99-8521-4B21-99AD-3682074FFB6B}" presName="hierChild5" presStyleCnt="0"/>
      <dgm:spPr/>
    </dgm:pt>
    <dgm:pt modelId="{5BB98CDC-837C-4D96-AC27-1163C9CB26C5}" type="pres">
      <dgm:prSet presAssocID="{85E79B0C-B239-4865-9A81-20C06470CA9F}" presName="Name64" presStyleLbl="parChTrans1D2" presStyleIdx="3" presStyleCnt="7"/>
      <dgm:spPr/>
      <dgm:t>
        <a:bodyPr/>
        <a:lstStyle/>
        <a:p>
          <a:endParaRPr lang="en-US"/>
        </a:p>
      </dgm:t>
    </dgm:pt>
    <dgm:pt modelId="{F9B7613B-2971-4DBD-97C5-C7008BD55459}" type="pres">
      <dgm:prSet presAssocID="{684F78C7-FA4F-4360-A6D0-AF7F1DB46BE1}" presName="hierRoot2" presStyleCnt="0">
        <dgm:presLayoutVars>
          <dgm:hierBranch val="init"/>
        </dgm:presLayoutVars>
      </dgm:prSet>
      <dgm:spPr/>
    </dgm:pt>
    <dgm:pt modelId="{848A4DC4-2D85-4352-A9B4-7879ED55373A}" type="pres">
      <dgm:prSet presAssocID="{684F78C7-FA4F-4360-A6D0-AF7F1DB46BE1}" presName="rootComposite" presStyleCnt="0"/>
      <dgm:spPr/>
    </dgm:pt>
    <dgm:pt modelId="{57D5500F-FDC0-437D-8A0C-7F95DF08571D}" type="pres">
      <dgm:prSet presAssocID="{684F78C7-FA4F-4360-A6D0-AF7F1DB46BE1}" presName="rootText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7801E9-45D2-4324-8379-5DD043CAD047}" type="pres">
      <dgm:prSet presAssocID="{684F78C7-FA4F-4360-A6D0-AF7F1DB46BE1}" presName="rootConnector" presStyleLbl="node2" presStyleIdx="3" presStyleCnt="7"/>
      <dgm:spPr/>
      <dgm:t>
        <a:bodyPr/>
        <a:lstStyle/>
        <a:p>
          <a:endParaRPr lang="en-US"/>
        </a:p>
      </dgm:t>
    </dgm:pt>
    <dgm:pt modelId="{83FC7CE1-1E42-4D1C-B5BD-DC87EA3240F5}" type="pres">
      <dgm:prSet presAssocID="{684F78C7-FA4F-4360-A6D0-AF7F1DB46BE1}" presName="hierChild4" presStyleCnt="0"/>
      <dgm:spPr/>
    </dgm:pt>
    <dgm:pt modelId="{73A0B19F-F5CA-4CF2-8105-EBCF25CDC2CD}" type="pres">
      <dgm:prSet presAssocID="{684F78C7-FA4F-4360-A6D0-AF7F1DB46BE1}" presName="hierChild5" presStyleCnt="0"/>
      <dgm:spPr/>
    </dgm:pt>
    <dgm:pt modelId="{61EAB847-4692-45FE-A533-862829E223AB}" type="pres">
      <dgm:prSet presAssocID="{1CF4745F-5ED5-4B4D-AB69-B5A73223AA51}" presName="Name64" presStyleLbl="parChTrans1D2" presStyleIdx="4" presStyleCnt="7"/>
      <dgm:spPr/>
      <dgm:t>
        <a:bodyPr/>
        <a:lstStyle/>
        <a:p>
          <a:endParaRPr lang="en-US"/>
        </a:p>
      </dgm:t>
    </dgm:pt>
    <dgm:pt modelId="{C7FFD722-3BA4-4A8D-8E21-F3EB1D0E0498}" type="pres">
      <dgm:prSet presAssocID="{352570B4-CA7E-4313-8A89-E160A7719826}" presName="hierRoot2" presStyleCnt="0">
        <dgm:presLayoutVars>
          <dgm:hierBranch val="init"/>
        </dgm:presLayoutVars>
      </dgm:prSet>
      <dgm:spPr/>
    </dgm:pt>
    <dgm:pt modelId="{FEB80CB2-EFC9-4DCD-9716-55B561D009AD}" type="pres">
      <dgm:prSet presAssocID="{352570B4-CA7E-4313-8A89-E160A7719826}" presName="rootComposite" presStyleCnt="0"/>
      <dgm:spPr/>
    </dgm:pt>
    <dgm:pt modelId="{68253372-ABAB-4945-9204-AD606EB348CF}" type="pres">
      <dgm:prSet presAssocID="{352570B4-CA7E-4313-8A89-E160A7719826}" presName="rootText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E2FCC6-0ECA-4DD0-A322-77DD00A91A14}" type="pres">
      <dgm:prSet presAssocID="{352570B4-CA7E-4313-8A89-E160A7719826}" presName="rootConnector" presStyleLbl="node2" presStyleIdx="4" presStyleCnt="7"/>
      <dgm:spPr/>
      <dgm:t>
        <a:bodyPr/>
        <a:lstStyle/>
        <a:p>
          <a:endParaRPr lang="en-US"/>
        </a:p>
      </dgm:t>
    </dgm:pt>
    <dgm:pt modelId="{62E05081-84EA-49D8-9010-75B517929679}" type="pres">
      <dgm:prSet presAssocID="{352570B4-CA7E-4313-8A89-E160A7719826}" presName="hierChild4" presStyleCnt="0"/>
      <dgm:spPr/>
    </dgm:pt>
    <dgm:pt modelId="{5F1DF2E1-F47F-42C9-A0EA-43747EE79D3F}" type="pres">
      <dgm:prSet presAssocID="{352570B4-CA7E-4313-8A89-E160A7719826}" presName="hierChild5" presStyleCnt="0"/>
      <dgm:spPr/>
    </dgm:pt>
    <dgm:pt modelId="{EC54CFD5-7F78-45B2-B41F-F3AB1296183A}" type="pres">
      <dgm:prSet presAssocID="{B732C856-34AB-4382-9DB3-07505B41273A}" presName="Name64" presStyleLbl="parChTrans1D2" presStyleIdx="5" presStyleCnt="7"/>
      <dgm:spPr/>
      <dgm:t>
        <a:bodyPr/>
        <a:lstStyle/>
        <a:p>
          <a:endParaRPr lang="en-US"/>
        </a:p>
      </dgm:t>
    </dgm:pt>
    <dgm:pt modelId="{F91CD1D7-5B07-48D3-838C-2126935F24CE}" type="pres">
      <dgm:prSet presAssocID="{67F58CBF-4827-4041-8D75-CAF1B6A77FDB}" presName="hierRoot2" presStyleCnt="0">
        <dgm:presLayoutVars>
          <dgm:hierBranch val="init"/>
        </dgm:presLayoutVars>
      </dgm:prSet>
      <dgm:spPr/>
    </dgm:pt>
    <dgm:pt modelId="{2152FB68-BD7A-4FB7-86A4-964ECF645056}" type="pres">
      <dgm:prSet presAssocID="{67F58CBF-4827-4041-8D75-CAF1B6A77FDB}" presName="rootComposite" presStyleCnt="0"/>
      <dgm:spPr/>
    </dgm:pt>
    <dgm:pt modelId="{32EEF338-03B1-49A6-9249-2DE275396885}" type="pres">
      <dgm:prSet presAssocID="{67F58CBF-4827-4041-8D75-CAF1B6A77FDB}" presName="rootText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FBF7D3-4BEF-4A03-97BB-05DEB77346E9}" type="pres">
      <dgm:prSet presAssocID="{67F58CBF-4827-4041-8D75-CAF1B6A77FDB}" presName="rootConnector" presStyleLbl="node2" presStyleIdx="5" presStyleCnt="7"/>
      <dgm:spPr/>
      <dgm:t>
        <a:bodyPr/>
        <a:lstStyle/>
        <a:p>
          <a:endParaRPr lang="en-US"/>
        </a:p>
      </dgm:t>
    </dgm:pt>
    <dgm:pt modelId="{51E3061C-381C-4104-94A3-141C643BBE52}" type="pres">
      <dgm:prSet presAssocID="{67F58CBF-4827-4041-8D75-CAF1B6A77FDB}" presName="hierChild4" presStyleCnt="0"/>
      <dgm:spPr/>
    </dgm:pt>
    <dgm:pt modelId="{F0ACFC7D-D224-422B-80CD-B167684B96C4}" type="pres">
      <dgm:prSet presAssocID="{67F58CBF-4827-4041-8D75-CAF1B6A77FDB}" presName="hierChild5" presStyleCnt="0"/>
      <dgm:spPr/>
    </dgm:pt>
    <dgm:pt modelId="{9D033BD7-30CD-4F89-B174-BD65C6739A79}" type="pres">
      <dgm:prSet presAssocID="{617ACEF1-EFC3-4DCD-A04B-2B8DF24FF711}" presName="Name64" presStyleLbl="parChTrans1D2" presStyleIdx="6" presStyleCnt="7"/>
      <dgm:spPr/>
      <dgm:t>
        <a:bodyPr/>
        <a:lstStyle/>
        <a:p>
          <a:endParaRPr lang="en-US"/>
        </a:p>
      </dgm:t>
    </dgm:pt>
    <dgm:pt modelId="{CB765AC7-B8E1-4C88-AE72-67E67D39C2F4}" type="pres">
      <dgm:prSet presAssocID="{BD9C2D4E-9C8B-45A7-93F3-5C961E257D25}" presName="hierRoot2" presStyleCnt="0">
        <dgm:presLayoutVars>
          <dgm:hierBranch val="init"/>
        </dgm:presLayoutVars>
      </dgm:prSet>
      <dgm:spPr/>
    </dgm:pt>
    <dgm:pt modelId="{9A4F1DBD-1008-4182-9322-C3D562279C89}" type="pres">
      <dgm:prSet presAssocID="{BD9C2D4E-9C8B-45A7-93F3-5C961E257D25}" presName="rootComposite" presStyleCnt="0"/>
      <dgm:spPr/>
    </dgm:pt>
    <dgm:pt modelId="{709EC7E6-3221-4DB8-A031-43B9F7CEE174}" type="pres">
      <dgm:prSet presAssocID="{BD9C2D4E-9C8B-45A7-93F3-5C961E257D25}" presName="rootText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F2C1D8-C963-49C1-8589-5B442360C9E2}" type="pres">
      <dgm:prSet presAssocID="{BD9C2D4E-9C8B-45A7-93F3-5C961E257D25}" presName="rootConnector" presStyleLbl="node2" presStyleIdx="6" presStyleCnt="7"/>
      <dgm:spPr/>
      <dgm:t>
        <a:bodyPr/>
        <a:lstStyle/>
        <a:p>
          <a:endParaRPr lang="en-US"/>
        </a:p>
      </dgm:t>
    </dgm:pt>
    <dgm:pt modelId="{A701AB35-0C34-452F-AC3B-D70FFED4E704}" type="pres">
      <dgm:prSet presAssocID="{BD9C2D4E-9C8B-45A7-93F3-5C961E257D25}" presName="hierChild4" presStyleCnt="0"/>
      <dgm:spPr/>
    </dgm:pt>
    <dgm:pt modelId="{29865001-9A69-4005-81DC-4CCC7D9BA232}" type="pres">
      <dgm:prSet presAssocID="{BD9C2D4E-9C8B-45A7-93F3-5C961E257D25}" presName="hierChild5" presStyleCnt="0"/>
      <dgm:spPr/>
    </dgm:pt>
    <dgm:pt modelId="{211F0CCE-381A-4773-8DA6-5B7E0C9F088C}" type="pres">
      <dgm:prSet presAssocID="{C5B92E2F-8C3B-450B-9F56-F59FFD62B2CE}" presName="hierChild3" presStyleCnt="0"/>
      <dgm:spPr/>
    </dgm:pt>
  </dgm:ptLst>
  <dgm:cxnLst>
    <dgm:cxn modelId="{B5D26C3F-15CC-4A71-B134-B883EF5C3FA3}" type="presOf" srcId="{CAFEC12F-461A-4D0F-A28D-257726F72BBA}" destId="{703A1560-D6B1-4833-8DA8-F1006E7CCCA2}" srcOrd="0" destOrd="0" presId="urn:microsoft.com/office/officeart/2009/3/layout/HorizontalOrganizationChart"/>
    <dgm:cxn modelId="{6ED41305-A7DD-4EFB-8B09-1509459B60BE}" type="presOf" srcId="{A0797483-2611-4D35-BC8A-C4823C4D7907}" destId="{C533E0E2-1416-4CB3-A226-CD9F47494D15}" srcOrd="0" destOrd="0" presId="urn:microsoft.com/office/officeart/2009/3/layout/HorizontalOrganizationChart"/>
    <dgm:cxn modelId="{F76DFEDD-51EA-4404-9C11-FE059AEF6713}" type="presOf" srcId="{50540371-A068-4FE0-8F7D-842352548DA0}" destId="{98D9E9F7-A697-4194-AEC6-7E7AD3839D0B}" srcOrd="0" destOrd="0" presId="urn:microsoft.com/office/officeart/2009/3/layout/HorizontalOrganizationChart"/>
    <dgm:cxn modelId="{C29456E9-4CF7-44AF-BD99-AE3516954908}" type="presOf" srcId="{2635B2C5-832A-4432-9B53-C56A4AA06C1E}" destId="{446A5526-E6F2-4BC4-9A1F-143D65DF68B0}" srcOrd="0" destOrd="0" presId="urn:microsoft.com/office/officeart/2009/3/layout/HorizontalOrganizationChart"/>
    <dgm:cxn modelId="{E41C1476-1599-43AE-AA50-9E8F5BB262D1}" type="presOf" srcId="{35EF5852-05CD-4CC1-80D2-ADC27128753E}" destId="{08C413D9-585A-483E-A51A-3F4255AF88CF}" srcOrd="1" destOrd="0" presId="urn:microsoft.com/office/officeart/2009/3/layout/HorizontalOrganizationChart"/>
    <dgm:cxn modelId="{D6A3F6C8-3F6D-4186-AD04-48ABE8C02649}" srcId="{0C1E64EA-E366-454A-A104-D6F73B02E9AB}" destId="{C5B92E2F-8C3B-450B-9F56-F59FFD62B2CE}" srcOrd="0" destOrd="0" parTransId="{E35327DD-6D93-43DF-A15C-9F5AD65EE0DB}" sibTransId="{07FFD8C1-DB60-4ED8-8BD7-9058C18E6FE6}"/>
    <dgm:cxn modelId="{042DEBF3-EE35-46CA-8C53-EA56A55476EC}" type="presOf" srcId="{C5B92E2F-8C3B-450B-9F56-F59FFD62B2CE}" destId="{FF70D38F-014E-4C23-9FA9-D7CF8224F740}" srcOrd="1" destOrd="0" presId="urn:microsoft.com/office/officeart/2009/3/layout/HorizontalOrganizationChart"/>
    <dgm:cxn modelId="{7ECA46F3-B454-451C-8D8A-01EB89F2E488}" srcId="{35EF5852-05CD-4CC1-80D2-ADC27128753E}" destId="{C857092C-1B48-4924-8621-9A42AD2E9C34}" srcOrd="2" destOrd="0" parTransId="{A0797483-2611-4D35-BC8A-C4823C4D7907}" sibTransId="{A2E8DF33-2665-4A32-8B53-C1EE73B03E62}"/>
    <dgm:cxn modelId="{22E0614E-D1B8-4548-95E1-5DAEA3CC6493}" type="presOf" srcId="{14D5BB99-8521-4B21-99AD-3682074FFB6B}" destId="{9A97B6F4-085D-434E-A89C-0E8CDFE40D3F}" srcOrd="0" destOrd="0" presId="urn:microsoft.com/office/officeart/2009/3/layout/HorizontalOrganizationChart"/>
    <dgm:cxn modelId="{D4846F46-6EF5-410F-9740-9620685E24FA}" type="presOf" srcId="{FB6EAC83-C0B2-4A2E-80AC-9C5B21079DC3}" destId="{D21C0C4B-B5DB-4499-ACE5-B5881F6F9E06}" srcOrd="1" destOrd="0" presId="urn:microsoft.com/office/officeart/2009/3/layout/HorizontalOrganizationChart"/>
    <dgm:cxn modelId="{8073C863-AA3F-4C8F-960C-3C7AC1291F64}" type="presOf" srcId="{352570B4-CA7E-4313-8A89-E160A7719826}" destId="{68253372-ABAB-4945-9204-AD606EB348CF}" srcOrd="0" destOrd="0" presId="urn:microsoft.com/office/officeart/2009/3/layout/HorizontalOrganizationChart"/>
    <dgm:cxn modelId="{228E8C85-2DFE-47AB-A2A7-B31C74F58CA7}" type="presOf" srcId="{BD9C2D4E-9C8B-45A7-93F3-5C961E257D25}" destId="{709EC7E6-3221-4DB8-A031-43B9F7CEE174}" srcOrd="0" destOrd="0" presId="urn:microsoft.com/office/officeart/2009/3/layout/HorizontalOrganizationChart"/>
    <dgm:cxn modelId="{9298FDD7-741F-494A-ACA0-B718695DC892}" srcId="{C5B92E2F-8C3B-450B-9F56-F59FFD62B2CE}" destId="{35EF5852-05CD-4CC1-80D2-ADC27128753E}" srcOrd="0" destOrd="0" parTransId="{713DE03E-633C-43D0-8AAF-248061C5D435}" sibTransId="{C6C5BB44-25D3-4BC6-85F1-2CDD15C38B65}"/>
    <dgm:cxn modelId="{27E6DC17-CE94-43E0-9B54-2A0F07DDD128}" type="presOf" srcId="{C857092C-1B48-4924-8621-9A42AD2E9C34}" destId="{05B467FE-2213-4C18-9001-00DC2AF88451}" srcOrd="1" destOrd="0" presId="urn:microsoft.com/office/officeart/2009/3/layout/HorizontalOrganizationChart"/>
    <dgm:cxn modelId="{1813708C-3204-4D32-AB0F-E92D2716E2A4}" type="presOf" srcId="{0C1E64EA-E366-454A-A104-D6F73B02E9AB}" destId="{A19EE0F2-FE5D-40D8-9EEC-F515B4720CD6}" srcOrd="0" destOrd="0" presId="urn:microsoft.com/office/officeart/2009/3/layout/HorizontalOrganizationChart"/>
    <dgm:cxn modelId="{E7FB58FB-644A-4E52-BCEB-F5DBE09DF8B8}" srcId="{C5B92E2F-8C3B-450B-9F56-F59FFD62B2CE}" destId="{684F78C7-FA4F-4360-A6D0-AF7F1DB46BE1}" srcOrd="3" destOrd="0" parTransId="{85E79B0C-B239-4865-9A81-20C06470CA9F}" sibTransId="{6E49FE52-D614-4818-8214-A70B999C1FDD}"/>
    <dgm:cxn modelId="{EE1B60C9-7501-4272-AF68-45639196FBCE}" type="presOf" srcId="{C857092C-1B48-4924-8621-9A42AD2E9C34}" destId="{6195F022-2B27-4191-BF85-A644106E0AC3}" srcOrd="0" destOrd="0" presId="urn:microsoft.com/office/officeart/2009/3/layout/HorizontalOrganizationChart"/>
    <dgm:cxn modelId="{C1E7B34D-B168-49E3-958B-6975375D1279}" type="presOf" srcId="{713DE03E-633C-43D0-8AAF-248061C5D435}" destId="{543E0003-E331-45E9-B0E2-4A4F69509B6F}" srcOrd="0" destOrd="0" presId="urn:microsoft.com/office/officeart/2009/3/layout/HorizontalOrganizationChart"/>
    <dgm:cxn modelId="{E40722F8-455E-455D-B4AC-F4F67B26CFD4}" type="presOf" srcId="{D8AB544D-BA33-4B40-9469-48F576C49EB4}" destId="{A61F41B6-5481-4A74-8735-802BAF88C740}" srcOrd="0" destOrd="0" presId="urn:microsoft.com/office/officeart/2009/3/layout/HorizontalOrganizationChart"/>
    <dgm:cxn modelId="{4141E3CF-FEA4-497D-9342-5C910615C970}" srcId="{35EF5852-05CD-4CC1-80D2-ADC27128753E}" destId="{FB6EAC83-C0B2-4A2E-80AC-9C5B21079DC3}" srcOrd="1" destOrd="0" parTransId="{E65524B3-1B78-4A61-BDB3-3FD7AA118586}" sibTransId="{D69A879E-8F21-47A2-ABDF-E5B389571CE6}"/>
    <dgm:cxn modelId="{CC76774A-DCCD-4FFB-8827-77334BC7BDE0}" type="presOf" srcId="{BD9C2D4E-9C8B-45A7-93F3-5C961E257D25}" destId="{4EF2C1D8-C963-49C1-8589-5B442360C9E2}" srcOrd="1" destOrd="0" presId="urn:microsoft.com/office/officeart/2009/3/layout/HorizontalOrganizationChart"/>
    <dgm:cxn modelId="{C9F5CE4A-3481-4267-9EC9-DE60ABC1A646}" type="presOf" srcId="{67F58CBF-4827-4041-8D75-CAF1B6A77FDB}" destId="{32EEF338-03B1-49A6-9249-2DE275396885}" srcOrd="0" destOrd="0" presId="urn:microsoft.com/office/officeart/2009/3/layout/HorizontalOrganizationChart"/>
    <dgm:cxn modelId="{AE341075-1902-4534-BAB9-BE584345314C}" type="presOf" srcId="{E65524B3-1B78-4A61-BDB3-3FD7AA118586}" destId="{BD0452CA-4784-467C-9D9E-39802E4B977D}" srcOrd="0" destOrd="0" presId="urn:microsoft.com/office/officeart/2009/3/layout/HorizontalOrganizationChart"/>
    <dgm:cxn modelId="{04FD0778-88DE-4AE1-8ABD-F8F5642F46C5}" srcId="{C5B92E2F-8C3B-450B-9F56-F59FFD62B2CE}" destId="{14D5BB99-8521-4B21-99AD-3682074FFB6B}" srcOrd="2" destOrd="0" parTransId="{2635B2C5-832A-4432-9B53-C56A4AA06C1E}" sibTransId="{4EC9F2C7-F421-486E-8ACA-C8357FDF8097}"/>
    <dgm:cxn modelId="{C7CBE7E4-2ECD-4815-ACAA-51DD3EF7B588}" type="presOf" srcId="{85E79B0C-B239-4865-9A81-20C06470CA9F}" destId="{5BB98CDC-837C-4D96-AC27-1163C9CB26C5}" srcOrd="0" destOrd="0" presId="urn:microsoft.com/office/officeart/2009/3/layout/HorizontalOrganizationChart"/>
    <dgm:cxn modelId="{197D2FED-C412-4602-98B5-3E0BBFFA464D}" srcId="{C5B92E2F-8C3B-450B-9F56-F59FFD62B2CE}" destId="{352570B4-CA7E-4313-8A89-E160A7719826}" srcOrd="4" destOrd="0" parTransId="{1CF4745F-5ED5-4B4D-AB69-B5A73223AA51}" sibTransId="{F94E6A4C-9C79-4AF4-8177-32F57FCAA71D}"/>
    <dgm:cxn modelId="{F58AF6AE-9BB4-4141-9E90-4A25A7AD5ABF}" type="presOf" srcId="{D8AB544D-BA33-4B40-9469-48F576C49EB4}" destId="{42557311-CBF0-4509-8048-5B05EBC6353A}" srcOrd="1" destOrd="0" presId="urn:microsoft.com/office/officeart/2009/3/layout/HorizontalOrganizationChart"/>
    <dgm:cxn modelId="{99896A46-3E6E-4151-9C2F-57C439BC333F}" type="presOf" srcId="{C5B92E2F-8C3B-450B-9F56-F59FFD62B2CE}" destId="{2BAE2889-B59D-4E77-8635-012BB809165E}" srcOrd="0" destOrd="0" presId="urn:microsoft.com/office/officeart/2009/3/layout/HorizontalOrganizationChart"/>
    <dgm:cxn modelId="{DB21BAD9-2E10-4182-BA56-733C56DD906F}" type="presOf" srcId="{684F78C7-FA4F-4360-A6D0-AF7F1DB46BE1}" destId="{B97801E9-45D2-4324-8379-5DD043CAD047}" srcOrd="1" destOrd="0" presId="urn:microsoft.com/office/officeart/2009/3/layout/HorizontalOrganizationChart"/>
    <dgm:cxn modelId="{78CCC101-893C-4782-9072-FEE3C66D12DB}" type="presOf" srcId="{14D5BB99-8521-4B21-99AD-3682074FFB6B}" destId="{50093D5E-2FC5-467E-8D77-39058BBD0134}" srcOrd="1" destOrd="0" presId="urn:microsoft.com/office/officeart/2009/3/layout/HorizontalOrganizationChart"/>
    <dgm:cxn modelId="{90D3DED2-3E6A-4B9B-9336-0F364D494868}" srcId="{C5B92E2F-8C3B-450B-9F56-F59FFD62B2CE}" destId="{67F58CBF-4827-4041-8D75-CAF1B6A77FDB}" srcOrd="5" destOrd="0" parTransId="{B732C856-34AB-4382-9DB3-07505B41273A}" sibTransId="{7EB750DC-6586-4D19-AB95-8C9773B938DE}"/>
    <dgm:cxn modelId="{CB52D824-F420-4751-AC1E-F668DFAAAA2B}" type="presOf" srcId="{115C4267-0929-4925-ADC6-EA8B6E5AB124}" destId="{A981C55A-A666-4CE1-B5CA-EE0737F6F2FE}" srcOrd="0" destOrd="0" presId="urn:microsoft.com/office/officeart/2009/3/layout/HorizontalOrganizationChart"/>
    <dgm:cxn modelId="{77A78E3D-0A9B-4DA7-8DFC-A49B8E74EC48}" srcId="{C5B92E2F-8C3B-450B-9F56-F59FFD62B2CE}" destId="{50540371-A068-4FE0-8F7D-842352548DA0}" srcOrd="1" destOrd="0" parTransId="{CAFEC12F-461A-4D0F-A28D-257726F72BBA}" sibTransId="{52996A0B-791C-40FC-8E8B-72B3B5CCF587}"/>
    <dgm:cxn modelId="{1EBF21FC-DD3F-48E8-B27B-4876A4AE1A00}" type="presOf" srcId="{FB6EAC83-C0B2-4A2E-80AC-9C5B21079DC3}" destId="{AEE038D1-4A59-47FC-8103-B63AAD4095FD}" srcOrd="0" destOrd="0" presId="urn:microsoft.com/office/officeart/2009/3/layout/HorizontalOrganizationChart"/>
    <dgm:cxn modelId="{7BAE69E2-10A3-4E15-884A-41B49C2CC6A1}" type="presOf" srcId="{B732C856-34AB-4382-9DB3-07505B41273A}" destId="{EC54CFD5-7F78-45B2-B41F-F3AB1296183A}" srcOrd="0" destOrd="0" presId="urn:microsoft.com/office/officeart/2009/3/layout/HorizontalOrganizationChart"/>
    <dgm:cxn modelId="{C1163B17-4B62-491A-8897-6D316232E14A}" type="presOf" srcId="{50540371-A068-4FE0-8F7D-842352548DA0}" destId="{A1AB2564-27CC-46C3-B449-1C0194F5EC8F}" srcOrd="1" destOrd="0" presId="urn:microsoft.com/office/officeart/2009/3/layout/HorizontalOrganizationChart"/>
    <dgm:cxn modelId="{F5877210-C2DF-42CA-B675-ADDE30CDF17B}" srcId="{C5B92E2F-8C3B-450B-9F56-F59FFD62B2CE}" destId="{BD9C2D4E-9C8B-45A7-93F3-5C961E257D25}" srcOrd="6" destOrd="0" parTransId="{617ACEF1-EFC3-4DCD-A04B-2B8DF24FF711}" sibTransId="{B5E784B7-66D6-45EB-A3CB-FA8B0AF39A48}"/>
    <dgm:cxn modelId="{F4FED0EE-D3C4-4759-8ED1-40B13CC09385}" type="presOf" srcId="{352570B4-CA7E-4313-8A89-E160A7719826}" destId="{55E2FCC6-0ECA-4DD0-A322-77DD00A91A14}" srcOrd="1" destOrd="0" presId="urn:microsoft.com/office/officeart/2009/3/layout/HorizontalOrganizationChart"/>
    <dgm:cxn modelId="{069A0181-A8C1-4BBE-80E9-F1D2D3DC12C3}" type="presOf" srcId="{1CF4745F-5ED5-4B4D-AB69-B5A73223AA51}" destId="{61EAB847-4692-45FE-A533-862829E223AB}" srcOrd="0" destOrd="0" presId="urn:microsoft.com/office/officeart/2009/3/layout/HorizontalOrganizationChart"/>
    <dgm:cxn modelId="{3D9AD464-BC1C-44B3-9942-8BE710496DB5}" type="presOf" srcId="{35EF5852-05CD-4CC1-80D2-ADC27128753E}" destId="{DD08A1F0-90EC-4214-A5D0-460C6FE36395}" srcOrd="0" destOrd="0" presId="urn:microsoft.com/office/officeart/2009/3/layout/HorizontalOrganizationChart"/>
    <dgm:cxn modelId="{DA0885B3-D067-4401-9D36-69FA20C4DD93}" type="presOf" srcId="{67F58CBF-4827-4041-8D75-CAF1B6A77FDB}" destId="{36FBF7D3-4BEF-4A03-97BB-05DEB77346E9}" srcOrd="1" destOrd="0" presId="urn:microsoft.com/office/officeart/2009/3/layout/HorizontalOrganizationChart"/>
    <dgm:cxn modelId="{2DF3687F-F821-426D-ABD8-43CAA5E4F0AB}" type="presOf" srcId="{617ACEF1-EFC3-4DCD-A04B-2B8DF24FF711}" destId="{9D033BD7-30CD-4F89-B174-BD65C6739A79}" srcOrd="0" destOrd="0" presId="urn:microsoft.com/office/officeart/2009/3/layout/HorizontalOrganizationChart"/>
    <dgm:cxn modelId="{E21068AC-4D74-43E6-A74E-0C793D493B59}" srcId="{35EF5852-05CD-4CC1-80D2-ADC27128753E}" destId="{D8AB544D-BA33-4B40-9469-48F576C49EB4}" srcOrd="0" destOrd="0" parTransId="{115C4267-0929-4925-ADC6-EA8B6E5AB124}" sibTransId="{72D46A54-6B4D-4CEB-B2B2-BA3FB4FD4804}"/>
    <dgm:cxn modelId="{9ABC200B-8A80-428B-B100-99F1294AF255}" type="presOf" srcId="{684F78C7-FA4F-4360-A6D0-AF7F1DB46BE1}" destId="{57D5500F-FDC0-437D-8A0C-7F95DF08571D}" srcOrd="0" destOrd="0" presId="urn:microsoft.com/office/officeart/2009/3/layout/HorizontalOrganizationChart"/>
    <dgm:cxn modelId="{3414182B-F44B-46C0-8AA7-D3F9618843B7}" type="presParOf" srcId="{A19EE0F2-FE5D-40D8-9EEC-F515B4720CD6}" destId="{79305238-0799-459C-935E-4B0AB3159AE3}" srcOrd="0" destOrd="0" presId="urn:microsoft.com/office/officeart/2009/3/layout/HorizontalOrganizationChart"/>
    <dgm:cxn modelId="{12EDFD10-85BE-4D0F-841F-60C489E54971}" type="presParOf" srcId="{79305238-0799-459C-935E-4B0AB3159AE3}" destId="{DE5DCD2D-14FD-4780-B41D-E8A7E2247F3C}" srcOrd="0" destOrd="0" presId="urn:microsoft.com/office/officeart/2009/3/layout/HorizontalOrganizationChart"/>
    <dgm:cxn modelId="{F87F403A-D596-4C5A-B4B0-03F4E02B6841}" type="presParOf" srcId="{DE5DCD2D-14FD-4780-B41D-E8A7E2247F3C}" destId="{2BAE2889-B59D-4E77-8635-012BB809165E}" srcOrd="0" destOrd="0" presId="urn:microsoft.com/office/officeart/2009/3/layout/HorizontalOrganizationChart"/>
    <dgm:cxn modelId="{A8FED4D7-ECC6-47A4-9524-0357E397A0EF}" type="presParOf" srcId="{DE5DCD2D-14FD-4780-B41D-E8A7E2247F3C}" destId="{FF70D38F-014E-4C23-9FA9-D7CF8224F740}" srcOrd="1" destOrd="0" presId="urn:microsoft.com/office/officeart/2009/3/layout/HorizontalOrganizationChart"/>
    <dgm:cxn modelId="{61F08683-235C-419D-86BF-878FCFAAED0B}" type="presParOf" srcId="{79305238-0799-459C-935E-4B0AB3159AE3}" destId="{E62ED23B-3FE5-4136-82B3-A8EC0DC25CAB}" srcOrd="1" destOrd="0" presId="urn:microsoft.com/office/officeart/2009/3/layout/HorizontalOrganizationChart"/>
    <dgm:cxn modelId="{B60F9097-056C-4702-9871-F5E575CD91DB}" type="presParOf" srcId="{E62ED23B-3FE5-4136-82B3-A8EC0DC25CAB}" destId="{543E0003-E331-45E9-B0E2-4A4F69509B6F}" srcOrd="0" destOrd="0" presId="urn:microsoft.com/office/officeart/2009/3/layout/HorizontalOrganizationChart"/>
    <dgm:cxn modelId="{053DCBE9-230D-490C-9B9E-0EA454B3839D}" type="presParOf" srcId="{E62ED23B-3FE5-4136-82B3-A8EC0DC25CAB}" destId="{D393FEC1-FD09-4C20-94C2-E9012B1E8444}" srcOrd="1" destOrd="0" presId="urn:microsoft.com/office/officeart/2009/3/layout/HorizontalOrganizationChart"/>
    <dgm:cxn modelId="{CE4B6AAE-CF0D-4E29-BD08-E37C11280EFB}" type="presParOf" srcId="{D393FEC1-FD09-4C20-94C2-E9012B1E8444}" destId="{AA92D9B7-9419-4FED-AA55-DD6E88D6DB9B}" srcOrd="0" destOrd="0" presId="urn:microsoft.com/office/officeart/2009/3/layout/HorizontalOrganizationChart"/>
    <dgm:cxn modelId="{16599B75-283C-4377-82E0-07676C05429D}" type="presParOf" srcId="{AA92D9B7-9419-4FED-AA55-DD6E88D6DB9B}" destId="{DD08A1F0-90EC-4214-A5D0-460C6FE36395}" srcOrd="0" destOrd="0" presId="urn:microsoft.com/office/officeart/2009/3/layout/HorizontalOrganizationChart"/>
    <dgm:cxn modelId="{7A6AE965-E1D6-412F-B40A-AEB296B8D499}" type="presParOf" srcId="{AA92D9B7-9419-4FED-AA55-DD6E88D6DB9B}" destId="{08C413D9-585A-483E-A51A-3F4255AF88CF}" srcOrd="1" destOrd="0" presId="urn:microsoft.com/office/officeart/2009/3/layout/HorizontalOrganizationChart"/>
    <dgm:cxn modelId="{F89F5828-815E-4591-8EC1-73515DA793FD}" type="presParOf" srcId="{D393FEC1-FD09-4C20-94C2-E9012B1E8444}" destId="{652FB02B-CF7A-4C36-BA81-2BBE5D36A8BA}" srcOrd="1" destOrd="0" presId="urn:microsoft.com/office/officeart/2009/3/layout/HorizontalOrganizationChart"/>
    <dgm:cxn modelId="{52FD61E9-A8A3-4637-A12F-13CA37F014A1}" type="presParOf" srcId="{652FB02B-CF7A-4C36-BA81-2BBE5D36A8BA}" destId="{A981C55A-A666-4CE1-B5CA-EE0737F6F2FE}" srcOrd="0" destOrd="0" presId="urn:microsoft.com/office/officeart/2009/3/layout/HorizontalOrganizationChart"/>
    <dgm:cxn modelId="{DA8401F4-DB85-4593-804C-1D2268957DE9}" type="presParOf" srcId="{652FB02B-CF7A-4C36-BA81-2BBE5D36A8BA}" destId="{01305454-F429-4914-A770-2BFDBD64EF8A}" srcOrd="1" destOrd="0" presId="urn:microsoft.com/office/officeart/2009/3/layout/HorizontalOrganizationChart"/>
    <dgm:cxn modelId="{2F4E591E-D262-49B3-B4B7-1799240B29B0}" type="presParOf" srcId="{01305454-F429-4914-A770-2BFDBD64EF8A}" destId="{CA700945-6A70-49A5-9164-FF4B0FDA0B00}" srcOrd="0" destOrd="0" presId="urn:microsoft.com/office/officeart/2009/3/layout/HorizontalOrganizationChart"/>
    <dgm:cxn modelId="{66B580F1-76AF-41B8-8556-E29919778300}" type="presParOf" srcId="{CA700945-6A70-49A5-9164-FF4B0FDA0B00}" destId="{A61F41B6-5481-4A74-8735-802BAF88C740}" srcOrd="0" destOrd="0" presId="urn:microsoft.com/office/officeart/2009/3/layout/HorizontalOrganizationChart"/>
    <dgm:cxn modelId="{3AAE6ECB-BEF4-45BF-8730-2891454FB8F9}" type="presParOf" srcId="{CA700945-6A70-49A5-9164-FF4B0FDA0B00}" destId="{42557311-CBF0-4509-8048-5B05EBC6353A}" srcOrd="1" destOrd="0" presId="urn:microsoft.com/office/officeart/2009/3/layout/HorizontalOrganizationChart"/>
    <dgm:cxn modelId="{539A2D57-A252-4009-8FFA-0275D980CD80}" type="presParOf" srcId="{01305454-F429-4914-A770-2BFDBD64EF8A}" destId="{6DEAFE16-B6FB-421D-9477-8E150FFA6472}" srcOrd="1" destOrd="0" presId="urn:microsoft.com/office/officeart/2009/3/layout/HorizontalOrganizationChart"/>
    <dgm:cxn modelId="{1DD05A9E-9E9A-4E4A-93C8-2959A7AA03FB}" type="presParOf" srcId="{01305454-F429-4914-A770-2BFDBD64EF8A}" destId="{95FBC011-29F9-4974-AB25-38349D805C75}" srcOrd="2" destOrd="0" presId="urn:microsoft.com/office/officeart/2009/3/layout/HorizontalOrganizationChart"/>
    <dgm:cxn modelId="{0A51109C-D896-48A7-BAC4-FC4B3BFA89A5}" type="presParOf" srcId="{652FB02B-CF7A-4C36-BA81-2BBE5D36A8BA}" destId="{BD0452CA-4784-467C-9D9E-39802E4B977D}" srcOrd="2" destOrd="0" presId="urn:microsoft.com/office/officeart/2009/3/layout/HorizontalOrganizationChart"/>
    <dgm:cxn modelId="{80D8D23E-4382-4313-9DC2-2DFF58E46227}" type="presParOf" srcId="{652FB02B-CF7A-4C36-BA81-2BBE5D36A8BA}" destId="{15151BED-E8D8-4EC9-9F8E-9169DC28F89C}" srcOrd="3" destOrd="0" presId="urn:microsoft.com/office/officeart/2009/3/layout/HorizontalOrganizationChart"/>
    <dgm:cxn modelId="{9D763917-4443-4DC7-9AD6-E4A43DDD2641}" type="presParOf" srcId="{15151BED-E8D8-4EC9-9F8E-9169DC28F89C}" destId="{664526D3-A814-4D46-A9F6-3D895DB66F9C}" srcOrd="0" destOrd="0" presId="urn:microsoft.com/office/officeart/2009/3/layout/HorizontalOrganizationChart"/>
    <dgm:cxn modelId="{3F5864B7-942D-445B-B6BA-D2904EFF48AC}" type="presParOf" srcId="{664526D3-A814-4D46-A9F6-3D895DB66F9C}" destId="{AEE038D1-4A59-47FC-8103-B63AAD4095FD}" srcOrd="0" destOrd="0" presId="urn:microsoft.com/office/officeart/2009/3/layout/HorizontalOrganizationChart"/>
    <dgm:cxn modelId="{4F4AFA3D-7A4C-43CF-8674-3E4931B3C1BD}" type="presParOf" srcId="{664526D3-A814-4D46-A9F6-3D895DB66F9C}" destId="{D21C0C4B-B5DB-4499-ACE5-B5881F6F9E06}" srcOrd="1" destOrd="0" presId="urn:microsoft.com/office/officeart/2009/3/layout/HorizontalOrganizationChart"/>
    <dgm:cxn modelId="{B14053EF-BCDE-4845-9008-2A3BAF867EBC}" type="presParOf" srcId="{15151BED-E8D8-4EC9-9F8E-9169DC28F89C}" destId="{DA100101-3265-408B-BCAB-7987975FF6A7}" srcOrd="1" destOrd="0" presId="urn:microsoft.com/office/officeart/2009/3/layout/HorizontalOrganizationChart"/>
    <dgm:cxn modelId="{5560BC41-F5C1-401C-BF93-B05D14AC0C03}" type="presParOf" srcId="{15151BED-E8D8-4EC9-9F8E-9169DC28F89C}" destId="{B90AFB81-81E3-4816-8477-56158A9B2214}" srcOrd="2" destOrd="0" presId="urn:microsoft.com/office/officeart/2009/3/layout/HorizontalOrganizationChart"/>
    <dgm:cxn modelId="{78925754-508A-45EA-A236-5FFCA52F5A65}" type="presParOf" srcId="{652FB02B-CF7A-4C36-BA81-2BBE5D36A8BA}" destId="{C533E0E2-1416-4CB3-A226-CD9F47494D15}" srcOrd="4" destOrd="0" presId="urn:microsoft.com/office/officeart/2009/3/layout/HorizontalOrganizationChart"/>
    <dgm:cxn modelId="{3CD974C8-6581-4086-813F-3792182BB5AB}" type="presParOf" srcId="{652FB02B-CF7A-4C36-BA81-2BBE5D36A8BA}" destId="{C7C17AB4-4F05-43C9-A14B-0A9E30F4C6A7}" srcOrd="5" destOrd="0" presId="urn:microsoft.com/office/officeart/2009/3/layout/HorizontalOrganizationChart"/>
    <dgm:cxn modelId="{20AB0047-470A-411C-A439-37A49791C1F9}" type="presParOf" srcId="{C7C17AB4-4F05-43C9-A14B-0A9E30F4C6A7}" destId="{816B70BE-FA1A-4A56-8014-4DD7A5940936}" srcOrd="0" destOrd="0" presId="urn:microsoft.com/office/officeart/2009/3/layout/HorizontalOrganizationChart"/>
    <dgm:cxn modelId="{656771BE-6B5E-4B31-B45F-F507CEA32E02}" type="presParOf" srcId="{816B70BE-FA1A-4A56-8014-4DD7A5940936}" destId="{6195F022-2B27-4191-BF85-A644106E0AC3}" srcOrd="0" destOrd="0" presId="urn:microsoft.com/office/officeart/2009/3/layout/HorizontalOrganizationChart"/>
    <dgm:cxn modelId="{E1833346-A0A8-4099-BE03-6D6FD4A68F7C}" type="presParOf" srcId="{816B70BE-FA1A-4A56-8014-4DD7A5940936}" destId="{05B467FE-2213-4C18-9001-00DC2AF88451}" srcOrd="1" destOrd="0" presId="urn:microsoft.com/office/officeart/2009/3/layout/HorizontalOrganizationChart"/>
    <dgm:cxn modelId="{B1642EEA-3BD5-452B-B43C-55CB5B68AD90}" type="presParOf" srcId="{C7C17AB4-4F05-43C9-A14B-0A9E30F4C6A7}" destId="{B44F993E-123C-4B31-89C7-7061D0BFB890}" srcOrd="1" destOrd="0" presId="urn:microsoft.com/office/officeart/2009/3/layout/HorizontalOrganizationChart"/>
    <dgm:cxn modelId="{9933DBE5-F8B3-4132-B390-B79D7597BC2A}" type="presParOf" srcId="{C7C17AB4-4F05-43C9-A14B-0A9E30F4C6A7}" destId="{0C7BF314-7698-4FD5-946A-BB99F468C2B6}" srcOrd="2" destOrd="0" presId="urn:microsoft.com/office/officeart/2009/3/layout/HorizontalOrganizationChart"/>
    <dgm:cxn modelId="{CD57D05A-AAB1-44C5-B98E-F05ABF20F425}" type="presParOf" srcId="{D393FEC1-FD09-4C20-94C2-E9012B1E8444}" destId="{4F128307-B764-4E51-8D24-49D31583892E}" srcOrd="2" destOrd="0" presId="urn:microsoft.com/office/officeart/2009/3/layout/HorizontalOrganizationChart"/>
    <dgm:cxn modelId="{6FF964BD-4610-44A9-83BB-294E5BFB89DF}" type="presParOf" srcId="{E62ED23B-3FE5-4136-82B3-A8EC0DC25CAB}" destId="{703A1560-D6B1-4833-8DA8-F1006E7CCCA2}" srcOrd="2" destOrd="0" presId="urn:microsoft.com/office/officeart/2009/3/layout/HorizontalOrganizationChart"/>
    <dgm:cxn modelId="{861F136B-0A67-4DA3-9A48-64882E25C356}" type="presParOf" srcId="{E62ED23B-3FE5-4136-82B3-A8EC0DC25CAB}" destId="{8DF690A1-917E-4542-8E61-71A159C0F1EB}" srcOrd="3" destOrd="0" presId="urn:microsoft.com/office/officeart/2009/3/layout/HorizontalOrganizationChart"/>
    <dgm:cxn modelId="{2FA0037F-AFAD-4226-B96B-53791F1ABA48}" type="presParOf" srcId="{8DF690A1-917E-4542-8E61-71A159C0F1EB}" destId="{37652162-395F-49BD-A3FD-02457C2895A9}" srcOrd="0" destOrd="0" presId="urn:microsoft.com/office/officeart/2009/3/layout/HorizontalOrganizationChart"/>
    <dgm:cxn modelId="{6D13BFC3-0FB5-4044-BA46-87F7F7F43FD3}" type="presParOf" srcId="{37652162-395F-49BD-A3FD-02457C2895A9}" destId="{98D9E9F7-A697-4194-AEC6-7E7AD3839D0B}" srcOrd="0" destOrd="0" presId="urn:microsoft.com/office/officeart/2009/3/layout/HorizontalOrganizationChart"/>
    <dgm:cxn modelId="{05BCAFE5-57AA-425D-AB0F-890D317B92F2}" type="presParOf" srcId="{37652162-395F-49BD-A3FD-02457C2895A9}" destId="{A1AB2564-27CC-46C3-B449-1C0194F5EC8F}" srcOrd="1" destOrd="0" presId="urn:microsoft.com/office/officeart/2009/3/layout/HorizontalOrganizationChart"/>
    <dgm:cxn modelId="{F258604E-53F5-4F38-BED0-F058D2754440}" type="presParOf" srcId="{8DF690A1-917E-4542-8E61-71A159C0F1EB}" destId="{8AA7BFB1-CF23-49B5-8FF1-EADE5B6E6B38}" srcOrd="1" destOrd="0" presId="urn:microsoft.com/office/officeart/2009/3/layout/HorizontalOrganizationChart"/>
    <dgm:cxn modelId="{644E8011-6505-4F35-8917-E611CCC24037}" type="presParOf" srcId="{8DF690A1-917E-4542-8E61-71A159C0F1EB}" destId="{DB5E8E21-FFAE-4612-BE00-2BF3600BACE3}" srcOrd="2" destOrd="0" presId="urn:microsoft.com/office/officeart/2009/3/layout/HorizontalOrganizationChart"/>
    <dgm:cxn modelId="{E323C1F6-1D6E-41DB-B345-53D4C356006A}" type="presParOf" srcId="{E62ED23B-3FE5-4136-82B3-A8EC0DC25CAB}" destId="{446A5526-E6F2-4BC4-9A1F-143D65DF68B0}" srcOrd="4" destOrd="0" presId="urn:microsoft.com/office/officeart/2009/3/layout/HorizontalOrganizationChart"/>
    <dgm:cxn modelId="{101844F3-8CC9-45A5-8E8E-82E4397F4B70}" type="presParOf" srcId="{E62ED23B-3FE5-4136-82B3-A8EC0DC25CAB}" destId="{E55FFB9A-8D37-41C9-BEB5-BB688DDBE81B}" srcOrd="5" destOrd="0" presId="urn:microsoft.com/office/officeart/2009/3/layout/HorizontalOrganizationChart"/>
    <dgm:cxn modelId="{51C1A840-3CDA-4943-98D0-22A0E7D6D644}" type="presParOf" srcId="{E55FFB9A-8D37-41C9-BEB5-BB688DDBE81B}" destId="{56D8F63D-F6EB-46AA-8DFB-F1CF51F10B0E}" srcOrd="0" destOrd="0" presId="urn:microsoft.com/office/officeart/2009/3/layout/HorizontalOrganizationChart"/>
    <dgm:cxn modelId="{0C8A7168-6BC7-41E2-9E17-D48EC51BDF50}" type="presParOf" srcId="{56D8F63D-F6EB-46AA-8DFB-F1CF51F10B0E}" destId="{9A97B6F4-085D-434E-A89C-0E8CDFE40D3F}" srcOrd="0" destOrd="0" presId="urn:microsoft.com/office/officeart/2009/3/layout/HorizontalOrganizationChart"/>
    <dgm:cxn modelId="{418FF96E-91E4-44C0-A7E2-761BC1EBEC65}" type="presParOf" srcId="{56D8F63D-F6EB-46AA-8DFB-F1CF51F10B0E}" destId="{50093D5E-2FC5-467E-8D77-39058BBD0134}" srcOrd="1" destOrd="0" presId="urn:microsoft.com/office/officeart/2009/3/layout/HorizontalOrganizationChart"/>
    <dgm:cxn modelId="{6D760269-97C5-4414-A531-A574E879F692}" type="presParOf" srcId="{E55FFB9A-8D37-41C9-BEB5-BB688DDBE81B}" destId="{A3739BFA-8F76-427E-A5CB-544EDB0C4307}" srcOrd="1" destOrd="0" presId="urn:microsoft.com/office/officeart/2009/3/layout/HorizontalOrganizationChart"/>
    <dgm:cxn modelId="{F130569C-1573-48FE-A085-278E7F786B98}" type="presParOf" srcId="{E55FFB9A-8D37-41C9-BEB5-BB688DDBE81B}" destId="{900CD154-BB49-4258-8C53-9A3BFEAD2F31}" srcOrd="2" destOrd="0" presId="urn:microsoft.com/office/officeart/2009/3/layout/HorizontalOrganizationChart"/>
    <dgm:cxn modelId="{BB5C6454-2347-4FBC-9976-354981A5DF00}" type="presParOf" srcId="{E62ED23B-3FE5-4136-82B3-A8EC0DC25CAB}" destId="{5BB98CDC-837C-4D96-AC27-1163C9CB26C5}" srcOrd="6" destOrd="0" presId="urn:microsoft.com/office/officeart/2009/3/layout/HorizontalOrganizationChart"/>
    <dgm:cxn modelId="{2472BD36-9BE0-4822-B73F-0521B831F7F6}" type="presParOf" srcId="{E62ED23B-3FE5-4136-82B3-A8EC0DC25CAB}" destId="{F9B7613B-2971-4DBD-97C5-C7008BD55459}" srcOrd="7" destOrd="0" presId="urn:microsoft.com/office/officeart/2009/3/layout/HorizontalOrganizationChart"/>
    <dgm:cxn modelId="{5310C2E2-1B4C-4EEC-A9C3-64EF3C965BCB}" type="presParOf" srcId="{F9B7613B-2971-4DBD-97C5-C7008BD55459}" destId="{848A4DC4-2D85-4352-A9B4-7879ED55373A}" srcOrd="0" destOrd="0" presId="urn:microsoft.com/office/officeart/2009/3/layout/HorizontalOrganizationChart"/>
    <dgm:cxn modelId="{4EA4A014-F019-4BAF-80B2-870D6A322A5B}" type="presParOf" srcId="{848A4DC4-2D85-4352-A9B4-7879ED55373A}" destId="{57D5500F-FDC0-437D-8A0C-7F95DF08571D}" srcOrd="0" destOrd="0" presId="urn:microsoft.com/office/officeart/2009/3/layout/HorizontalOrganizationChart"/>
    <dgm:cxn modelId="{AD693CEA-F7E0-4D2A-9B61-3367CFCAE2FA}" type="presParOf" srcId="{848A4DC4-2D85-4352-A9B4-7879ED55373A}" destId="{B97801E9-45D2-4324-8379-5DD043CAD047}" srcOrd="1" destOrd="0" presId="urn:microsoft.com/office/officeart/2009/3/layout/HorizontalOrganizationChart"/>
    <dgm:cxn modelId="{41980E88-8519-443D-95CC-1CD640C831EE}" type="presParOf" srcId="{F9B7613B-2971-4DBD-97C5-C7008BD55459}" destId="{83FC7CE1-1E42-4D1C-B5BD-DC87EA3240F5}" srcOrd="1" destOrd="0" presId="urn:microsoft.com/office/officeart/2009/3/layout/HorizontalOrganizationChart"/>
    <dgm:cxn modelId="{8C9118AC-7928-4EBF-B458-8760FE2E0C32}" type="presParOf" srcId="{F9B7613B-2971-4DBD-97C5-C7008BD55459}" destId="{73A0B19F-F5CA-4CF2-8105-EBCF25CDC2CD}" srcOrd="2" destOrd="0" presId="urn:microsoft.com/office/officeart/2009/3/layout/HorizontalOrganizationChart"/>
    <dgm:cxn modelId="{831209B2-BD15-491D-93AA-C01DA4D56306}" type="presParOf" srcId="{E62ED23B-3FE5-4136-82B3-A8EC0DC25CAB}" destId="{61EAB847-4692-45FE-A533-862829E223AB}" srcOrd="8" destOrd="0" presId="urn:microsoft.com/office/officeart/2009/3/layout/HorizontalOrganizationChart"/>
    <dgm:cxn modelId="{9FC06248-9976-4CAE-B5C8-348B66740E2A}" type="presParOf" srcId="{E62ED23B-3FE5-4136-82B3-A8EC0DC25CAB}" destId="{C7FFD722-3BA4-4A8D-8E21-F3EB1D0E0498}" srcOrd="9" destOrd="0" presId="urn:microsoft.com/office/officeart/2009/3/layout/HorizontalOrganizationChart"/>
    <dgm:cxn modelId="{B0BF1476-9D6A-423D-AB88-955D97F7BFCC}" type="presParOf" srcId="{C7FFD722-3BA4-4A8D-8E21-F3EB1D0E0498}" destId="{FEB80CB2-EFC9-4DCD-9716-55B561D009AD}" srcOrd="0" destOrd="0" presId="urn:microsoft.com/office/officeart/2009/3/layout/HorizontalOrganizationChart"/>
    <dgm:cxn modelId="{EB8EC20A-0459-48CF-902A-F8B184E30F9C}" type="presParOf" srcId="{FEB80CB2-EFC9-4DCD-9716-55B561D009AD}" destId="{68253372-ABAB-4945-9204-AD606EB348CF}" srcOrd="0" destOrd="0" presId="urn:microsoft.com/office/officeart/2009/3/layout/HorizontalOrganizationChart"/>
    <dgm:cxn modelId="{801DCA6A-9361-4E83-9462-C715C7E42D74}" type="presParOf" srcId="{FEB80CB2-EFC9-4DCD-9716-55B561D009AD}" destId="{55E2FCC6-0ECA-4DD0-A322-77DD00A91A14}" srcOrd="1" destOrd="0" presId="urn:microsoft.com/office/officeart/2009/3/layout/HorizontalOrganizationChart"/>
    <dgm:cxn modelId="{1D5A5311-D4EE-47CC-A0E2-5CCFE76E7C00}" type="presParOf" srcId="{C7FFD722-3BA4-4A8D-8E21-F3EB1D0E0498}" destId="{62E05081-84EA-49D8-9010-75B517929679}" srcOrd="1" destOrd="0" presId="urn:microsoft.com/office/officeart/2009/3/layout/HorizontalOrganizationChart"/>
    <dgm:cxn modelId="{9B472366-2848-48BB-A1A9-95ED8A0889EE}" type="presParOf" srcId="{C7FFD722-3BA4-4A8D-8E21-F3EB1D0E0498}" destId="{5F1DF2E1-F47F-42C9-A0EA-43747EE79D3F}" srcOrd="2" destOrd="0" presId="urn:microsoft.com/office/officeart/2009/3/layout/HorizontalOrganizationChart"/>
    <dgm:cxn modelId="{3A3B0E44-ACE7-432C-AC05-8DBBE1BF89FD}" type="presParOf" srcId="{E62ED23B-3FE5-4136-82B3-A8EC0DC25CAB}" destId="{EC54CFD5-7F78-45B2-B41F-F3AB1296183A}" srcOrd="10" destOrd="0" presId="urn:microsoft.com/office/officeart/2009/3/layout/HorizontalOrganizationChart"/>
    <dgm:cxn modelId="{03E8F1A6-2D5B-490D-9548-D6D87F1144B2}" type="presParOf" srcId="{E62ED23B-3FE5-4136-82B3-A8EC0DC25CAB}" destId="{F91CD1D7-5B07-48D3-838C-2126935F24CE}" srcOrd="11" destOrd="0" presId="urn:microsoft.com/office/officeart/2009/3/layout/HorizontalOrganizationChart"/>
    <dgm:cxn modelId="{896214E4-4CE3-4B29-84BF-BFFDDF14F8CC}" type="presParOf" srcId="{F91CD1D7-5B07-48D3-838C-2126935F24CE}" destId="{2152FB68-BD7A-4FB7-86A4-964ECF645056}" srcOrd="0" destOrd="0" presId="urn:microsoft.com/office/officeart/2009/3/layout/HorizontalOrganizationChart"/>
    <dgm:cxn modelId="{144A9D65-0178-4BCB-AF96-C6389397E5BE}" type="presParOf" srcId="{2152FB68-BD7A-4FB7-86A4-964ECF645056}" destId="{32EEF338-03B1-49A6-9249-2DE275396885}" srcOrd="0" destOrd="0" presId="urn:microsoft.com/office/officeart/2009/3/layout/HorizontalOrganizationChart"/>
    <dgm:cxn modelId="{6B30D33D-0F2C-4483-8956-7DD48E0B11C7}" type="presParOf" srcId="{2152FB68-BD7A-4FB7-86A4-964ECF645056}" destId="{36FBF7D3-4BEF-4A03-97BB-05DEB77346E9}" srcOrd="1" destOrd="0" presId="urn:microsoft.com/office/officeart/2009/3/layout/HorizontalOrganizationChart"/>
    <dgm:cxn modelId="{7A1D247E-B214-4257-B8BC-3CA5735A843C}" type="presParOf" srcId="{F91CD1D7-5B07-48D3-838C-2126935F24CE}" destId="{51E3061C-381C-4104-94A3-141C643BBE52}" srcOrd="1" destOrd="0" presId="urn:microsoft.com/office/officeart/2009/3/layout/HorizontalOrganizationChart"/>
    <dgm:cxn modelId="{6FE1640F-1540-4E51-8613-2C52771D8BAC}" type="presParOf" srcId="{F91CD1D7-5B07-48D3-838C-2126935F24CE}" destId="{F0ACFC7D-D224-422B-80CD-B167684B96C4}" srcOrd="2" destOrd="0" presId="urn:microsoft.com/office/officeart/2009/3/layout/HorizontalOrganizationChart"/>
    <dgm:cxn modelId="{9B8B07DB-DC1E-459A-A6AF-D95406E07495}" type="presParOf" srcId="{E62ED23B-3FE5-4136-82B3-A8EC0DC25CAB}" destId="{9D033BD7-30CD-4F89-B174-BD65C6739A79}" srcOrd="12" destOrd="0" presId="urn:microsoft.com/office/officeart/2009/3/layout/HorizontalOrganizationChart"/>
    <dgm:cxn modelId="{88D60D9E-40A2-46EB-BF08-038A7F60F3A6}" type="presParOf" srcId="{E62ED23B-3FE5-4136-82B3-A8EC0DC25CAB}" destId="{CB765AC7-B8E1-4C88-AE72-67E67D39C2F4}" srcOrd="13" destOrd="0" presId="urn:microsoft.com/office/officeart/2009/3/layout/HorizontalOrganizationChart"/>
    <dgm:cxn modelId="{FDC430B3-B533-4A84-9568-FAF81A06769C}" type="presParOf" srcId="{CB765AC7-B8E1-4C88-AE72-67E67D39C2F4}" destId="{9A4F1DBD-1008-4182-9322-C3D562279C89}" srcOrd="0" destOrd="0" presId="urn:microsoft.com/office/officeart/2009/3/layout/HorizontalOrganizationChart"/>
    <dgm:cxn modelId="{E076F623-BC78-4221-B956-483B00C70D1A}" type="presParOf" srcId="{9A4F1DBD-1008-4182-9322-C3D562279C89}" destId="{709EC7E6-3221-4DB8-A031-43B9F7CEE174}" srcOrd="0" destOrd="0" presId="urn:microsoft.com/office/officeart/2009/3/layout/HorizontalOrganizationChart"/>
    <dgm:cxn modelId="{AA7ABAAE-5D16-4863-A825-AA7295C888C4}" type="presParOf" srcId="{9A4F1DBD-1008-4182-9322-C3D562279C89}" destId="{4EF2C1D8-C963-49C1-8589-5B442360C9E2}" srcOrd="1" destOrd="0" presId="urn:microsoft.com/office/officeart/2009/3/layout/HorizontalOrganizationChart"/>
    <dgm:cxn modelId="{CA6746C9-B162-469D-B88A-B060577449AE}" type="presParOf" srcId="{CB765AC7-B8E1-4C88-AE72-67E67D39C2F4}" destId="{A701AB35-0C34-452F-AC3B-D70FFED4E704}" srcOrd="1" destOrd="0" presId="urn:microsoft.com/office/officeart/2009/3/layout/HorizontalOrganizationChart"/>
    <dgm:cxn modelId="{07B86F2A-7E6B-4B55-B44A-52954B27BCEB}" type="presParOf" srcId="{CB765AC7-B8E1-4C88-AE72-67E67D39C2F4}" destId="{29865001-9A69-4005-81DC-4CCC7D9BA232}" srcOrd="2" destOrd="0" presId="urn:microsoft.com/office/officeart/2009/3/layout/HorizontalOrganizationChart"/>
    <dgm:cxn modelId="{FA433F22-E616-4C2E-8FC9-2E45AA421C72}" type="presParOf" srcId="{79305238-0799-459C-935E-4B0AB3159AE3}" destId="{211F0CCE-381A-4773-8DA6-5B7E0C9F088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4CBBB3-A787-4902-9817-ACEA58680A3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8E6023-EAED-4DB3-AF51-175D2AF9C726}">
      <dgm:prSet phldrT="[Text]" custT="1"/>
      <dgm:spPr/>
      <dgm:t>
        <a:bodyPr/>
        <a:lstStyle/>
        <a:p>
          <a:r>
            <a:rPr lang="en-IN" sz="1700" b="1" dirty="0" smtClean="0">
              <a:latin typeface="Candara" panose="020E0502030303020204" pitchFamily="34" charset="0"/>
            </a:rPr>
            <a:t>Arguments</a:t>
          </a:r>
          <a:endParaRPr lang="en-US" sz="1700" dirty="0">
            <a:latin typeface="Candara" panose="020E0502030303020204" pitchFamily="34" charset="0"/>
          </a:endParaRPr>
        </a:p>
      </dgm:t>
    </dgm:pt>
    <dgm:pt modelId="{B597C4D6-32CB-4162-B29A-E75D55CD2060}" type="parTrans" cxnId="{92365C6B-4C49-42D4-A9BB-C6EA4DABEEC9}">
      <dgm:prSet/>
      <dgm:spPr/>
      <dgm:t>
        <a:bodyPr/>
        <a:lstStyle/>
        <a:p>
          <a:endParaRPr lang="en-US"/>
        </a:p>
      </dgm:t>
    </dgm:pt>
    <dgm:pt modelId="{A66D37F2-2FFA-458A-A7CB-3C13DD826F28}" type="sibTrans" cxnId="{92365C6B-4C49-42D4-A9BB-C6EA4DABEEC9}">
      <dgm:prSet/>
      <dgm:spPr/>
      <dgm:t>
        <a:bodyPr/>
        <a:lstStyle/>
        <a:p>
          <a:endParaRPr lang="en-US"/>
        </a:p>
      </dgm:t>
    </dgm:pt>
    <dgm:pt modelId="{71E77F69-B5F2-4795-9D34-D2CD8A32EA4B}">
      <dgm:prSet phldrT="[Text]" custT="1"/>
      <dgm:spPr/>
      <dgm:t>
        <a:bodyPr/>
        <a:lstStyle/>
        <a:p>
          <a:r>
            <a:rPr lang="en-IN" sz="1700" dirty="0" smtClean="0">
              <a:latin typeface="Candara" panose="020E0502030303020204" pitchFamily="34" charset="0"/>
            </a:rPr>
            <a:t>Positional Argument	</a:t>
          </a:r>
          <a:endParaRPr lang="en-US" sz="1700" dirty="0">
            <a:latin typeface="Candara" panose="020E0502030303020204" pitchFamily="34" charset="0"/>
          </a:endParaRPr>
        </a:p>
      </dgm:t>
    </dgm:pt>
    <dgm:pt modelId="{9C3BBA5D-82D5-460F-94F7-6E9D27F4C1C9}" type="parTrans" cxnId="{B7113994-E560-4FD9-8B3E-028A53C54A76}">
      <dgm:prSet/>
      <dgm:spPr/>
      <dgm:t>
        <a:bodyPr/>
        <a:lstStyle/>
        <a:p>
          <a:endParaRPr lang="en-US" sz="1700">
            <a:latin typeface="Candara" panose="020E0502030303020204" pitchFamily="34" charset="0"/>
          </a:endParaRPr>
        </a:p>
      </dgm:t>
    </dgm:pt>
    <dgm:pt modelId="{287E633C-1F7D-4D55-95B6-19F1B385F921}" type="sibTrans" cxnId="{B7113994-E560-4FD9-8B3E-028A53C54A76}">
      <dgm:prSet/>
      <dgm:spPr/>
      <dgm:t>
        <a:bodyPr/>
        <a:lstStyle/>
        <a:p>
          <a:endParaRPr lang="en-US"/>
        </a:p>
      </dgm:t>
    </dgm:pt>
    <dgm:pt modelId="{4D181EEB-D041-4A0B-9B02-8754D717BB13}">
      <dgm:prSet custT="1"/>
      <dgm:spPr/>
      <dgm:t>
        <a:bodyPr/>
        <a:lstStyle/>
        <a:p>
          <a:r>
            <a:rPr lang="en-IN" sz="1700" dirty="0" smtClean="0">
              <a:latin typeface="Candara" panose="020E0502030303020204" pitchFamily="34" charset="0"/>
            </a:rPr>
            <a:t>Arbitrary</a:t>
          </a:r>
        </a:p>
        <a:p>
          <a:r>
            <a:rPr lang="en-IN" sz="1700" dirty="0" smtClean="0">
              <a:latin typeface="Candara" panose="020E0502030303020204" pitchFamily="34" charset="0"/>
            </a:rPr>
            <a:t>Positional Arguments, </a:t>
          </a:r>
        </a:p>
        <a:p>
          <a:r>
            <a:rPr lang="en-IN" sz="1700" dirty="0" smtClean="0">
              <a:latin typeface="Candara" panose="020E0502030303020204" pitchFamily="34" charset="0"/>
            </a:rPr>
            <a:t>*</a:t>
          </a:r>
          <a:r>
            <a:rPr lang="en-IN" sz="1700" dirty="0" err="1" smtClean="0">
              <a:latin typeface="Candara" panose="020E0502030303020204" pitchFamily="34" charset="0"/>
            </a:rPr>
            <a:t>args</a:t>
          </a:r>
          <a:endParaRPr lang="en-IN" sz="1700" dirty="0">
            <a:latin typeface="Candara" panose="020E0502030303020204" pitchFamily="34" charset="0"/>
          </a:endParaRPr>
        </a:p>
      </dgm:t>
    </dgm:pt>
    <dgm:pt modelId="{7315089D-B981-4FD3-A0F0-B6A3A2370DB1}" type="parTrans" cxnId="{B3496EC1-896E-43D7-B427-65043FFB5B97}">
      <dgm:prSet/>
      <dgm:spPr/>
      <dgm:t>
        <a:bodyPr/>
        <a:lstStyle/>
        <a:p>
          <a:endParaRPr lang="en-US" sz="1700">
            <a:latin typeface="Candara" panose="020E0502030303020204" pitchFamily="34" charset="0"/>
          </a:endParaRPr>
        </a:p>
      </dgm:t>
    </dgm:pt>
    <dgm:pt modelId="{01A59161-DD34-4A72-B5B7-8563FE30FD25}" type="sibTrans" cxnId="{B3496EC1-896E-43D7-B427-65043FFB5B97}">
      <dgm:prSet/>
      <dgm:spPr/>
      <dgm:t>
        <a:bodyPr/>
        <a:lstStyle/>
        <a:p>
          <a:endParaRPr lang="en-US"/>
        </a:p>
      </dgm:t>
    </dgm:pt>
    <dgm:pt modelId="{2B5AAB26-3900-430E-8BC7-6D65E939286E}">
      <dgm:prSet custT="1"/>
      <dgm:spPr/>
      <dgm:t>
        <a:bodyPr/>
        <a:lstStyle/>
        <a:p>
          <a:r>
            <a:rPr lang="en-IN" sz="1700" smtClean="0">
              <a:latin typeface="Candara" panose="020E0502030303020204" pitchFamily="34" charset="0"/>
            </a:rPr>
            <a:t>Keyword Arguments	</a:t>
          </a:r>
          <a:endParaRPr lang="en-IN" sz="1700">
            <a:latin typeface="Candara" panose="020E0502030303020204" pitchFamily="34" charset="0"/>
          </a:endParaRPr>
        </a:p>
      </dgm:t>
    </dgm:pt>
    <dgm:pt modelId="{33D8D937-BF00-4BD4-8AC9-E76AA3EC5D5F}" type="parTrans" cxnId="{B9C1FFD3-1D47-479A-9D61-B3E014051A3A}">
      <dgm:prSet/>
      <dgm:spPr/>
      <dgm:t>
        <a:bodyPr/>
        <a:lstStyle/>
        <a:p>
          <a:endParaRPr lang="en-US" sz="1700">
            <a:latin typeface="Candara" panose="020E0502030303020204" pitchFamily="34" charset="0"/>
          </a:endParaRPr>
        </a:p>
      </dgm:t>
    </dgm:pt>
    <dgm:pt modelId="{5DAF450F-6C09-42D1-A599-DA71E8507CA5}" type="sibTrans" cxnId="{B9C1FFD3-1D47-479A-9D61-B3E014051A3A}">
      <dgm:prSet/>
      <dgm:spPr/>
      <dgm:t>
        <a:bodyPr/>
        <a:lstStyle/>
        <a:p>
          <a:endParaRPr lang="en-US"/>
        </a:p>
      </dgm:t>
    </dgm:pt>
    <dgm:pt modelId="{79313464-4DEF-4966-B19B-7A9A2D3BAA33}">
      <dgm:prSet custT="1"/>
      <dgm:spPr/>
      <dgm:t>
        <a:bodyPr/>
        <a:lstStyle/>
        <a:p>
          <a:r>
            <a:rPr lang="en-IN" sz="1700" dirty="0" smtClean="0">
              <a:latin typeface="Candara" panose="020E0502030303020204" pitchFamily="34" charset="0"/>
            </a:rPr>
            <a:t>Arbitrary </a:t>
          </a:r>
        </a:p>
        <a:p>
          <a:r>
            <a:rPr lang="en-IN" sz="1700" dirty="0" smtClean="0">
              <a:latin typeface="Candara" panose="020E0502030303020204" pitchFamily="34" charset="0"/>
            </a:rPr>
            <a:t>Keyword Arguments, </a:t>
          </a:r>
        </a:p>
        <a:p>
          <a:r>
            <a:rPr lang="en-IN" sz="1700" dirty="0" smtClean="0">
              <a:latin typeface="Candara" panose="020E0502030303020204" pitchFamily="34" charset="0"/>
            </a:rPr>
            <a:t>**</a:t>
          </a:r>
          <a:r>
            <a:rPr lang="en-IN" sz="1700" dirty="0" err="1" smtClean="0">
              <a:latin typeface="Candara" panose="020E0502030303020204" pitchFamily="34" charset="0"/>
            </a:rPr>
            <a:t>kwargs</a:t>
          </a:r>
          <a:endParaRPr lang="en-IN" sz="1700" dirty="0">
            <a:latin typeface="Candara" panose="020E0502030303020204" pitchFamily="34" charset="0"/>
          </a:endParaRPr>
        </a:p>
      </dgm:t>
    </dgm:pt>
    <dgm:pt modelId="{25A9B244-5341-4D01-BC4D-559D35B0831B}" type="parTrans" cxnId="{BE3343D0-895F-420D-B061-F30EA52CAB3B}">
      <dgm:prSet/>
      <dgm:spPr/>
      <dgm:t>
        <a:bodyPr/>
        <a:lstStyle/>
        <a:p>
          <a:endParaRPr lang="en-US" sz="1700">
            <a:latin typeface="Candara" panose="020E0502030303020204" pitchFamily="34" charset="0"/>
          </a:endParaRPr>
        </a:p>
      </dgm:t>
    </dgm:pt>
    <dgm:pt modelId="{DA2C71D0-6352-4552-979B-B97D1659E94E}" type="sibTrans" cxnId="{BE3343D0-895F-420D-B061-F30EA52CAB3B}">
      <dgm:prSet/>
      <dgm:spPr/>
      <dgm:t>
        <a:bodyPr/>
        <a:lstStyle/>
        <a:p>
          <a:endParaRPr lang="en-US"/>
        </a:p>
      </dgm:t>
    </dgm:pt>
    <dgm:pt modelId="{67998698-746E-4504-8091-228C9C1365C6}" type="pres">
      <dgm:prSet presAssocID="{534CBBB3-A787-4902-9817-ACEA58680A3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D67CD4-3E02-4490-972F-3675D3C50C51}" type="pres">
      <dgm:prSet presAssocID="{268E6023-EAED-4DB3-AF51-175D2AF9C726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D0A1C39E-1C38-4D2A-BC9F-0CABB1EEE24F}" type="pres">
      <dgm:prSet presAssocID="{268E6023-EAED-4DB3-AF51-175D2AF9C726}" presName="rootComposite1" presStyleCnt="0"/>
      <dgm:spPr/>
      <dgm:t>
        <a:bodyPr/>
        <a:lstStyle/>
        <a:p>
          <a:endParaRPr lang="en-US"/>
        </a:p>
      </dgm:t>
    </dgm:pt>
    <dgm:pt modelId="{1C2CFA9E-2DCC-4C0D-A4AC-2EBE4538AD18}" type="pres">
      <dgm:prSet presAssocID="{268E6023-EAED-4DB3-AF51-175D2AF9C726}" presName="rootText1" presStyleLbl="node0" presStyleIdx="0" presStyleCnt="1" custScaleX="54919" custScaleY="714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6801A5-FA98-4D4A-9A1B-8AC9FBDA4307}" type="pres">
      <dgm:prSet presAssocID="{268E6023-EAED-4DB3-AF51-175D2AF9C726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34085BB-2D4C-4D46-8937-E089F4031A36}" type="pres">
      <dgm:prSet presAssocID="{268E6023-EAED-4DB3-AF51-175D2AF9C726}" presName="hierChild2" presStyleCnt="0"/>
      <dgm:spPr/>
      <dgm:t>
        <a:bodyPr/>
        <a:lstStyle/>
        <a:p>
          <a:endParaRPr lang="en-US"/>
        </a:p>
      </dgm:t>
    </dgm:pt>
    <dgm:pt modelId="{F01E9C98-C6B7-4FEB-8A22-97D26EB63C63}" type="pres">
      <dgm:prSet presAssocID="{9C3BBA5D-82D5-460F-94F7-6E9D27F4C1C9}" presName="Name64" presStyleLbl="parChTrans1D2" presStyleIdx="0" presStyleCnt="4"/>
      <dgm:spPr/>
      <dgm:t>
        <a:bodyPr/>
        <a:lstStyle/>
        <a:p>
          <a:endParaRPr lang="en-US"/>
        </a:p>
      </dgm:t>
    </dgm:pt>
    <dgm:pt modelId="{EFB5F55A-187C-4E1F-925F-02A2946295D9}" type="pres">
      <dgm:prSet presAssocID="{71E77F69-B5F2-4795-9D34-D2CD8A32EA4B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329D71A5-5925-4F37-B733-68CD43A510A0}" type="pres">
      <dgm:prSet presAssocID="{71E77F69-B5F2-4795-9D34-D2CD8A32EA4B}" presName="rootComposite" presStyleCnt="0"/>
      <dgm:spPr/>
      <dgm:t>
        <a:bodyPr/>
        <a:lstStyle/>
        <a:p>
          <a:endParaRPr lang="en-US"/>
        </a:p>
      </dgm:t>
    </dgm:pt>
    <dgm:pt modelId="{7DFFB852-90FF-4E26-9973-CBA59068D531}" type="pres">
      <dgm:prSet presAssocID="{71E77F69-B5F2-4795-9D34-D2CD8A32EA4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CF998B-04FA-4AEB-8A52-D0CEBA465D90}" type="pres">
      <dgm:prSet presAssocID="{71E77F69-B5F2-4795-9D34-D2CD8A32EA4B}" presName="rootConnector" presStyleLbl="node2" presStyleIdx="0" presStyleCnt="4"/>
      <dgm:spPr/>
      <dgm:t>
        <a:bodyPr/>
        <a:lstStyle/>
        <a:p>
          <a:endParaRPr lang="en-US"/>
        </a:p>
      </dgm:t>
    </dgm:pt>
    <dgm:pt modelId="{699C47E4-F9CF-4C1C-9D69-5A720B365C83}" type="pres">
      <dgm:prSet presAssocID="{71E77F69-B5F2-4795-9D34-D2CD8A32EA4B}" presName="hierChild4" presStyleCnt="0"/>
      <dgm:spPr/>
      <dgm:t>
        <a:bodyPr/>
        <a:lstStyle/>
        <a:p>
          <a:endParaRPr lang="en-US"/>
        </a:p>
      </dgm:t>
    </dgm:pt>
    <dgm:pt modelId="{A4026E3C-EEAD-488C-B061-562103908B13}" type="pres">
      <dgm:prSet presAssocID="{71E77F69-B5F2-4795-9D34-D2CD8A32EA4B}" presName="hierChild5" presStyleCnt="0"/>
      <dgm:spPr/>
      <dgm:t>
        <a:bodyPr/>
        <a:lstStyle/>
        <a:p>
          <a:endParaRPr lang="en-US"/>
        </a:p>
      </dgm:t>
    </dgm:pt>
    <dgm:pt modelId="{177C41B9-812E-4FE3-87B5-706974F9A4F2}" type="pres">
      <dgm:prSet presAssocID="{7315089D-B981-4FD3-A0F0-B6A3A2370DB1}" presName="Name64" presStyleLbl="parChTrans1D2" presStyleIdx="1" presStyleCnt="4"/>
      <dgm:spPr/>
      <dgm:t>
        <a:bodyPr/>
        <a:lstStyle/>
        <a:p>
          <a:endParaRPr lang="en-US"/>
        </a:p>
      </dgm:t>
    </dgm:pt>
    <dgm:pt modelId="{D45EF317-7253-445C-BF63-668384C6F673}" type="pres">
      <dgm:prSet presAssocID="{4D181EEB-D041-4A0B-9B02-8754D717BB1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7E408C4-4894-425E-86E3-0DAA654F0B16}" type="pres">
      <dgm:prSet presAssocID="{4D181EEB-D041-4A0B-9B02-8754D717BB13}" presName="rootComposite" presStyleCnt="0"/>
      <dgm:spPr/>
      <dgm:t>
        <a:bodyPr/>
        <a:lstStyle/>
        <a:p>
          <a:endParaRPr lang="en-US"/>
        </a:p>
      </dgm:t>
    </dgm:pt>
    <dgm:pt modelId="{2249508B-541A-4D78-8E93-9E8BA93785AB}" type="pres">
      <dgm:prSet presAssocID="{4D181EEB-D041-4A0B-9B02-8754D717BB1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B4AEE5-0632-4B21-800E-835A80AF1D3E}" type="pres">
      <dgm:prSet presAssocID="{4D181EEB-D041-4A0B-9B02-8754D717BB13}" presName="rootConnector" presStyleLbl="node2" presStyleIdx="1" presStyleCnt="4"/>
      <dgm:spPr/>
      <dgm:t>
        <a:bodyPr/>
        <a:lstStyle/>
        <a:p>
          <a:endParaRPr lang="en-US"/>
        </a:p>
      </dgm:t>
    </dgm:pt>
    <dgm:pt modelId="{2EF5804E-0401-4D40-B115-6847C95AEE05}" type="pres">
      <dgm:prSet presAssocID="{4D181EEB-D041-4A0B-9B02-8754D717BB13}" presName="hierChild4" presStyleCnt="0"/>
      <dgm:spPr/>
      <dgm:t>
        <a:bodyPr/>
        <a:lstStyle/>
        <a:p>
          <a:endParaRPr lang="en-US"/>
        </a:p>
      </dgm:t>
    </dgm:pt>
    <dgm:pt modelId="{CE7A052B-A2DC-4D40-B08F-51B881466E0E}" type="pres">
      <dgm:prSet presAssocID="{4D181EEB-D041-4A0B-9B02-8754D717BB13}" presName="hierChild5" presStyleCnt="0"/>
      <dgm:spPr/>
      <dgm:t>
        <a:bodyPr/>
        <a:lstStyle/>
        <a:p>
          <a:endParaRPr lang="en-US"/>
        </a:p>
      </dgm:t>
    </dgm:pt>
    <dgm:pt modelId="{3E5AAFDF-A3C7-450D-8207-0D7125B2D4D8}" type="pres">
      <dgm:prSet presAssocID="{33D8D937-BF00-4BD4-8AC9-E76AA3EC5D5F}" presName="Name64" presStyleLbl="parChTrans1D2" presStyleIdx="2" presStyleCnt="4"/>
      <dgm:spPr/>
      <dgm:t>
        <a:bodyPr/>
        <a:lstStyle/>
        <a:p>
          <a:endParaRPr lang="en-US"/>
        </a:p>
      </dgm:t>
    </dgm:pt>
    <dgm:pt modelId="{0935D7C5-4166-42D0-9B03-40B09772B7DD}" type="pres">
      <dgm:prSet presAssocID="{2B5AAB26-3900-430E-8BC7-6D65E939286E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A13DC79D-2233-4593-83C7-7AE4E4E0E1BA}" type="pres">
      <dgm:prSet presAssocID="{2B5AAB26-3900-430E-8BC7-6D65E939286E}" presName="rootComposite" presStyleCnt="0"/>
      <dgm:spPr/>
      <dgm:t>
        <a:bodyPr/>
        <a:lstStyle/>
        <a:p>
          <a:endParaRPr lang="en-US"/>
        </a:p>
      </dgm:t>
    </dgm:pt>
    <dgm:pt modelId="{10139764-31EE-4B1B-9B16-CB8B5A310BE0}" type="pres">
      <dgm:prSet presAssocID="{2B5AAB26-3900-430E-8BC7-6D65E939286E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CA5BA3-A22D-44AB-9564-52267E265F33}" type="pres">
      <dgm:prSet presAssocID="{2B5AAB26-3900-430E-8BC7-6D65E939286E}" presName="rootConnector" presStyleLbl="node2" presStyleIdx="2" presStyleCnt="4"/>
      <dgm:spPr/>
      <dgm:t>
        <a:bodyPr/>
        <a:lstStyle/>
        <a:p>
          <a:endParaRPr lang="en-US"/>
        </a:p>
      </dgm:t>
    </dgm:pt>
    <dgm:pt modelId="{B66F37BE-CEC4-4403-9E3B-5157823D1795}" type="pres">
      <dgm:prSet presAssocID="{2B5AAB26-3900-430E-8BC7-6D65E939286E}" presName="hierChild4" presStyleCnt="0"/>
      <dgm:spPr/>
      <dgm:t>
        <a:bodyPr/>
        <a:lstStyle/>
        <a:p>
          <a:endParaRPr lang="en-US"/>
        </a:p>
      </dgm:t>
    </dgm:pt>
    <dgm:pt modelId="{9BB871A3-3A7D-4F02-B90D-7E6D25C36827}" type="pres">
      <dgm:prSet presAssocID="{2B5AAB26-3900-430E-8BC7-6D65E939286E}" presName="hierChild5" presStyleCnt="0"/>
      <dgm:spPr/>
      <dgm:t>
        <a:bodyPr/>
        <a:lstStyle/>
        <a:p>
          <a:endParaRPr lang="en-US"/>
        </a:p>
      </dgm:t>
    </dgm:pt>
    <dgm:pt modelId="{52BFAB35-76A2-4D4B-81C6-3EC3DE1E3ECF}" type="pres">
      <dgm:prSet presAssocID="{25A9B244-5341-4D01-BC4D-559D35B0831B}" presName="Name64" presStyleLbl="parChTrans1D2" presStyleIdx="3" presStyleCnt="4"/>
      <dgm:spPr/>
      <dgm:t>
        <a:bodyPr/>
        <a:lstStyle/>
        <a:p>
          <a:endParaRPr lang="en-US"/>
        </a:p>
      </dgm:t>
    </dgm:pt>
    <dgm:pt modelId="{1D74B662-9C4A-469C-AF7B-EFE9C64C9784}" type="pres">
      <dgm:prSet presAssocID="{79313464-4DEF-4966-B19B-7A9A2D3BAA33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400D268-5128-4097-8FDE-CE3FB9E44BC4}" type="pres">
      <dgm:prSet presAssocID="{79313464-4DEF-4966-B19B-7A9A2D3BAA33}" presName="rootComposite" presStyleCnt="0"/>
      <dgm:spPr/>
      <dgm:t>
        <a:bodyPr/>
        <a:lstStyle/>
        <a:p>
          <a:endParaRPr lang="en-US"/>
        </a:p>
      </dgm:t>
    </dgm:pt>
    <dgm:pt modelId="{253550DB-A91A-42D6-B5EE-BD4A8950186B}" type="pres">
      <dgm:prSet presAssocID="{79313464-4DEF-4966-B19B-7A9A2D3BAA33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DEDBDF-4046-43D8-9B8F-B89879A87171}" type="pres">
      <dgm:prSet presAssocID="{79313464-4DEF-4966-B19B-7A9A2D3BAA33}" presName="rootConnector" presStyleLbl="node2" presStyleIdx="3" presStyleCnt="4"/>
      <dgm:spPr/>
      <dgm:t>
        <a:bodyPr/>
        <a:lstStyle/>
        <a:p>
          <a:endParaRPr lang="en-US"/>
        </a:p>
      </dgm:t>
    </dgm:pt>
    <dgm:pt modelId="{89D92E62-50C7-4937-A5CF-6A8311C3C045}" type="pres">
      <dgm:prSet presAssocID="{79313464-4DEF-4966-B19B-7A9A2D3BAA33}" presName="hierChild4" presStyleCnt="0"/>
      <dgm:spPr/>
      <dgm:t>
        <a:bodyPr/>
        <a:lstStyle/>
        <a:p>
          <a:endParaRPr lang="en-US"/>
        </a:p>
      </dgm:t>
    </dgm:pt>
    <dgm:pt modelId="{15D33A7B-44AA-45FF-BB9F-C34AD13FF860}" type="pres">
      <dgm:prSet presAssocID="{79313464-4DEF-4966-B19B-7A9A2D3BAA33}" presName="hierChild5" presStyleCnt="0"/>
      <dgm:spPr/>
      <dgm:t>
        <a:bodyPr/>
        <a:lstStyle/>
        <a:p>
          <a:endParaRPr lang="en-US"/>
        </a:p>
      </dgm:t>
    </dgm:pt>
    <dgm:pt modelId="{7C9AAF5E-F332-4BB0-AE8A-DE254D1E975D}" type="pres">
      <dgm:prSet presAssocID="{268E6023-EAED-4DB3-AF51-175D2AF9C726}" presName="hierChild3" presStyleCnt="0"/>
      <dgm:spPr/>
      <dgm:t>
        <a:bodyPr/>
        <a:lstStyle/>
        <a:p>
          <a:endParaRPr lang="en-US"/>
        </a:p>
      </dgm:t>
    </dgm:pt>
  </dgm:ptLst>
  <dgm:cxnLst>
    <dgm:cxn modelId="{7CC508B9-73E8-46EC-8A94-99127E2807E4}" type="presOf" srcId="{534CBBB3-A787-4902-9817-ACEA58680A3F}" destId="{67998698-746E-4504-8091-228C9C1365C6}" srcOrd="0" destOrd="0" presId="urn:microsoft.com/office/officeart/2009/3/layout/HorizontalOrganizationChart"/>
    <dgm:cxn modelId="{DD59F94A-5736-402B-A9D4-60F8FC416988}" type="presOf" srcId="{71E77F69-B5F2-4795-9D34-D2CD8A32EA4B}" destId="{5ECF998B-04FA-4AEB-8A52-D0CEBA465D90}" srcOrd="1" destOrd="0" presId="urn:microsoft.com/office/officeart/2009/3/layout/HorizontalOrganizationChart"/>
    <dgm:cxn modelId="{32F06F8C-E74C-4A26-98F5-FCCA5BF4BB99}" type="presOf" srcId="{2B5AAB26-3900-430E-8BC7-6D65E939286E}" destId="{8DCA5BA3-A22D-44AB-9564-52267E265F33}" srcOrd="1" destOrd="0" presId="urn:microsoft.com/office/officeart/2009/3/layout/HorizontalOrganizationChart"/>
    <dgm:cxn modelId="{19BDD848-8B51-4C10-A828-2A280EEE2F59}" type="presOf" srcId="{2B5AAB26-3900-430E-8BC7-6D65E939286E}" destId="{10139764-31EE-4B1B-9B16-CB8B5A310BE0}" srcOrd="0" destOrd="0" presId="urn:microsoft.com/office/officeart/2009/3/layout/HorizontalOrganizationChart"/>
    <dgm:cxn modelId="{FB117459-2CB7-411C-99F3-7A9208DDACFB}" type="presOf" srcId="{33D8D937-BF00-4BD4-8AC9-E76AA3EC5D5F}" destId="{3E5AAFDF-A3C7-450D-8207-0D7125B2D4D8}" srcOrd="0" destOrd="0" presId="urn:microsoft.com/office/officeart/2009/3/layout/HorizontalOrganizationChart"/>
    <dgm:cxn modelId="{905E76A1-FF8C-431F-8B48-09719CAC1B6D}" type="presOf" srcId="{9C3BBA5D-82D5-460F-94F7-6E9D27F4C1C9}" destId="{F01E9C98-C6B7-4FEB-8A22-97D26EB63C63}" srcOrd="0" destOrd="0" presId="urn:microsoft.com/office/officeart/2009/3/layout/HorizontalOrganizationChart"/>
    <dgm:cxn modelId="{B48F8AC3-13AA-4F4A-9220-7A551F06BC79}" type="presOf" srcId="{79313464-4DEF-4966-B19B-7A9A2D3BAA33}" destId="{253550DB-A91A-42D6-B5EE-BD4A8950186B}" srcOrd="0" destOrd="0" presId="urn:microsoft.com/office/officeart/2009/3/layout/HorizontalOrganizationChart"/>
    <dgm:cxn modelId="{05589066-C092-4001-AA3D-77FCF167B8E9}" type="presOf" srcId="{7315089D-B981-4FD3-A0F0-B6A3A2370DB1}" destId="{177C41B9-812E-4FE3-87B5-706974F9A4F2}" srcOrd="0" destOrd="0" presId="urn:microsoft.com/office/officeart/2009/3/layout/HorizontalOrganizationChart"/>
    <dgm:cxn modelId="{14B85D07-9AE4-437A-88D6-B0D7A86E7994}" type="presOf" srcId="{268E6023-EAED-4DB3-AF51-175D2AF9C726}" destId="{C46801A5-FA98-4D4A-9A1B-8AC9FBDA4307}" srcOrd="1" destOrd="0" presId="urn:microsoft.com/office/officeart/2009/3/layout/HorizontalOrganizationChart"/>
    <dgm:cxn modelId="{046ED031-470D-441B-A630-659E0FCA6732}" type="presOf" srcId="{25A9B244-5341-4D01-BC4D-559D35B0831B}" destId="{52BFAB35-76A2-4D4B-81C6-3EC3DE1E3ECF}" srcOrd="0" destOrd="0" presId="urn:microsoft.com/office/officeart/2009/3/layout/HorizontalOrganizationChart"/>
    <dgm:cxn modelId="{B3496EC1-896E-43D7-B427-65043FFB5B97}" srcId="{268E6023-EAED-4DB3-AF51-175D2AF9C726}" destId="{4D181EEB-D041-4A0B-9B02-8754D717BB13}" srcOrd="1" destOrd="0" parTransId="{7315089D-B981-4FD3-A0F0-B6A3A2370DB1}" sibTransId="{01A59161-DD34-4A72-B5B7-8563FE30FD25}"/>
    <dgm:cxn modelId="{B9C1FFD3-1D47-479A-9D61-B3E014051A3A}" srcId="{268E6023-EAED-4DB3-AF51-175D2AF9C726}" destId="{2B5AAB26-3900-430E-8BC7-6D65E939286E}" srcOrd="2" destOrd="0" parTransId="{33D8D937-BF00-4BD4-8AC9-E76AA3EC5D5F}" sibTransId="{5DAF450F-6C09-42D1-A599-DA71E8507CA5}"/>
    <dgm:cxn modelId="{E5E30EFE-25A9-4B3A-A917-EC52CE209E49}" type="presOf" srcId="{71E77F69-B5F2-4795-9D34-D2CD8A32EA4B}" destId="{7DFFB852-90FF-4E26-9973-CBA59068D531}" srcOrd="0" destOrd="0" presId="urn:microsoft.com/office/officeart/2009/3/layout/HorizontalOrganizationChart"/>
    <dgm:cxn modelId="{4864EF8C-BDDA-4D80-AE0B-AE2C1E6A18EB}" type="presOf" srcId="{79313464-4DEF-4966-B19B-7A9A2D3BAA33}" destId="{C4DEDBDF-4046-43D8-9B8F-B89879A87171}" srcOrd="1" destOrd="0" presId="urn:microsoft.com/office/officeart/2009/3/layout/HorizontalOrganizationChart"/>
    <dgm:cxn modelId="{92365C6B-4C49-42D4-A9BB-C6EA4DABEEC9}" srcId="{534CBBB3-A787-4902-9817-ACEA58680A3F}" destId="{268E6023-EAED-4DB3-AF51-175D2AF9C726}" srcOrd="0" destOrd="0" parTransId="{B597C4D6-32CB-4162-B29A-E75D55CD2060}" sibTransId="{A66D37F2-2FFA-458A-A7CB-3C13DD826F28}"/>
    <dgm:cxn modelId="{B7113994-E560-4FD9-8B3E-028A53C54A76}" srcId="{268E6023-EAED-4DB3-AF51-175D2AF9C726}" destId="{71E77F69-B5F2-4795-9D34-D2CD8A32EA4B}" srcOrd="0" destOrd="0" parTransId="{9C3BBA5D-82D5-460F-94F7-6E9D27F4C1C9}" sibTransId="{287E633C-1F7D-4D55-95B6-19F1B385F921}"/>
    <dgm:cxn modelId="{BE3343D0-895F-420D-B061-F30EA52CAB3B}" srcId="{268E6023-EAED-4DB3-AF51-175D2AF9C726}" destId="{79313464-4DEF-4966-B19B-7A9A2D3BAA33}" srcOrd="3" destOrd="0" parTransId="{25A9B244-5341-4D01-BC4D-559D35B0831B}" sibTransId="{DA2C71D0-6352-4552-979B-B97D1659E94E}"/>
    <dgm:cxn modelId="{84565D08-B3CB-4D40-9394-7F2050797350}" type="presOf" srcId="{4D181EEB-D041-4A0B-9B02-8754D717BB13}" destId="{2249508B-541A-4D78-8E93-9E8BA93785AB}" srcOrd="0" destOrd="0" presId="urn:microsoft.com/office/officeart/2009/3/layout/HorizontalOrganizationChart"/>
    <dgm:cxn modelId="{B0307EC7-B150-4345-B1CB-036E4938FE76}" type="presOf" srcId="{4D181EEB-D041-4A0B-9B02-8754D717BB13}" destId="{1EB4AEE5-0632-4B21-800E-835A80AF1D3E}" srcOrd="1" destOrd="0" presId="urn:microsoft.com/office/officeart/2009/3/layout/HorizontalOrganizationChart"/>
    <dgm:cxn modelId="{BD733E50-CC6B-48E1-804B-CF5679ABBB0A}" type="presOf" srcId="{268E6023-EAED-4DB3-AF51-175D2AF9C726}" destId="{1C2CFA9E-2DCC-4C0D-A4AC-2EBE4538AD18}" srcOrd="0" destOrd="0" presId="urn:microsoft.com/office/officeart/2009/3/layout/HorizontalOrganizationChart"/>
    <dgm:cxn modelId="{82486EF9-4F07-4816-AF38-4375A2A46EE7}" type="presParOf" srcId="{67998698-746E-4504-8091-228C9C1365C6}" destId="{A8D67CD4-3E02-4490-972F-3675D3C50C51}" srcOrd="0" destOrd="0" presId="urn:microsoft.com/office/officeart/2009/3/layout/HorizontalOrganizationChart"/>
    <dgm:cxn modelId="{C4A9546C-B58F-4B82-B90E-473FF9E74461}" type="presParOf" srcId="{A8D67CD4-3E02-4490-972F-3675D3C50C51}" destId="{D0A1C39E-1C38-4D2A-BC9F-0CABB1EEE24F}" srcOrd="0" destOrd="0" presId="urn:microsoft.com/office/officeart/2009/3/layout/HorizontalOrganizationChart"/>
    <dgm:cxn modelId="{F0FB2BCD-16F4-4FB4-A50D-46CDF44D9A99}" type="presParOf" srcId="{D0A1C39E-1C38-4D2A-BC9F-0CABB1EEE24F}" destId="{1C2CFA9E-2DCC-4C0D-A4AC-2EBE4538AD18}" srcOrd="0" destOrd="0" presId="urn:microsoft.com/office/officeart/2009/3/layout/HorizontalOrganizationChart"/>
    <dgm:cxn modelId="{298628A5-E24C-48E9-A1FD-1293723FE938}" type="presParOf" srcId="{D0A1C39E-1C38-4D2A-BC9F-0CABB1EEE24F}" destId="{C46801A5-FA98-4D4A-9A1B-8AC9FBDA4307}" srcOrd="1" destOrd="0" presId="urn:microsoft.com/office/officeart/2009/3/layout/HorizontalOrganizationChart"/>
    <dgm:cxn modelId="{BFE2E403-1D74-4C32-876B-F09508BFCD61}" type="presParOf" srcId="{A8D67CD4-3E02-4490-972F-3675D3C50C51}" destId="{D34085BB-2D4C-4D46-8937-E089F4031A36}" srcOrd="1" destOrd="0" presId="urn:microsoft.com/office/officeart/2009/3/layout/HorizontalOrganizationChart"/>
    <dgm:cxn modelId="{D1E998DC-2412-4024-8BA4-8D5CCBC4364F}" type="presParOf" srcId="{D34085BB-2D4C-4D46-8937-E089F4031A36}" destId="{F01E9C98-C6B7-4FEB-8A22-97D26EB63C63}" srcOrd="0" destOrd="0" presId="urn:microsoft.com/office/officeart/2009/3/layout/HorizontalOrganizationChart"/>
    <dgm:cxn modelId="{0BF2B2F9-FD6D-4755-BFBC-A91F4BA5FAB8}" type="presParOf" srcId="{D34085BB-2D4C-4D46-8937-E089F4031A36}" destId="{EFB5F55A-187C-4E1F-925F-02A2946295D9}" srcOrd="1" destOrd="0" presId="urn:microsoft.com/office/officeart/2009/3/layout/HorizontalOrganizationChart"/>
    <dgm:cxn modelId="{A68FF327-9CA1-4F2E-B2FA-88B22778BAF9}" type="presParOf" srcId="{EFB5F55A-187C-4E1F-925F-02A2946295D9}" destId="{329D71A5-5925-4F37-B733-68CD43A510A0}" srcOrd="0" destOrd="0" presId="urn:microsoft.com/office/officeart/2009/3/layout/HorizontalOrganizationChart"/>
    <dgm:cxn modelId="{A21912E6-0258-454E-AEEF-270A5927D64B}" type="presParOf" srcId="{329D71A5-5925-4F37-B733-68CD43A510A0}" destId="{7DFFB852-90FF-4E26-9973-CBA59068D531}" srcOrd="0" destOrd="0" presId="urn:microsoft.com/office/officeart/2009/3/layout/HorizontalOrganizationChart"/>
    <dgm:cxn modelId="{5475C790-9EC0-4316-8E66-6250E83D5CC5}" type="presParOf" srcId="{329D71A5-5925-4F37-B733-68CD43A510A0}" destId="{5ECF998B-04FA-4AEB-8A52-D0CEBA465D90}" srcOrd="1" destOrd="0" presId="urn:microsoft.com/office/officeart/2009/3/layout/HorizontalOrganizationChart"/>
    <dgm:cxn modelId="{08689C33-1E82-41A3-BBCE-DB9AB6575A95}" type="presParOf" srcId="{EFB5F55A-187C-4E1F-925F-02A2946295D9}" destId="{699C47E4-F9CF-4C1C-9D69-5A720B365C83}" srcOrd="1" destOrd="0" presId="urn:microsoft.com/office/officeart/2009/3/layout/HorizontalOrganizationChart"/>
    <dgm:cxn modelId="{B684456E-747D-4B5C-8516-A0D8AD218785}" type="presParOf" srcId="{EFB5F55A-187C-4E1F-925F-02A2946295D9}" destId="{A4026E3C-EEAD-488C-B061-562103908B13}" srcOrd="2" destOrd="0" presId="urn:microsoft.com/office/officeart/2009/3/layout/HorizontalOrganizationChart"/>
    <dgm:cxn modelId="{B25EBE5C-90ED-4074-91C6-61B780F09620}" type="presParOf" srcId="{D34085BB-2D4C-4D46-8937-E089F4031A36}" destId="{177C41B9-812E-4FE3-87B5-706974F9A4F2}" srcOrd="2" destOrd="0" presId="urn:microsoft.com/office/officeart/2009/3/layout/HorizontalOrganizationChart"/>
    <dgm:cxn modelId="{379A6BFA-7679-4E99-B653-A29A76B547BB}" type="presParOf" srcId="{D34085BB-2D4C-4D46-8937-E089F4031A36}" destId="{D45EF317-7253-445C-BF63-668384C6F673}" srcOrd="3" destOrd="0" presId="urn:microsoft.com/office/officeart/2009/3/layout/HorizontalOrganizationChart"/>
    <dgm:cxn modelId="{0BE4FA1A-B118-4F0F-87B4-6F62E08ED170}" type="presParOf" srcId="{D45EF317-7253-445C-BF63-668384C6F673}" destId="{47E408C4-4894-425E-86E3-0DAA654F0B16}" srcOrd="0" destOrd="0" presId="urn:microsoft.com/office/officeart/2009/3/layout/HorizontalOrganizationChart"/>
    <dgm:cxn modelId="{E6011E2A-C04D-4D6B-9079-1DA985A0B273}" type="presParOf" srcId="{47E408C4-4894-425E-86E3-0DAA654F0B16}" destId="{2249508B-541A-4D78-8E93-9E8BA93785AB}" srcOrd="0" destOrd="0" presId="urn:microsoft.com/office/officeart/2009/3/layout/HorizontalOrganizationChart"/>
    <dgm:cxn modelId="{DEF9ED35-7C02-4F7E-A921-1070419CF129}" type="presParOf" srcId="{47E408C4-4894-425E-86E3-0DAA654F0B16}" destId="{1EB4AEE5-0632-4B21-800E-835A80AF1D3E}" srcOrd="1" destOrd="0" presId="urn:microsoft.com/office/officeart/2009/3/layout/HorizontalOrganizationChart"/>
    <dgm:cxn modelId="{C8E2A10A-E0FB-47AD-B306-919CC73F6B23}" type="presParOf" srcId="{D45EF317-7253-445C-BF63-668384C6F673}" destId="{2EF5804E-0401-4D40-B115-6847C95AEE05}" srcOrd="1" destOrd="0" presId="urn:microsoft.com/office/officeart/2009/3/layout/HorizontalOrganizationChart"/>
    <dgm:cxn modelId="{0D3209EF-FED6-46BA-9227-5D564EF7705C}" type="presParOf" srcId="{D45EF317-7253-445C-BF63-668384C6F673}" destId="{CE7A052B-A2DC-4D40-B08F-51B881466E0E}" srcOrd="2" destOrd="0" presId="urn:microsoft.com/office/officeart/2009/3/layout/HorizontalOrganizationChart"/>
    <dgm:cxn modelId="{24257A8F-327A-4006-B739-E5A0B7678063}" type="presParOf" srcId="{D34085BB-2D4C-4D46-8937-E089F4031A36}" destId="{3E5AAFDF-A3C7-450D-8207-0D7125B2D4D8}" srcOrd="4" destOrd="0" presId="urn:microsoft.com/office/officeart/2009/3/layout/HorizontalOrganizationChart"/>
    <dgm:cxn modelId="{720F1EE8-503A-4B68-9268-48BA622EF484}" type="presParOf" srcId="{D34085BB-2D4C-4D46-8937-E089F4031A36}" destId="{0935D7C5-4166-42D0-9B03-40B09772B7DD}" srcOrd="5" destOrd="0" presId="urn:microsoft.com/office/officeart/2009/3/layout/HorizontalOrganizationChart"/>
    <dgm:cxn modelId="{CAE75C2E-BDA6-4DB3-9B82-F262C4A013FA}" type="presParOf" srcId="{0935D7C5-4166-42D0-9B03-40B09772B7DD}" destId="{A13DC79D-2233-4593-83C7-7AE4E4E0E1BA}" srcOrd="0" destOrd="0" presId="urn:microsoft.com/office/officeart/2009/3/layout/HorizontalOrganizationChart"/>
    <dgm:cxn modelId="{5AFD0A3B-C407-4265-9928-D585537ACEAD}" type="presParOf" srcId="{A13DC79D-2233-4593-83C7-7AE4E4E0E1BA}" destId="{10139764-31EE-4B1B-9B16-CB8B5A310BE0}" srcOrd="0" destOrd="0" presId="urn:microsoft.com/office/officeart/2009/3/layout/HorizontalOrganizationChart"/>
    <dgm:cxn modelId="{BB5EC1C8-25C4-46C9-94ED-13C83EA41DB0}" type="presParOf" srcId="{A13DC79D-2233-4593-83C7-7AE4E4E0E1BA}" destId="{8DCA5BA3-A22D-44AB-9564-52267E265F33}" srcOrd="1" destOrd="0" presId="urn:microsoft.com/office/officeart/2009/3/layout/HorizontalOrganizationChart"/>
    <dgm:cxn modelId="{52468DD7-6029-45AA-A2AF-F9D4D7845DE4}" type="presParOf" srcId="{0935D7C5-4166-42D0-9B03-40B09772B7DD}" destId="{B66F37BE-CEC4-4403-9E3B-5157823D1795}" srcOrd="1" destOrd="0" presId="urn:microsoft.com/office/officeart/2009/3/layout/HorizontalOrganizationChart"/>
    <dgm:cxn modelId="{F01A521B-B424-4B60-B548-67A188E96EC8}" type="presParOf" srcId="{0935D7C5-4166-42D0-9B03-40B09772B7DD}" destId="{9BB871A3-3A7D-4F02-B90D-7E6D25C36827}" srcOrd="2" destOrd="0" presId="urn:microsoft.com/office/officeart/2009/3/layout/HorizontalOrganizationChart"/>
    <dgm:cxn modelId="{A2404EF6-467F-468F-A994-E2B2FC7933D6}" type="presParOf" srcId="{D34085BB-2D4C-4D46-8937-E089F4031A36}" destId="{52BFAB35-76A2-4D4B-81C6-3EC3DE1E3ECF}" srcOrd="6" destOrd="0" presId="urn:microsoft.com/office/officeart/2009/3/layout/HorizontalOrganizationChart"/>
    <dgm:cxn modelId="{5A112771-414E-4220-A403-BDE94FB7BDA2}" type="presParOf" srcId="{D34085BB-2D4C-4D46-8937-E089F4031A36}" destId="{1D74B662-9C4A-469C-AF7B-EFE9C64C9784}" srcOrd="7" destOrd="0" presId="urn:microsoft.com/office/officeart/2009/3/layout/HorizontalOrganizationChart"/>
    <dgm:cxn modelId="{F011DC95-E624-402E-BC04-C661D370F3AA}" type="presParOf" srcId="{1D74B662-9C4A-469C-AF7B-EFE9C64C9784}" destId="{4400D268-5128-4097-8FDE-CE3FB9E44BC4}" srcOrd="0" destOrd="0" presId="urn:microsoft.com/office/officeart/2009/3/layout/HorizontalOrganizationChart"/>
    <dgm:cxn modelId="{933F3D75-1BCA-4251-BFE9-76BFF8D6BB7F}" type="presParOf" srcId="{4400D268-5128-4097-8FDE-CE3FB9E44BC4}" destId="{253550DB-A91A-42D6-B5EE-BD4A8950186B}" srcOrd="0" destOrd="0" presId="urn:microsoft.com/office/officeart/2009/3/layout/HorizontalOrganizationChart"/>
    <dgm:cxn modelId="{50B00C53-C193-4283-BE8C-1616D1DA9A99}" type="presParOf" srcId="{4400D268-5128-4097-8FDE-CE3FB9E44BC4}" destId="{C4DEDBDF-4046-43D8-9B8F-B89879A87171}" srcOrd="1" destOrd="0" presId="urn:microsoft.com/office/officeart/2009/3/layout/HorizontalOrganizationChart"/>
    <dgm:cxn modelId="{AC0BB3F9-FBC8-47DC-A767-23A57268B7C7}" type="presParOf" srcId="{1D74B662-9C4A-469C-AF7B-EFE9C64C9784}" destId="{89D92E62-50C7-4937-A5CF-6A8311C3C045}" srcOrd="1" destOrd="0" presId="urn:microsoft.com/office/officeart/2009/3/layout/HorizontalOrganizationChart"/>
    <dgm:cxn modelId="{27F2CF95-0B04-4253-8D11-2F673A78E361}" type="presParOf" srcId="{1D74B662-9C4A-469C-AF7B-EFE9C64C9784}" destId="{15D33A7B-44AA-45FF-BB9F-C34AD13FF860}" srcOrd="2" destOrd="0" presId="urn:microsoft.com/office/officeart/2009/3/layout/HorizontalOrganizationChart"/>
    <dgm:cxn modelId="{985BC600-CBAD-4537-B86A-8BE5D8138E34}" type="presParOf" srcId="{A8D67CD4-3E02-4490-972F-3675D3C50C51}" destId="{7C9AAF5E-F332-4BB0-AE8A-DE254D1E975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BFC56-DA1A-4FFE-AC56-399F7E7AE6A0}">
      <dsp:nvSpPr>
        <dsp:cNvPr id="0" name=""/>
        <dsp:cNvSpPr/>
      </dsp:nvSpPr>
      <dsp:spPr>
        <a:xfrm>
          <a:off x="1969874" y="1980061"/>
          <a:ext cx="652376" cy="1402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6188" y="0"/>
              </a:lnTo>
              <a:lnTo>
                <a:pt x="326188" y="1402608"/>
              </a:lnTo>
              <a:lnTo>
                <a:pt x="652376" y="140260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1FF1A-F6F4-4C89-891E-67F4959AB972}">
      <dsp:nvSpPr>
        <dsp:cNvPr id="0" name=""/>
        <dsp:cNvSpPr/>
      </dsp:nvSpPr>
      <dsp:spPr>
        <a:xfrm>
          <a:off x="1969874" y="1934341"/>
          <a:ext cx="652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237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0F299-278D-4BB5-9CC6-A606E946EA4A}">
      <dsp:nvSpPr>
        <dsp:cNvPr id="0" name=""/>
        <dsp:cNvSpPr/>
      </dsp:nvSpPr>
      <dsp:spPr>
        <a:xfrm>
          <a:off x="1969874" y="577452"/>
          <a:ext cx="652376" cy="1402608"/>
        </a:xfrm>
        <a:custGeom>
          <a:avLst/>
          <a:gdLst/>
          <a:ahLst/>
          <a:cxnLst/>
          <a:rect l="0" t="0" r="0" b="0"/>
          <a:pathLst>
            <a:path>
              <a:moveTo>
                <a:pt x="0" y="1402608"/>
              </a:moveTo>
              <a:lnTo>
                <a:pt x="326188" y="1402608"/>
              </a:lnTo>
              <a:lnTo>
                <a:pt x="326188" y="0"/>
              </a:lnTo>
              <a:lnTo>
                <a:pt x="65237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57DB6-2BEB-45F3-AF51-C6A3F81D4FA4}">
      <dsp:nvSpPr>
        <dsp:cNvPr id="0" name=""/>
        <dsp:cNvSpPr/>
      </dsp:nvSpPr>
      <dsp:spPr>
        <a:xfrm>
          <a:off x="1623" y="1582803"/>
          <a:ext cx="1968251" cy="794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>
              <a:latin typeface="Candara" panose="020E0502030303020204" pitchFamily="34" charset="0"/>
            </a:rPr>
            <a:t>Functions</a:t>
          </a:r>
          <a:endParaRPr lang="en-US" sz="1600" b="0" kern="1200" dirty="0">
            <a:latin typeface="Candara" panose="020E0502030303020204" pitchFamily="34" charset="0"/>
          </a:endParaRPr>
        </a:p>
      </dsp:txBody>
      <dsp:txXfrm>
        <a:off x="1623" y="1582803"/>
        <a:ext cx="1968251" cy="794515"/>
      </dsp:txXfrm>
    </dsp:sp>
    <dsp:sp modelId="{50EFAF43-B96A-43E5-BD65-B8B811634188}">
      <dsp:nvSpPr>
        <dsp:cNvPr id="0" name=""/>
        <dsp:cNvSpPr/>
      </dsp:nvSpPr>
      <dsp:spPr>
        <a:xfrm>
          <a:off x="2622250" y="80016"/>
          <a:ext cx="3261880" cy="9948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kern="1200" smtClean="0">
              <a:latin typeface="Candara" panose="020E0502030303020204" pitchFamily="34" charset="0"/>
            </a:rPr>
            <a:t>Built-in Functions:</a:t>
          </a:r>
          <a:endParaRPr lang="en-US" sz="1600" b="0" kern="1200" dirty="0">
            <a:latin typeface="Candara" panose="020E0502030303020204" pitchFamily="34" charset="0"/>
          </a:endParaRPr>
        </a:p>
      </dsp:txBody>
      <dsp:txXfrm>
        <a:off x="2622250" y="80016"/>
        <a:ext cx="3261880" cy="994873"/>
      </dsp:txXfrm>
    </dsp:sp>
    <dsp:sp modelId="{1907EE2F-51BE-4873-B8E7-3EB9511996CE}">
      <dsp:nvSpPr>
        <dsp:cNvPr id="0" name=""/>
        <dsp:cNvSpPr/>
      </dsp:nvSpPr>
      <dsp:spPr>
        <a:xfrm>
          <a:off x="2622250" y="1482624"/>
          <a:ext cx="3261880" cy="9948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kern="1200" dirty="0" smtClean="0">
              <a:latin typeface="Candara" panose="020E0502030303020204" pitchFamily="34" charset="0"/>
            </a:rPr>
            <a:t>User-defined Functions: (UDF)</a:t>
          </a:r>
          <a:endParaRPr lang="en-US" sz="1600" b="0" kern="1200" dirty="0">
            <a:latin typeface="Candara" panose="020E0502030303020204" pitchFamily="34" charset="0"/>
          </a:endParaRPr>
        </a:p>
      </dsp:txBody>
      <dsp:txXfrm>
        <a:off x="2622250" y="1482624"/>
        <a:ext cx="3261880" cy="994873"/>
      </dsp:txXfrm>
    </dsp:sp>
    <dsp:sp modelId="{8E160ECB-48F8-4071-A47A-0C6806D7D985}">
      <dsp:nvSpPr>
        <dsp:cNvPr id="0" name=""/>
        <dsp:cNvSpPr/>
      </dsp:nvSpPr>
      <dsp:spPr>
        <a:xfrm>
          <a:off x="2622250" y="2885233"/>
          <a:ext cx="3261880" cy="9948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kern="1200" smtClean="0">
              <a:latin typeface="Candara" panose="020E0502030303020204" pitchFamily="34" charset="0"/>
            </a:rPr>
            <a:t>Other Function</a:t>
          </a:r>
          <a:endParaRPr lang="en-US" sz="1600" b="0" kern="1200" dirty="0">
            <a:latin typeface="Candara" panose="020E0502030303020204" pitchFamily="34" charset="0"/>
          </a:endParaRPr>
        </a:p>
      </dsp:txBody>
      <dsp:txXfrm>
        <a:off x="2622250" y="2885233"/>
        <a:ext cx="3261880" cy="994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EE145-E3D3-40A8-93B4-14815ADE1108}">
      <dsp:nvSpPr>
        <dsp:cNvPr id="0" name=""/>
        <dsp:cNvSpPr/>
      </dsp:nvSpPr>
      <dsp:spPr>
        <a:xfrm>
          <a:off x="3876228" y="2709333"/>
          <a:ext cx="375542" cy="2422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2422252"/>
              </a:lnTo>
              <a:lnTo>
                <a:pt x="375542" y="24222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8B76A-489B-47DF-BFE4-4F4BC02E9C8D}">
      <dsp:nvSpPr>
        <dsp:cNvPr id="0" name=""/>
        <dsp:cNvSpPr/>
      </dsp:nvSpPr>
      <dsp:spPr>
        <a:xfrm>
          <a:off x="3876228" y="2709333"/>
          <a:ext cx="375542" cy="1614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1614834"/>
              </a:lnTo>
              <a:lnTo>
                <a:pt x="375542" y="161483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525F9-C4C9-4442-B78E-54A4D58F2D82}">
      <dsp:nvSpPr>
        <dsp:cNvPr id="0" name=""/>
        <dsp:cNvSpPr/>
      </dsp:nvSpPr>
      <dsp:spPr>
        <a:xfrm>
          <a:off x="3876228" y="2709333"/>
          <a:ext cx="375542" cy="807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7771" y="0"/>
              </a:lnTo>
              <a:lnTo>
                <a:pt x="187771" y="807417"/>
              </a:lnTo>
              <a:lnTo>
                <a:pt x="375542" y="8074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AADC0-FB7D-4FF1-A25C-7374EA70BB3D}">
      <dsp:nvSpPr>
        <dsp:cNvPr id="0" name=""/>
        <dsp:cNvSpPr/>
      </dsp:nvSpPr>
      <dsp:spPr>
        <a:xfrm>
          <a:off x="3876228" y="2663613"/>
          <a:ext cx="3755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55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6C2B6-226D-4AAA-9679-88BCFCAC0DE7}">
      <dsp:nvSpPr>
        <dsp:cNvPr id="0" name=""/>
        <dsp:cNvSpPr/>
      </dsp:nvSpPr>
      <dsp:spPr>
        <a:xfrm>
          <a:off x="3876228" y="1901916"/>
          <a:ext cx="375542" cy="807417"/>
        </a:xfrm>
        <a:custGeom>
          <a:avLst/>
          <a:gdLst/>
          <a:ahLst/>
          <a:cxnLst/>
          <a:rect l="0" t="0" r="0" b="0"/>
          <a:pathLst>
            <a:path>
              <a:moveTo>
                <a:pt x="0" y="807417"/>
              </a:moveTo>
              <a:lnTo>
                <a:pt x="187771" y="807417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6DAD3-B575-4EAC-BF38-9AC6159B4ABD}">
      <dsp:nvSpPr>
        <dsp:cNvPr id="0" name=""/>
        <dsp:cNvSpPr/>
      </dsp:nvSpPr>
      <dsp:spPr>
        <a:xfrm>
          <a:off x="3876228" y="1094498"/>
          <a:ext cx="375542" cy="1614834"/>
        </a:xfrm>
        <a:custGeom>
          <a:avLst/>
          <a:gdLst/>
          <a:ahLst/>
          <a:cxnLst/>
          <a:rect l="0" t="0" r="0" b="0"/>
          <a:pathLst>
            <a:path>
              <a:moveTo>
                <a:pt x="0" y="1614834"/>
              </a:moveTo>
              <a:lnTo>
                <a:pt x="187771" y="1614834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08140-8287-4D03-B7E8-36E2556678D4}">
      <dsp:nvSpPr>
        <dsp:cNvPr id="0" name=""/>
        <dsp:cNvSpPr/>
      </dsp:nvSpPr>
      <dsp:spPr>
        <a:xfrm>
          <a:off x="3876228" y="287081"/>
          <a:ext cx="375542" cy="2422252"/>
        </a:xfrm>
        <a:custGeom>
          <a:avLst/>
          <a:gdLst/>
          <a:ahLst/>
          <a:cxnLst/>
          <a:rect l="0" t="0" r="0" b="0"/>
          <a:pathLst>
            <a:path>
              <a:moveTo>
                <a:pt x="0" y="2422252"/>
              </a:moveTo>
              <a:lnTo>
                <a:pt x="187771" y="2422252"/>
              </a:lnTo>
              <a:lnTo>
                <a:pt x="187771" y="0"/>
              </a:lnTo>
              <a:lnTo>
                <a:pt x="37554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4AC2D-0485-4D95-8F72-B9E6B894749C}">
      <dsp:nvSpPr>
        <dsp:cNvPr id="0" name=""/>
        <dsp:cNvSpPr/>
      </dsp:nvSpPr>
      <dsp:spPr>
        <a:xfrm>
          <a:off x="1998513" y="2422981"/>
          <a:ext cx="1877714" cy="572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Build In Functions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1998513" y="2422981"/>
        <a:ext cx="1877714" cy="572703"/>
      </dsp:txXfrm>
    </dsp:sp>
    <dsp:sp modelId="{EFA0EDF0-76DC-4FC9-8EAA-199F35E13AE3}">
      <dsp:nvSpPr>
        <dsp:cNvPr id="0" name=""/>
        <dsp:cNvSpPr/>
      </dsp:nvSpPr>
      <dsp:spPr>
        <a:xfrm>
          <a:off x="4251771" y="729"/>
          <a:ext cx="1877714" cy="572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latin typeface="Candara" panose="020E0502030303020204" pitchFamily="34" charset="0"/>
            </a:rPr>
            <a:t>print(), 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4251771" y="729"/>
        <a:ext cx="1877714" cy="572703"/>
      </dsp:txXfrm>
    </dsp:sp>
    <dsp:sp modelId="{AA200204-1A64-4519-AC2D-68E5B1E0777F}">
      <dsp:nvSpPr>
        <dsp:cNvPr id="0" name=""/>
        <dsp:cNvSpPr/>
      </dsp:nvSpPr>
      <dsp:spPr>
        <a:xfrm>
          <a:off x="4251771" y="808147"/>
          <a:ext cx="1877714" cy="572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latin typeface="Candara" panose="020E0502030303020204" pitchFamily="34" charset="0"/>
            </a:rPr>
            <a:t>len(), 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4251771" y="808147"/>
        <a:ext cx="1877714" cy="572703"/>
      </dsp:txXfrm>
    </dsp:sp>
    <dsp:sp modelId="{41946D6A-D10E-44C8-9D78-6AA2BA08D2C4}">
      <dsp:nvSpPr>
        <dsp:cNvPr id="0" name=""/>
        <dsp:cNvSpPr/>
      </dsp:nvSpPr>
      <dsp:spPr>
        <a:xfrm>
          <a:off x="4251771" y="1615564"/>
          <a:ext cx="1877714" cy="572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latin typeface="Candara" panose="020E0502030303020204" pitchFamily="34" charset="0"/>
            </a:rPr>
            <a:t>input(), 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4251771" y="1615564"/>
        <a:ext cx="1877714" cy="572703"/>
      </dsp:txXfrm>
    </dsp:sp>
    <dsp:sp modelId="{F663AA44-8366-4033-8910-022D372739D5}">
      <dsp:nvSpPr>
        <dsp:cNvPr id="0" name=""/>
        <dsp:cNvSpPr/>
      </dsp:nvSpPr>
      <dsp:spPr>
        <a:xfrm>
          <a:off x="4251771" y="2422981"/>
          <a:ext cx="1877714" cy="572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latin typeface="Candara" panose="020E0502030303020204" pitchFamily="34" charset="0"/>
            </a:rPr>
            <a:t>range(), 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4251771" y="2422981"/>
        <a:ext cx="1877714" cy="572703"/>
      </dsp:txXfrm>
    </dsp:sp>
    <dsp:sp modelId="{00FC3542-882B-42E8-A4E0-1F2ABBBD8721}">
      <dsp:nvSpPr>
        <dsp:cNvPr id="0" name=""/>
        <dsp:cNvSpPr/>
      </dsp:nvSpPr>
      <dsp:spPr>
        <a:xfrm>
          <a:off x="4251771" y="3230399"/>
          <a:ext cx="1877714" cy="572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latin typeface="Candara" panose="020E0502030303020204" pitchFamily="34" charset="0"/>
            </a:rPr>
            <a:t>type(), 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4251771" y="3230399"/>
        <a:ext cx="1877714" cy="572703"/>
      </dsp:txXfrm>
    </dsp:sp>
    <dsp:sp modelId="{488BBD93-2514-4855-9F93-879302C6E7EC}">
      <dsp:nvSpPr>
        <dsp:cNvPr id="0" name=""/>
        <dsp:cNvSpPr/>
      </dsp:nvSpPr>
      <dsp:spPr>
        <a:xfrm>
          <a:off x="4251771" y="4037816"/>
          <a:ext cx="1877714" cy="572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latin typeface="Candara" panose="020E0502030303020204" pitchFamily="34" charset="0"/>
            </a:rPr>
            <a:t>str(), 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4251771" y="4037816"/>
        <a:ext cx="1877714" cy="572703"/>
      </dsp:txXfrm>
    </dsp:sp>
    <dsp:sp modelId="{860602AC-5027-4104-AA5F-DAE8B9E79207}">
      <dsp:nvSpPr>
        <dsp:cNvPr id="0" name=""/>
        <dsp:cNvSpPr/>
      </dsp:nvSpPr>
      <dsp:spPr>
        <a:xfrm>
          <a:off x="4251771" y="4845234"/>
          <a:ext cx="1877714" cy="5727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smtClean="0">
              <a:latin typeface="Candara" panose="020E0502030303020204" pitchFamily="34" charset="0"/>
            </a:rPr>
            <a:t>int(), 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4251771" y="4845234"/>
        <a:ext cx="1877714" cy="572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79EC6-B12A-4083-8BC8-58D87CD94B78}">
      <dsp:nvSpPr>
        <dsp:cNvPr id="0" name=""/>
        <dsp:cNvSpPr/>
      </dsp:nvSpPr>
      <dsp:spPr>
        <a:xfrm>
          <a:off x="3949040" y="2919163"/>
          <a:ext cx="353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34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A74D8-4451-49F5-9196-D4F364FC03A0}">
      <dsp:nvSpPr>
        <dsp:cNvPr id="0" name=""/>
        <dsp:cNvSpPr/>
      </dsp:nvSpPr>
      <dsp:spPr>
        <a:xfrm>
          <a:off x="1828983" y="2368381"/>
          <a:ext cx="353342" cy="596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6671" y="0"/>
              </a:lnTo>
              <a:lnTo>
                <a:pt x="176671" y="596501"/>
              </a:lnTo>
              <a:lnTo>
                <a:pt x="353342" y="5965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0AF1B-782B-4C9D-A8BA-0D193AA7C459}">
      <dsp:nvSpPr>
        <dsp:cNvPr id="0" name=""/>
        <dsp:cNvSpPr/>
      </dsp:nvSpPr>
      <dsp:spPr>
        <a:xfrm>
          <a:off x="3949040" y="1726159"/>
          <a:ext cx="353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334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B3095-9757-4AEB-909D-A5F6992D3C11}">
      <dsp:nvSpPr>
        <dsp:cNvPr id="0" name=""/>
        <dsp:cNvSpPr/>
      </dsp:nvSpPr>
      <dsp:spPr>
        <a:xfrm>
          <a:off x="1828983" y="1771879"/>
          <a:ext cx="353342" cy="596501"/>
        </a:xfrm>
        <a:custGeom>
          <a:avLst/>
          <a:gdLst/>
          <a:ahLst/>
          <a:cxnLst/>
          <a:rect l="0" t="0" r="0" b="0"/>
          <a:pathLst>
            <a:path>
              <a:moveTo>
                <a:pt x="0" y="596501"/>
              </a:moveTo>
              <a:lnTo>
                <a:pt x="176671" y="596501"/>
              </a:lnTo>
              <a:lnTo>
                <a:pt x="176671" y="0"/>
              </a:lnTo>
              <a:lnTo>
                <a:pt x="35334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BE244-0DAC-480C-B7FB-244376417F3A}">
      <dsp:nvSpPr>
        <dsp:cNvPr id="0" name=""/>
        <dsp:cNvSpPr/>
      </dsp:nvSpPr>
      <dsp:spPr>
        <a:xfrm>
          <a:off x="2255" y="1978824"/>
          <a:ext cx="1826728" cy="779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kern="1200" smtClean="0">
              <a:latin typeface="Candara" panose="020E0502030303020204" pitchFamily="34" charset="0"/>
            </a:rPr>
            <a:t>User-defined Functions:</a:t>
          </a:r>
          <a:endParaRPr lang="en-IN" sz="1600" b="0" kern="1200" dirty="0" smtClean="0">
            <a:latin typeface="Candara" panose="020E0502030303020204" pitchFamily="34" charset="0"/>
          </a:endParaRPr>
        </a:p>
      </dsp:txBody>
      <dsp:txXfrm>
        <a:off x="2255" y="1978824"/>
        <a:ext cx="1826728" cy="779114"/>
      </dsp:txXfrm>
    </dsp:sp>
    <dsp:sp modelId="{E083169B-6C1A-494D-8A90-4B86F40EC9FE}">
      <dsp:nvSpPr>
        <dsp:cNvPr id="0" name=""/>
        <dsp:cNvSpPr/>
      </dsp:nvSpPr>
      <dsp:spPr>
        <a:xfrm>
          <a:off x="2182326" y="1502455"/>
          <a:ext cx="1766713" cy="5388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kern="1200" smtClean="0">
              <a:latin typeface="Candara" panose="020E0502030303020204" pitchFamily="34" charset="0"/>
            </a:rPr>
            <a:t>Simple Function</a:t>
          </a:r>
          <a:endParaRPr lang="en-IN" sz="1600" b="0" kern="1200" dirty="0" smtClean="0">
            <a:latin typeface="Candara" panose="020E0502030303020204" pitchFamily="34" charset="0"/>
          </a:endParaRPr>
        </a:p>
      </dsp:txBody>
      <dsp:txXfrm>
        <a:off x="2182326" y="1502455"/>
        <a:ext cx="1766713" cy="538847"/>
      </dsp:txXfrm>
    </dsp:sp>
    <dsp:sp modelId="{C6F3406D-1514-4BC6-94E5-E7D3E9A3E6CB}">
      <dsp:nvSpPr>
        <dsp:cNvPr id="0" name=""/>
        <dsp:cNvSpPr/>
      </dsp:nvSpPr>
      <dsp:spPr>
        <a:xfrm>
          <a:off x="4302383" y="1178233"/>
          <a:ext cx="2807360" cy="11872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andara" panose="020E0502030303020204" pitchFamily="34" charset="0"/>
            </a:rPr>
            <a:t> </a:t>
          </a:r>
          <a:r>
            <a:rPr lang="en-US" sz="1400" b="0" kern="1200" dirty="0" err="1" smtClean="0">
              <a:latin typeface="Candara" panose="020E0502030303020204" pitchFamily="34" charset="0"/>
            </a:rPr>
            <a:t>def</a:t>
          </a:r>
          <a:r>
            <a:rPr lang="en-US" sz="1400" b="0" kern="1200" dirty="0" smtClean="0">
              <a:latin typeface="Candara" panose="020E0502030303020204" pitchFamily="34" charset="0"/>
            </a:rPr>
            <a:t> </a:t>
          </a:r>
          <a:r>
            <a:rPr lang="en-US" sz="1400" b="0" kern="1200" dirty="0" err="1" smtClean="0">
              <a:latin typeface="Candara" panose="020E0502030303020204" pitchFamily="34" charset="0"/>
            </a:rPr>
            <a:t>my_function</a:t>
          </a:r>
          <a:r>
            <a:rPr lang="en-US" sz="1400" b="0" kern="1200" dirty="0" smtClean="0">
              <a:latin typeface="Candara" panose="020E0502030303020204" pitchFamily="34" charset="0"/>
            </a:rPr>
            <a:t>(a):</a:t>
          </a:r>
          <a:br>
            <a:rPr lang="en-US" sz="1400" b="0" kern="1200" dirty="0" smtClean="0">
              <a:latin typeface="Candara" panose="020E0502030303020204" pitchFamily="34" charset="0"/>
            </a:rPr>
          </a:br>
          <a:r>
            <a:rPr lang="en-US" sz="1400" b="0" kern="1200" dirty="0" smtClean="0">
              <a:latin typeface="Candara" panose="020E0502030303020204" pitchFamily="34" charset="0"/>
            </a:rPr>
            <a:t>       print("Hello from a function")</a:t>
          </a:r>
          <a:br>
            <a:rPr lang="en-US" sz="1400" b="0" kern="1200" dirty="0" smtClean="0">
              <a:latin typeface="Candara" panose="020E0502030303020204" pitchFamily="34" charset="0"/>
            </a:rPr>
          </a:br>
          <a:endParaRPr lang="en-US" sz="1400" b="0" kern="1200" dirty="0" smtClean="0">
            <a:latin typeface="Candara" panose="020E0502030303020204" pitchFamily="34" charset="0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latin typeface="Candara" panose="020E0502030303020204" pitchFamily="34" charset="0"/>
            </a:rPr>
            <a:t>  </a:t>
          </a:r>
          <a:r>
            <a:rPr lang="en-US" sz="1400" b="0" kern="1200" dirty="0" err="1" smtClean="0">
              <a:latin typeface="Candara" panose="020E0502030303020204" pitchFamily="34" charset="0"/>
            </a:rPr>
            <a:t>my_function</a:t>
          </a:r>
          <a:r>
            <a:rPr lang="en-US" sz="1400" b="0" kern="1200" dirty="0" smtClean="0">
              <a:latin typeface="Candara" panose="020E0502030303020204" pitchFamily="34" charset="0"/>
            </a:rPr>
            <a:t>(a)</a:t>
          </a:r>
          <a:endParaRPr lang="en-IN" sz="1400" b="0" kern="1200" dirty="0" smtClean="0">
            <a:latin typeface="Candara" panose="020E0502030303020204" pitchFamily="34" charset="0"/>
          </a:endParaRPr>
        </a:p>
      </dsp:txBody>
      <dsp:txXfrm>
        <a:off x="4302383" y="1178233"/>
        <a:ext cx="2807360" cy="1187291"/>
      </dsp:txXfrm>
    </dsp:sp>
    <dsp:sp modelId="{F86C81FE-315D-41DC-98D5-6ACBA42D4108}">
      <dsp:nvSpPr>
        <dsp:cNvPr id="0" name=""/>
        <dsp:cNvSpPr/>
      </dsp:nvSpPr>
      <dsp:spPr>
        <a:xfrm>
          <a:off x="2182326" y="2695459"/>
          <a:ext cx="1766713" cy="5388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0" kern="1200" smtClean="0">
              <a:latin typeface="Candara" panose="020E0502030303020204" pitchFamily="34" charset="0"/>
            </a:rPr>
            <a:t>Lambda Function</a:t>
          </a:r>
          <a:endParaRPr lang="en-US" sz="1600" b="0" kern="1200" dirty="0">
            <a:latin typeface="Candara" panose="020E0502030303020204" pitchFamily="34" charset="0"/>
          </a:endParaRPr>
        </a:p>
      </dsp:txBody>
      <dsp:txXfrm>
        <a:off x="2182326" y="2695459"/>
        <a:ext cx="1766713" cy="538847"/>
      </dsp:txXfrm>
    </dsp:sp>
    <dsp:sp modelId="{8C4B7A6B-3B1B-4757-8BF3-BB4839DBF04F}">
      <dsp:nvSpPr>
        <dsp:cNvPr id="0" name=""/>
        <dsp:cNvSpPr/>
      </dsp:nvSpPr>
      <dsp:spPr>
        <a:xfrm>
          <a:off x="4302383" y="2586364"/>
          <a:ext cx="2402271" cy="7570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i="0" kern="1200" smtClean="0">
              <a:latin typeface="Candara" panose="020E0502030303020204" pitchFamily="34" charset="0"/>
            </a:rPr>
            <a:t>double = lambda x: x * 2 </a:t>
          </a:r>
          <a:endParaRPr lang="en-US" sz="1400" b="0" kern="1200" dirty="0">
            <a:latin typeface="Candara" panose="020E0502030303020204" pitchFamily="34" charset="0"/>
          </a:endParaRPr>
        </a:p>
      </dsp:txBody>
      <dsp:txXfrm>
        <a:off x="4302383" y="2586364"/>
        <a:ext cx="2402271" cy="757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33BD7-30CD-4F89-B174-BD65C6739A79}">
      <dsp:nvSpPr>
        <dsp:cNvPr id="0" name=""/>
        <dsp:cNvSpPr/>
      </dsp:nvSpPr>
      <dsp:spPr>
        <a:xfrm>
          <a:off x="2921496" y="3060245"/>
          <a:ext cx="326429" cy="2105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14" y="0"/>
              </a:lnTo>
              <a:lnTo>
                <a:pt x="163214" y="2105471"/>
              </a:lnTo>
              <a:lnTo>
                <a:pt x="326429" y="210547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4CFD5-7F78-45B2-B41F-F3AB1296183A}">
      <dsp:nvSpPr>
        <dsp:cNvPr id="0" name=""/>
        <dsp:cNvSpPr/>
      </dsp:nvSpPr>
      <dsp:spPr>
        <a:xfrm>
          <a:off x="2921496" y="3060245"/>
          <a:ext cx="326429" cy="1403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14" y="0"/>
              </a:lnTo>
              <a:lnTo>
                <a:pt x="163214" y="1403647"/>
              </a:lnTo>
              <a:lnTo>
                <a:pt x="326429" y="140364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AB847-4692-45FE-A533-862829E223AB}">
      <dsp:nvSpPr>
        <dsp:cNvPr id="0" name=""/>
        <dsp:cNvSpPr/>
      </dsp:nvSpPr>
      <dsp:spPr>
        <a:xfrm>
          <a:off x="2921496" y="3060245"/>
          <a:ext cx="326429" cy="701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14" y="0"/>
              </a:lnTo>
              <a:lnTo>
                <a:pt x="163214" y="701823"/>
              </a:lnTo>
              <a:lnTo>
                <a:pt x="326429" y="7018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B98CDC-837C-4D96-AC27-1163C9CB26C5}">
      <dsp:nvSpPr>
        <dsp:cNvPr id="0" name=""/>
        <dsp:cNvSpPr/>
      </dsp:nvSpPr>
      <dsp:spPr>
        <a:xfrm>
          <a:off x="2921496" y="3014525"/>
          <a:ext cx="326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29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A5526-E6F2-4BC4-9A1F-143D65DF68B0}">
      <dsp:nvSpPr>
        <dsp:cNvPr id="0" name=""/>
        <dsp:cNvSpPr/>
      </dsp:nvSpPr>
      <dsp:spPr>
        <a:xfrm>
          <a:off x="2921496" y="2358421"/>
          <a:ext cx="326429" cy="701823"/>
        </a:xfrm>
        <a:custGeom>
          <a:avLst/>
          <a:gdLst/>
          <a:ahLst/>
          <a:cxnLst/>
          <a:rect l="0" t="0" r="0" b="0"/>
          <a:pathLst>
            <a:path>
              <a:moveTo>
                <a:pt x="0" y="701823"/>
              </a:moveTo>
              <a:lnTo>
                <a:pt x="163214" y="701823"/>
              </a:lnTo>
              <a:lnTo>
                <a:pt x="163214" y="0"/>
              </a:lnTo>
              <a:lnTo>
                <a:pt x="32642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A1560-D6B1-4833-8DA8-F1006E7CCCA2}">
      <dsp:nvSpPr>
        <dsp:cNvPr id="0" name=""/>
        <dsp:cNvSpPr/>
      </dsp:nvSpPr>
      <dsp:spPr>
        <a:xfrm>
          <a:off x="2921496" y="1656597"/>
          <a:ext cx="326429" cy="1403647"/>
        </a:xfrm>
        <a:custGeom>
          <a:avLst/>
          <a:gdLst/>
          <a:ahLst/>
          <a:cxnLst/>
          <a:rect l="0" t="0" r="0" b="0"/>
          <a:pathLst>
            <a:path>
              <a:moveTo>
                <a:pt x="0" y="1403647"/>
              </a:moveTo>
              <a:lnTo>
                <a:pt x="163214" y="1403647"/>
              </a:lnTo>
              <a:lnTo>
                <a:pt x="163214" y="0"/>
              </a:lnTo>
              <a:lnTo>
                <a:pt x="32642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3E0E2-1416-4CB3-A226-CD9F47494D15}">
      <dsp:nvSpPr>
        <dsp:cNvPr id="0" name=""/>
        <dsp:cNvSpPr/>
      </dsp:nvSpPr>
      <dsp:spPr>
        <a:xfrm>
          <a:off x="4880074" y="954773"/>
          <a:ext cx="326429" cy="701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214" y="0"/>
              </a:lnTo>
              <a:lnTo>
                <a:pt x="163214" y="701823"/>
              </a:lnTo>
              <a:lnTo>
                <a:pt x="326429" y="7018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452CA-4784-467C-9D9E-39802E4B977D}">
      <dsp:nvSpPr>
        <dsp:cNvPr id="0" name=""/>
        <dsp:cNvSpPr/>
      </dsp:nvSpPr>
      <dsp:spPr>
        <a:xfrm>
          <a:off x="4880074" y="909053"/>
          <a:ext cx="3264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429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1C55A-A666-4CE1-B5CA-EE0737F6F2FE}">
      <dsp:nvSpPr>
        <dsp:cNvPr id="0" name=""/>
        <dsp:cNvSpPr/>
      </dsp:nvSpPr>
      <dsp:spPr>
        <a:xfrm>
          <a:off x="4880074" y="252950"/>
          <a:ext cx="326429" cy="701823"/>
        </a:xfrm>
        <a:custGeom>
          <a:avLst/>
          <a:gdLst/>
          <a:ahLst/>
          <a:cxnLst/>
          <a:rect l="0" t="0" r="0" b="0"/>
          <a:pathLst>
            <a:path>
              <a:moveTo>
                <a:pt x="0" y="701823"/>
              </a:moveTo>
              <a:lnTo>
                <a:pt x="163214" y="701823"/>
              </a:lnTo>
              <a:lnTo>
                <a:pt x="163214" y="0"/>
              </a:lnTo>
              <a:lnTo>
                <a:pt x="326429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E0003-E331-45E9-B0E2-4A4F69509B6F}">
      <dsp:nvSpPr>
        <dsp:cNvPr id="0" name=""/>
        <dsp:cNvSpPr/>
      </dsp:nvSpPr>
      <dsp:spPr>
        <a:xfrm>
          <a:off x="2921496" y="954773"/>
          <a:ext cx="326429" cy="2105471"/>
        </a:xfrm>
        <a:custGeom>
          <a:avLst/>
          <a:gdLst/>
          <a:ahLst/>
          <a:cxnLst/>
          <a:rect l="0" t="0" r="0" b="0"/>
          <a:pathLst>
            <a:path>
              <a:moveTo>
                <a:pt x="0" y="2105471"/>
              </a:moveTo>
              <a:lnTo>
                <a:pt x="163214" y="2105471"/>
              </a:lnTo>
              <a:lnTo>
                <a:pt x="163214" y="0"/>
              </a:lnTo>
              <a:lnTo>
                <a:pt x="32642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E2889-B59D-4E77-8635-012BB809165E}">
      <dsp:nvSpPr>
        <dsp:cNvPr id="0" name=""/>
        <dsp:cNvSpPr/>
      </dsp:nvSpPr>
      <dsp:spPr>
        <a:xfrm>
          <a:off x="1289347" y="2811342"/>
          <a:ext cx="1632148" cy="4978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>
              <a:latin typeface="Candara" panose="020E0502030303020204" pitchFamily="34" charset="0"/>
            </a:rPr>
            <a:t>Other Function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1289347" y="2811342"/>
        <a:ext cx="1632148" cy="497805"/>
      </dsp:txXfrm>
    </dsp:sp>
    <dsp:sp modelId="{DD08A1F0-90EC-4214-A5D0-460C6FE36395}">
      <dsp:nvSpPr>
        <dsp:cNvPr id="0" name=""/>
        <dsp:cNvSpPr/>
      </dsp:nvSpPr>
      <dsp:spPr>
        <a:xfrm>
          <a:off x="3247925" y="705871"/>
          <a:ext cx="1632148" cy="497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ndara" panose="020E0502030303020204" pitchFamily="34" charset="0"/>
            </a:rPr>
            <a:t>Higher-order Functions: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3247925" y="705871"/>
        <a:ext cx="1632148" cy="497805"/>
      </dsp:txXfrm>
    </dsp:sp>
    <dsp:sp modelId="{A61F41B6-5481-4A74-8735-802BAF88C740}">
      <dsp:nvSpPr>
        <dsp:cNvPr id="0" name=""/>
        <dsp:cNvSpPr/>
      </dsp:nvSpPr>
      <dsp:spPr>
        <a:xfrm>
          <a:off x="5206503" y="4047"/>
          <a:ext cx="1632148" cy="4978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Candara" panose="020E0502030303020204" pitchFamily="34" charset="0"/>
            </a:rPr>
            <a:t>map() 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5206503" y="4047"/>
        <a:ext cx="1632148" cy="497805"/>
      </dsp:txXfrm>
    </dsp:sp>
    <dsp:sp modelId="{AEE038D1-4A59-47FC-8103-B63AAD4095FD}">
      <dsp:nvSpPr>
        <dsp:cNvPr id="0" name=""/>
        <dsp:cNvSpPr/>
      </dsp:nvSpPr>
      <dsp:spPr>
        <a:xfrm>
          <a:off x="5206503" y="705871"/>
          <a:ext cx="1632148" cy="4978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Candara" panose="020E0502030303020204" pitchFamily="34" charset="0"/>
            </a:rPr>
            <a:t>filter() </a:t>
          </a:r>
          <a:endParaRPr lang="en-IN" sz="1600" kern="1200">
            <a:latin typeface="Candara" panose="020E0502030303020204" pitchFamily="34" charset="0"/>
          </a:endParaRPr>
        </a:p>
      </dsp:txBody>
      <dsp:txXfrm>
        <a:off x="5206503" y="705871"/>
        <a:ext cx="1632148" cy="497805"/>
      </dsp:txXfrm>
    </dsp:sp>
    <dsp:sp modelId="{6195F022-2B27-4191-BF85-A644106E0AC3}">
      <dsp:nvSpPr>
        <dsp:cNvPr id="0" name=""/>
        <dsp:cNvSpPr/>
      </dsp:nvSpPr>
      <dsp:spPr>
        <a:xfrm>
          <a:off x="5206503" y="1407695"/>
          <a:ext cx="1632148" cy="4978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latin typeface="Candara" panose="020E0502030303020204" pitchFamily="34" charset="0"/>
            </a:rPr>
            <a:t>reduce()</a:t>
          </a:r>
          <a:endParaRPr lang="en-IN" sz="1600" kern="1200">
            <a:latin typeface="Candara" panose="020E0502030303020204" pitchFamily="34" charset="0"/>
          </a:endParaRPr>
        </a:p>
      </dsp:txBody>
      <dsp:txXfrm>
        <a:off x="5206503" y="1407695"/>
        <a:ext cx="1632148" cy="497805"/>
      </dsp:txXfrm>
    </dsp:sp>
    <dsp:sp modelId="{98D9E9F7-A697-4194-AEC6-7E7AD3839D0B}">
      <dsp:nvSpPr>
        <dsp:cNvPr id="0" name=""/>
        <dsp:cNvSpPr/>
      </dsp:nvSpPr>
      <dsp:spPr>
        <a:xfrm>
          <a:off x="3247925" y="1407695"/>
          <a:ext cx="1632148" cy="497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ndara" panose="020E0502030303020204" pitchFamily="34" charset="0"/>
            </a:rPr>
            <a:t>Recursive Functions: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3247925" y="1407695"/>
        <a:ext cx="1632148" cy="497805"/>
      </dsp:txXfrm>
    </dsp:sp>
    <dsp:sp modelId="{9A97B6F4-085D-434E-A89C-0E8CDFE40D3F}">
      <dsp:nvSpPr>
        <dsp:cNvPr id="0" name=""/>
        <dsp:cNvSpPr/>
      </dsp:nvSpPr>
      <dsp:spPr>
        <a:xfrm>
          <a:off x="3247925" y="2109518"/>
          <a:ext cx="1632148" cy="497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ndara" panose="020E0502030303020204" pitchFamily="34" charset="0"/>
            </a:rPr>
            <a:t>Generator Functions:</a:t>
          </a:r>
        </a:p>
      </dsp:txBody>
      <dsp:txXfrm>
        <a:off x="3247925" y="2109518"/>
        <a:ext cx="1632148" cy="497805"/>
      </dsp:txXfrm>
    </dsp:sp>
    <dsp:sp modelId="{57D5500F-FDC0-437D-8A0C-7F95DF08571D}">
      <dsp:nvSpPr>
        <dsp:cNvPr id="0" name=""/>
        <dsp:cNvSpPr/>
      </dsp:nvSpPr>
      <dsp:spPr>
        <a:xfrm>
          <a:off x="3247925" y="2811342"/>
          <a:ext cx="1632148" cy="497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ndara" panose="020E0502030303020204" pitchFamily="34" charset="0"/>
            </a:rPr>
            <a:t>Decorator Functions:</a:t>
          </a:r>
        </a:p>
      </dsp:txBody>
      <dsp:txXfrm>
        <a:off x="3247925" y="2811342"/>
        <a:ext cx="1632148" cy="497805"/>
      </dsp:txXfrm>
    </dsp:sp>
    <dsp:sp modelId="{68253372-ABAB-4945-9204-AD606EB348CF}">
      <dsp:nvSpPr>
        <dsp:cNvPr id="0" name=""/>
        <dsp:cNvSpPr/>
      </dsp:nvSpPr>
      <dsp:spPr>
        <a:xfrm>
          <a:off x="3247925" y="3513166"/>
          <a:ext cx="1632148" cy="497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ndara" panose="020E0502030303020204" pitchFamily="34" charset="0"/>
            </a:rPr>
            <a:t>Instance Method</a:t>
          </a:r>
        </a:p>
      </dsp:txBody>
      <dsp:txXfrm>
        <a:off x="3247925" y="3513166"/>
        <a:ext cx="1632148" cy="497805"/>
      </dsp:txXfrm>
    </dsp:sp>
    <dsp:sp modelId="{32EEF338-03B1-49A6-9249-2DE275396885}">
      <dsp:nvSpPr>
        <dsp:cNvPr id="0" name=""/>
        <dsp:cNvSpPr/>
      </dsp:nvSpPr>
      <dsp:spPr>
        <a:xfrm>
          <a:off x="3247925" y="4214990"/>
          <a:ext cx="1632148" cy="497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ndara" panose="020E0502030303020204" pitchFamily="34" charset="0"/>
            </a:rPr>
            <a:t>Class Method</a:t>
          </a:r>
        </a:p>
      </dsp:txBody>
      <dsp:txXfrm>
        <a:off x="3247925" y="4214990"/>
        <a:ext cx="1632148" cy="497805"/>
      </dsp:txXfrm>
    </dsp:sp>
    <dsp:sp modelId="{709EC7E6-3221-4DB8-A031-43B9F7CEE174}">
      <dsp:nvSpPr>
        <dsp:cNvPr id="0" name=""/>
        <dsp:cNvSpPr/>
      </dsp:nvSpPr>
      <dsp:spPr>
        <a:xfrm>
          <a:off x="3247925" y="4916814"/>
          <a:ext cx="1632148" cy="497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Candara" panose="020E0502030303020204" pitchFamily="34" charset="0"/>
            </a:rPr>
            <a:t>__</a:t>
          </a:r>
          <a:r>
            <a:rPr lang="en-IN" sz="1600" kern="1200" dirty="0" err="1" smtClean="0">
              <a:latin typeface="Candara" panose="020E0502030303020204" pitchFamily="34" charset="0"/>
            </a:rPr>
            <a:t>init</a:t>
          </a:r>
          <a:r>
            <a:rPr lang="en-IN" sz="1600" kern="1200" dirty="0" smtClean="0">
              <a:latin typeface="Candara" panose="020E0502030303020204" pitchFamily="34" charset="0"/>
            </a:rPr>
            <a:t>__ Method</a:t>
          </a:r>
          <a:endParaRPr lang="en-US" sz="1600" kern="1200" dirty="0">
            <a:latin typeface="Candara" panose="020E0502030303020204" pitchFamily="34" charset="0"/>
          </a:endParaRPr>
        </a:p>
      </dsp:txBody>
      <dsp:txXfrm>
        <a:off x="3247925" y="4916814"/>
        <a:ext cx="1632148" cy="4978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FAB35-76A2-4D4B-81C6-3EC3DE1E3ECF}">
      <dsp:nvSpPr>
        <dsp:cNvPr id="0" name=""/>
        <dsp:cNvSpPr/>
      </dsp:nvSpPr>
      <dsp:spPr>
        <a:xfrm>
          <a:off x="2791976" y="2543622"/>
          <a:ext cx="637606" cy="2056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803" y="0"/>
              </a:lnTo>
              <a:lnTo>
                <a:pt x="318803" y="2056280"/>
              </a:lnTo>
              <a:lnTo>
                <a:pt x="637606" y="205628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AAFDF-A3C7-450D-8207-0D7125B2D4D8}">
      <dsp:nvSpPr>
        <dsp:cNvPr id="0" name=""/>
        <dsp:cNvSpPr/>
      </dsp:nvSpPr>
      <dsp:spPr>
        <a:xfrm>
          <a:off x="2791976" y="2543622"/>
          <a:ext cx="637606" cy="685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8803" y="0"/>
              </a:lnTo>
              <a:lnTo>
                <a:pt x="318803" y="685426"/>
              </a:lnTo>
              <a:lnTo>
                <a:pt x="637606" y="6854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C41B9-812E-4FE3-87B5-706974F9A4F2}">
      <dsp:nvSpPr>
        <dsp:cNvPr id="0" name=""/>
        <dsp:cNvSpPr/>
      </dsp:nvSpPr>
      <dsp:spPr>
        <a:xfrm>
          <a:off x="2791976" y="1858195"/>
          <a:ext cx="637606" cy="685426"/>
        </a:xfrm>
        <a:custGeom>
          <a:avLst/>
          <a:gdLst/>
          <a:ahLst/>
          <a:cxnLst/>
          <a:rect l="0" t="0" r="0" b="0"/>
          <a:pathLst>
            <a:path>
              <a:moveTo>
                <a:pt x="0" y="685426"/>
              </a:moveTo>
              <a:lnTo>
                <a:pt x="318803" y="685426"/>
              </a:lnTo>
              <a:lnTo>
                <a:pt x="318803" y="0"/>
              </a:lnTo>
              <a:lnTo>
                <a:pt x="63760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E9C98-C6B7-4FEB-8A22-97D26EB63C63}">
      <dsp:nvSpPr>
        <dsp:cNvPr id="0" name=""/>
        <dsp:cNvSpPr/>
      </dsp:nvSpPr>
      <dsp:spPr>
        <a:xfrm>
          <a:off x="2791976" y="487341"/>
          <a:ext cx="637606" cy="2056280"/>
        </a:xfrm>
        <a:custGeom>
          <a:avLst/>
          <a:gdLst/>
          <a:ahLst/>
          <a:cxnLst/>
          <a:rect l="0" t="0" r="0" b="0"/>
          <a:pathLst>
            <a:path>
              <a:moveTo>
                <a:pt x="0" y="2056280"/>
              </a:moveTo>
              <a:lnTo>
                <a:pt x="318803" y="2056280"/>
              </a:lnTo>
              <a:lnTo>
                <a:pt x="318803" y="0"/>
              </a:lnTo>
              <a:lnTo>
                <a:pt x="637606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CFA9E-2DCC-4C0D-A4AC-2EBE4538AD18}">
      <dsp:nvSpPr>
        <dsp:cNvPr id="0" name=""/>
        <dsp:cNvSpPr/>
      </dsp:nvSpPr>
      <dsp:spPr>
        <a:xfrm>
          <a:off x="1041141" y="2196445"/>
          <a:ext cx="1750835" cy="6943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latin typeface="Candara" panose="020E0502030303020204" pitchFamily="34" charset="0"/>
            </a:rPr>
            <a:t>Arguments</a:t>
          </a:r>
          <a:endParaRPr lang="en-US" sz="1700" kern="1200" dirty="0">
            <a:latin typeface="Candara" panose="020E0502030303020204" pitchFamily="34" charset="0"/>
          </a:endParaRPr>
        </a:p>
      </dsp:txBody>
      <dsp:txXfrm>
        <a:off x="1041141" y="2196445"/>
        <a:ext cx="1750835" cy="694354"/>
      </dsp:txXfrm>
    </dsp:sp>
    <dsp:sp modelId="{7DFFB852-90FF-4E26-9973-CBA59068D531}">
      <dsp:nvSpPr>
        <dsp:cNvPr id="0" name=""/>
        <dsp:cNvSpPr/>
      </dsp:nvSpPr>
      <dsp:spPr>
        <a:xfrm>
          <a:off x="3429582" y="1166"/>
          <a:ext cx="3188031" cy="9723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>
              <a:latin typeface="Candara" panose="020E0502030303020204" pitchFamily="34" charset="0"/>
            </a:rPr>
            <a:t>Positional Argument	</a:t>
          </a:r>
          <a:endParaRPr lang="en-US" sz="1700" kern="1200" dirty="0">
            <a:latin typeface="Candara" panose="020E0502030303020204" pitchFamily="34" charset="0"/>
          </a:endParaRPr>
        </a:p>
      </dsp:txBody>
      <dsp:txXfrm>
        <a:off x="3429582" y="1166"/>
        <a:ext cx="3188031" cy="972349"/>
      </dsp:txXfrm>
    </dsp:sp>
    <dsp:sp modelId="{2249508B-541A-4D78-8E93-9E8BA93785AB}">
      <dsp:nvSpPr>
        <dsp:cNvPr id="0" name=""/>
        <dsp:cNvSpPr/>
      </dsp:nvSpPr>
      <dsp:spPr>
        <a:xfrm>
          <a:off x="3429582" y="1372020"/>
          <a:ext cx="3188031" cy="9723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>
              <a:latin typeface="Candara" panose="020E0502030303020204" pitchFamily="34" charset="0"/>
            </a:rPr>
            <a:t>Arbitrary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>
              <a:latin typeface="Candara" panose="020E0502030303020204" pitchFamily="34" charset="0"/>
            </a:rPr>
            <a:t>Positional Arguments,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>
              <a:latin typeface="Candara" panose="020E0502030303020204" pitchFamily="34" charset="0"/>
            </a:rPr>
            <a:t>*</a:t>
          </a:r>
          <a:r>
            <a:rPr lang="en-IN" sz="1700" kern="1200" dirty="0" err="1" smtClean="0">
              <a:latin typeface="Candara" panose="020E0502030303020204" pitchFamily="34" charset="0"/>
            </a:rPr>
            <a:t>args</a:t>
          </a:r>
          <a:endParaRPr lang="en-IN" sz="1700" kern="1200" dirty="0">
            <a:latin typeface="Candara" panose="020E0502030303020204" pitchFamily="34" charset="0"/>
          </a:endParaRPr>
        </a:p>
      </dsp:txBody>
      <dsp:txXfrm>
        <a:off x="3429582" y="1372020"/>
        <a:ext cx="3188031" cy="972349"/>
      </dsp:txXfrm>
    </dsp:sp>
    <dsp:sp modelId="{10139764-31EE-4B1B-9B16-CB8B5A310BE0}">
      <dsp:nvSpPr>
        <dsp:cNvPr id="0" name=""/>
        <dsp:cNvSpPr/>
      </dsp:nvSpPr>
      <dsp:spPr>
        <a:xfrm>
          <a:off x="3429582" y="2742874"/>
          <a:ext cx="3188031" cy="9723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smtClean="0">
              <a:latin typeface="Candara" panose="020E0502030303020204" pitchFamily="34" charset="0"/>
            </a:rPr>
            <a:t>Keyword Arguments	</a:t>
          </a:r>
          <a:endParaRPr lang="en-IN" sz="1700" kern="1200">
            <a:latin typeface="Candara" panose="020E0502030303020204" pitchFamily="34" charset="0"/>
          </a:endParaRPr>
        </a:p>
      </dsp:txBody>
      <dsp:txXfrm>
        <a:off x="3429582" y="2742874"/>
        <a:ext cx="3188031" cy="972349"/>
      </dsp:txXfrm>
    </dsp:sp>
    <dsp:sp modelId="{253550DB-A91A-42D6-B5EE-BD4A8950186B}">
      <dsp:nvSpPr>
        <dsp:cNvPr id="0" name=""/>
        <dsp:cNvSpPr/>
      </dsp:nvSpPr>
      <dsp:spPr>
        <a:xfrm>
          <a:off x="3429582" y="4113728"/>
          <a:ext cx="3188031" cy="9723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>
              <a:latin typeface="Candara" panose="020E0502030303020204" pitchFamily="34" charset="0"/>
            </a:rPr>
            <a:t>Arbitrary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>
              <a:latin typeface="Candara" panose="020E0502030303020204" pitchFamily="34" charset="0"/>
            </a:rPr>
            <a:t>Keyword Arguments,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>
              <a:latin typeface="Candara" panose="020E0502030303020204" pitchFamily="34" charset="0"/>
            </a:rPr>
            <a:t>**</a:t>
          </a:r>
          <a:r>
            <a:rPr lang="en-IN" sz="1700" kern="1200" dirty="0" err="1" smtClean="0">
              <a:latin typeface="Candara" panose="020E0502030303020204" pitchFamily="34" charset="0"/>
            </a:rPr>
            <a:t>kwargs</a:t>
          </a:r>
          <a:endParaRPr lang="en-IN" sz="1700" kern="1200" dirty="0">
            <a:latin typeface="Candara" panose="020E0502030303020204" pitchFamily="34" charset="0"/>
          </a:endParaRPr>
        </a:p>
      </dsp:txBody>
      <dsp:txXfrm>
        <a:off x="3429582" y="4113728"/>
        <a:ext cx="3188031" cy="972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7014A-2EC6-4109-B0BA-541B1DC6FD1A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3A5FD-A327-49FB-89EF-033A5B34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42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6BB5A-225D-4E88-95E7-F48B6291288E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24A45-427A-434E-82DF-71F7EDAF7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0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24A45-427A-434E-82DF-71F7EDAF739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6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03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90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1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76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92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0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2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79D1C-5BBF-4EA6-9F8B-0D1713479AA0}" type="datetimeFigureOut">
              <a:rPr lang="en-IN" smtClean="0"/>
              <a:t>09-08-2024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00A43-D5E6-459B-A4B6-140384F8B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41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6785" y="1446422"/>
            <a:ext cx="105567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1600" b="1" dirty="0">
                <a:solidFill>
                  <a:srgbClr val="00B050"/>
                </a:solidFill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00B050"/>
                </a:solidFill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Functions</a:t>
            </a:r>
            <a:endParaRPr lang="en-IN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IN" sz="1600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In Python, a function is a block of </a:t>
            </a:r>
            <a:r>
              <a:rPr lang="en-IN" sz="1600" b="1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reusable code</a:t>
            </a:r>
            <a:r>
              <a:rPr lang="en-IN" sz="1600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 that performs a </a:t>
            </a:r>
            <a:r>
              <a:rPr lang="en-IN" sz="1600" b="1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specific </a:t>
            </a:r>
            <a:r>
              <a:rPr lang="en-IN" sz="1600" b="1" dirty="0" smtClean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task.</a:t>
            </a:r>
            <a:r>
              <a:rPr lang="en-IN" sz="1600" dirty="0" smtClean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 Functions </a:t>
            </a:r>
            <a:r>
              <a:rPr lang="en-IN" sz="1600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also allow programmers to </a:t>
            </a:r>
            <a:endParaRPr lang="en-IN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en-IN" sz="1600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break down your program into smaller, modular pieces, </a:t>
            </a:r>
            <a:endParaRPr lang="en-IN" sz="1600" dirty="0">
              <a:latin typeface="Calibri" panose="020F0502020204030204" pitchFamily="34" charset="0"/>
              <a:ea typeface="SimSun" panose="02010600030101010101" pitchFamily="2" charset="-122"/>
              <a:cs typeface="Century Gothic" panose="020B0502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en-IN" sz="1600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making your code more organized, </a:t>
            </a:r>
            <a:endParaRPr lang="en-IN" sz="1600" dirty="0">
              <a:latin typeface="Calibri" panose="020F0502020204030204" pitchFamily="34" charset="0"/>
              <a:ea typeface="SimSun" panose="02010600030101010101" pitchFamily="2" charset="-122"/>
              <a:cs typeface="Century Gothic" panose="020B0502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en-IN" sz="1600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easier to </a:t>
            </a:r>
            <a:r>
              <a:rPr lang="en-IN" sz="1600" b="1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understand</a:t>
            </a:r>
            <a:r>
              <a:rPr lang="en-IN" sz="1600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 and easier to </a:t>
            </a:r>
            <a:r>
              <a:rPr lang="en-IN" sz="1600" b="1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maintain</a:t>
            </a:r>
            <a:r>
              <a:rPr lang="en-IN" sz="1600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.</a:t>
            </a:r>
            <a:endParaRPr lang="en-IN" sz="1600" dirty="0">
              <a:latin typeface="Calibri" panose="020F0502020204030204" pitchFamily="34" charset="0"/>
              <a:ea typeface="SimSun" panose="02010600030101010101" pitchFamily="2" charset="-122"/>
              <a:cs typeface="Century Gothic" panose="020B0502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Century Gothic" panose="020B0502020202020204" pitchFamily="34" charset="0"/>
              <a:buChar char="-"/>
            </a:pPr>
            <a:r>
              <a:rPr lang="en-IN" sz="1600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And it starts with </a:t>
            </a:r>
            <a:r>
              <a:rPr lang="en-IN" sz="1600" b="1" dirty="0" err="1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def</a:t>
            </a:r>
            <a:r>
              <a:rPr lang="en-IN" sz="1600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IN" sz="1600" dirty="0" smtClean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keyword</a:t>
            </a:r>
          </a:p>
          <a:p>
            <a:pPr>
              <a:spcAft>
                <a:spcPts val="0"/>
              </a:spcAft>
            </a:pPr>
            <a:r>
              <a:rPr lang="en-IN" sz="1600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Python functions may contain attributes or logical structure or both</a:t>
            </a:r>
            <a:r>
              <a:rPr lang="en-IN" sz="1600" dirty="0" smtClean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.</a:t>
            </a:r>
            <a:endParaRPr lang="en-IN" sz="1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endParaRPr lang="en-IN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Century Gothic" panose="020B0502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/>
          <a:srcRect l="700" t="19894" r="16655"/>
          <a:stretch/>
        </p:blipFill>
        <p:spPr>
          <a:xfrm>
            <a:off x="3154551" y="4572000"/>
            <a:ext cx="5038104" cy="149032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9332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6589758"/>
              </p:ext>
            </p:extLst>
          </p:nvPr>
        </p:nvGraphicFramePr>
        <p:xfrm>
          <a:off x="2700921" y="1392588"/>
          <a:ext cx="5885754" cy="3960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267091" y="169758"/>
            <a:ext cx="11695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IN" b="1" dirty="0" smtClean="0">
                <a:solidFill>
                  <a:srgbClr val="00B050"/>
                </a:solidFill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Different Type of Functions</a:t>
            </a:r>
            <a:endParaRPr lang="en-IN" sz="2400" b="1" dirty="0">
              <a:solidFill>
                <a:srgbClr val="00B05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2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33899708"/>
              </p:ext>
            </p:extLst>
          </p:nvPr>
        </p:nvGraphicFramePr>
        <p:xfrm>
          <a:off x="-400115" y="38030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245019" y="57989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These are in build functions that are always available in Python, no matter which modules are imported.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73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92925828"/>
              </p:ext>
            </p:extLst>
          </p:nvPr>
        </p:nvGraphicFramePr>
        <p:xfrm>
          <a:off x="1985819" y="405631"/>
          <a:ext cx="7111999" cy="4521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55783" y="5149259"/>
            <a:ext cx="1140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IN" b="1" dirty="0" smtClean="0">
                <a:solidFill>
                  <a:srgbClr val="00B050"/>
                </a:solidFill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User Defined function(UDF) </a:t>
            </a:r>
          </a:p>
          <a:p>
            <a:pPr indent="457200">
              <a:spcAft>
                <a:spcPts val="0"/>
              </a:spcAft>
            </a:pPr>
            <a:r>
              <a:rPr lang="en-IN" dirty="0" smtClean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is </a:t>
            </a:r>
            <a:r>
              <a:rPr lang="en-IN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a block of code that only runs when it is called. You can pass data, known as parameters, into a function. A function can return data as a result. In Python a function is defined using the </a:t>
            </a:r>
            <a:r>
              <a:rPr lang="en-IN" b="1" dirty="0" err="1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def</a:t>
            </a:r>
            <a:r>
              <a:rPr lang="en-IN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 </a:t>
            </a:r>
            <a:r>
              <a:rPr lang="en-IN" dirty="0" smtClean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 or </a:t>
            </a:r>
            <a:r>
              <a:rPr lang="en-IN" b="1" dirty="0" smtClean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lambda</a:t>
            </a:r>
            <a:r>
              <a:rPr lang="en-IN" dirty="0" smtClean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IN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keyword </a:t>
            </a:r>
            <a:r>
              <a:rPr lang="en-IN" dirty="0" smtClean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: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02829642"/>
              </p:ext>
            </p:extLst>
          </p:nvPr>
        </p:nvGraphicFramePr>
        <p:xfrm>
          <a:off x="1348509" y="2947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72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 rotWithShape="1">
          <a:blip r:embed="rId2"/>
          <a:srcRect l="700" t="19894"/>
          <a:stretch/>
        </p:blipFill>
        <p:spPr>
          <a:xfrm>
            <a:off x="240479" y="1471905"/>
            <a:ext cx="3223490" cy="91434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31043" y="324208"/>
            <a:ext cx="106868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b="1" dirty="0">
                <a:solidFill>
                  <a:srgbClr val="00B050"/>
                </a:solidFill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Parameters or Arguments?</a:t>
            </a:r>
            <a:r>
              <a:rPr lang="en-IN" dirty="0">
                <a:solidFill>
                  <a:srgbClr val="00B050"/>
                </a:solidFill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/>
            </a:r>
            <a:br>
              <a:rPr lang="en-IN" dirty="0">
                <a:solidFill>
                  <a:srgbClr val="00B050"/>
                </a:solidFill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</a:br>
            <a:r>
              <a:rPr lang="en-IN" dirty="0" smtClean="0">
                <a:solidFill>
                  <a:srgbClr val="00B050"/>
                </a:solidFill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A </a:t>
            </a:r>
            <a:r>
              <a:rPr lang="en-US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parameter or argument is the variable listed inside the parentheses in the function definition.</a:t>
            </a:r>
            <a:br>
              <a:rPr lang="en-US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</a:br>
            <a:r>
              <a:rPr lang="en-US" dirty="0" smtClean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Or it is </a:t>
            </a:r>
            <a:r>
              <a:rPr lang="en-US" dirty="0"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the value that is sent to the function when it is called.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99307449"/>
              </p:ext>
            </p:extLst>
          </p:nvPr>
        </p:nvGraphicFramePr>
        <p:xfrm>
          <a:off x="596935" y="1471905"/>
          <a:ext cx="7658756" cy="5087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/>
          <p:nvPr/>
        </p:nvPicPr>
        <p:blipFill rotWithShape="1">
          <a:blip r:embed="rId8"/>
          <a:srcRect l="1644" t="24949" r="5242"/>
          <a:stretch/>
        </p:blipFill>
        <p:spPr>
          <a:xfrm>
            <a:off x="7486407" y="2918691"/>
            <a:ext cx="3532576" cy="84974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/>
          <p:cNvPicPr/>
          <p:nvPr/>
        </p:nvPicPr>
        <p:blipFill rotWithShape="1">
          <a:blip r:embed="rId2"/>
          <a:srcRect l="700" t="19894" r="16655"/>
          <a:stretch/>
        </p:blipFill>
        <p:spPr>
          <a:xfrm>
            <a:off x="7486406" y="1471905"/>
            <a:ext cx="2682830" cy="91434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/>
          <p:cNvPicPr/>
          <p:nvPr/>
        </p:nvPicPr>
        <p:blipFill rotWithShape="1">
          <a:blip r:embed="rId9"/>
          <a:srcRect l="1122" t="25555" r="7028"/>
          <a:stretch/>
        </p:blipFill>
        <p:spPr bwMode="auto">
          <a:xfrm>
            <a:off x="7486406" y="4128655"/>
            <a:ext cx="3731491" cy="997527"/>
          </a:xfrm>
          <a:prstGeom prst="rect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10"/>
          <a:srcRect l="2226" t="22531" r="6968"/>
          <a:stretch/>
        </p:blipFill>
        <p:spPr bwMode="auto">
          <a:xfrm>
            <a:off x="7486406" y="5550397"/>
            <a:ext cx="3532577" cy="1008753"/>
          </a:xfrm>
          <a:prstGeom prst="rect">
            <a:avLst/>
          </a:prstGeom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993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2CFA9E-2DCC-4C0D-A4AC-2EBE4538AD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1C2CFA9E-2DCC-4C0D-A4AC-2EBE4538AD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1E9C98-C6B7-4FEB-8A22-97D26EB63C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F01E9C98-C6B7-4FEB-8A22-97D26EB63C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DFFB852-90FF-4E26-9973-CBA59068D5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6">
                                            <p:graphicEl>
                                              <a:dgm id="{7DFFB852-90FF-4E26-9973-CBA59068D5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77C41B9-812E-4FE3-87B5-706974F9A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177C41B9-812E-4FE3-87B5-706974F9A4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249508B-541A-4D78-8E93-9E8BA93785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graphicEl>
                                              <a:dgm id="{2249508B-541A-4D78-8E93-9E8BA93785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5AAFDF-A3C7-450D-8207-0D7125B2D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graphicEl>
                                              <a:dgm id="{3E5AAFDF-A3C7-450D-8207-0D7125B2D4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139764-31EE-4B1B-9B16-CB8B5A310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">
                                            <p:graphicEl>
                                              <a:dgm id="{10139764-31EE-4B1B-9B16-CB8B5A310B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BFAB35-76A2-4D4B-81C6-3EC3DE1E3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>
                                            <p:graphicEl>
                                              <a:dgm id="{52BFAB35-76A2-4D4B-81C6-3EC3DE1E3E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3550DB-A91A-42D6-B5EE-BD4A89501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>
                                            <p:graphicEl>
                                              <a:dgm id="{253550DB-A91A-42D6-B5EE-BD4A89501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855" y="2147440"/>
            <a:ext cx="114032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IN" b="1" dirty="0" smtClean="0">
                <a:solidFill>
                  <a:srgbClr val="00B050"/>
                </a:solidFill>
                <a:latin typeface="Candara" panose="020E0502030303020204" pitchFamily="34" charset="0"/>
                <a:ea typeface="SimSun" panose="02010600030101010101" pitchFamily="2" charset="-122"/>
                <a:cs typeface="Segoe UI" panose="020B0502040204020203" pitchFamily="34" charset="0"/>
              </a:rPr>
              <a:t>Lambda Functions:</a:t>
            </a:r>
            <a:endParaRPr lang="en-IN" b="1" dirty="0">
              <a:solidFill>
                <a:srgbClr val="00B050"/>
              </a:solidFill>
              <a:latin typeface="Candara" panose="020E0502030303020204" pitchFamily="34" charset="0"/>
              <a:ea typeface="SimSun" panose="02010600030101010101" pitchFamily="2" charset="-122"/>
              <a:cs typeface="Segoe UI" panose="020B0502040204020203" pitchFamily="34" charset="0"/>
            </a:endParaRPr>
          </a:p>
          <a:p>
            <a:pPr indent="457200">
              <a:spcAft>
                <a:spcPts val="0"/>
              </a:spcAft>
            </a:pPr>
            <a:endParaRPr lang="en-IN" b="1" dirty="0" smtClean="0">
              <a:solidFill>
                <a:srgbClr val="00B050"/>
              </a:solidFill>
              <a:latin typeface="Candara" panose="020E0502030303020204" pitchFamily="34" charset="0"/>
              <a:ea typeface="SimSun" panose="02010600030101010101" pitchFamily="2" charset="-122"/>
              <a:cs typeface="Segoe UI" panose="020B0502040204020203" pitchFamily="34" charset="0"/>
            </a:endParaRPr>
          </a:p>
          <a:p>
            <a:pPr indent="457200">
              <a:spcAft>
                <a:spcPts val="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 lambda function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indent="457200">
              <a:spcAft>
                <a:spcPts val="0"/>
              </a:spcAf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indent="457200"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true_value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condition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false_value</a:t>
            </a:r>
            <a:endParaRPr lang="en-US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lambda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:     </a:t>
            </a:r>
            <a:r>
              <a:rPr lang="en-US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   if    x&gt;y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     y</a:t>
            </a:r>
            <a:endParaRPr lang="en-IN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0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6437" y="2844800"/>
            <a:ext cx="237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OF FUNCTIONS</a:t>
            </a:r>
            <a:endParaRPr lang="en-IN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6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241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SimSun</vt:lpstr>
      <vt:lpstr>Arial</vt:lpstr>
      <vt:lpstr>Calibri</vt:lpstr>
      <vt:lpstr>Calibri Light</vt:lpstr>
      <vt:lpstr>Candara</vt:lpstr>
      <vt:lpstr>Century Gothic</vt:lpstr>
      <vt:lpstr>Courier New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SHIVRAJ SHINDE</dc:creator>
  <cp:lastModifiedBy>SHIVRAJ SHINDE</cp:lastModifiedBy>
  <cp:revision>80</cp:revision>
  <dcterms:created xsi:type="dcterms:W3CDTF">2024-05-20T13:59:09Z</dcterms:created>
  <dcterms:modified xsi:type="dcterms:W3CDTF">2024-08-09T09:51:52Z</dcterms:modified>
</cp:coreProperties>
</file>