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DASHBOARD_1698743176573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D81FF14-9DA8-4132-9DDC-0968D3A577E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69617FA-8734-4273-947D-94482F873C7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10/31/2023 9:12:30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1CFB296E-3267-4533-84F2-4FC560BB2C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862" y="0"/>
            <a:ext cx="6406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A1E455C7-B2BA-4409-B6F4-DF466FCDD5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116" y="0"/>
            <a:ext cx="64637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A8CFD49B-58CA-4399-853B-4E6F80C922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608" y="0"/>
            <a:ext cx="63487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F47F4132-3A76-4D0B-86A9-060183AE8D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862" y="0"/>
            <a:ext cx="6406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2DBE28DC-6A00-4A24-BD6D-40CDF584D5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330" y="0"/>
            <a:ext cx="90713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2023-10-31T09:12:30Z</dcterms:created>
  <dcterms:modified xsi:type="dcterms:W3CDTF">2023-10-31T09:12:30Z</dcterms:modified>
</cp:coreProperties>
</file>