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1_1698743226061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EF5D05D-9619-4CED-B260-4DE5F05891E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STORY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E010F7C-51A2-408D-A459-F001611B14D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10/31/2023 9:11:06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918280E6-A77A-42D1-A796-0F58C67F9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702" y="0"/>
            <a:ext cx="5354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6503874D-9ADD-4D16-AE5E-92CC6D09E6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2023-10-31T09:11:06Z</dcterms:created>
  <dcterms:modified xsi:type="dcterms:W3CDTF">2023-10-31T09:11:06Z</dcterms:modified>
</cp:coreProperties>
</file>