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2_16987433484620/Story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BF149D3-AFD1-4196-ADB4-488F7770660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6075474-4F7E-42F0-A753-D332974AAE2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10/31/2023 9:11:24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A626B71C-037C-4779-813C-3ABAC041E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75" y="0"/>
            <a:ext cx="5402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3" name="slide3">
            <a:extLst>
              <a:ext uri="{FF2B5EF4-FFF2-40B4-BE49-F238E27FC236}">
                <a16:creationId xmlns:a16="http://schemas.microsoft.com/office/drawing/2014/main" id="{B37A557A-D447-4AFE-B504-42FF18D7D5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2023-10-31T09:11:25Z</dcterms:created>
  <dcterms:modified xsi:type="dcterms:W3CDTF">2023-10-31T09:11:25Z</dcterms:modified>
</cp:coreProperties>
</file>