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3_16987433871060/Story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890B55-0508-4D5A-9506-C499FD0820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STORY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C4D83B-3716-4315-BBD1-9DA54AAEB3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10/31/2023 9:11:45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2A4D57F5-F27A-44E9-A50F-EFEF3B018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29" y="0"/>
            <a:ext cx="5306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1" id="3" name="slide3">
            <a:extLst>
              <a:ext uri="{FF2B5EF4-FFF2-40B4-BE49-F238E27FC236}">
                <a16:creationId xmlns:a16="http://schemas.microsoft.com/office/drawing/2014/main" id="{C1FB44F2-4C49-4387-8ABA-02CC1E8F3E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2023-10-31T09:11:45Z</dcterms:created>
  <dcterms:modified xsi:type="dcterms:W3CDTF">2023-10-31T09:11:45Z</dcterms:modified>
</cp:coreProperties>
</file>