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4_16987435690160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A66EC8-AE25-4DED-8D2D-8BCB4B7DEC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23A4E2-65E8-486F-AB62-AB23128AA0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9:13:36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C5441B99-C763-4072-904D-AF3D49667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2" y="0"/>
            <a:ext cx="5354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415536C0-830E-4F20-8466-317356B7B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2023-10-31T09:13:36Z</dcterms:created>
  <dcterms:modified xsi:type="dcterms:W3CDTF">2023-10-31T09:13:36Z</dcterms:modified>
</cp:coreProperties>
</file>