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5_16987435998000/Story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4B23F8-0DCE-4E1B-B4BF-44B76DE893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DE6FBF2-6BB2-40EE-89C0-D7805FAE73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10/31/2023 9:13:57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4EA18B12-B6EE-4897-8056-2CC66DAC9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14" y="0"/>
            <a:ext cx="7556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1" id="3" name="slide3">
            <a:extLst>
              <a:ext uri="{FF2B5EF4-FFF2-40B4-BE49-F238E27FC236}">
                <a16:creationId xmlns:a16="http://schemas.microsoft.com/office/drawing/2014/main" id="{AE7F0917-438C-4CC3-80CF-F1AA0AC6FA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2023-10-31T09:13:57Z</dcterms:created>
  <dcterms:modified xsi:type="dcterms:W3CDTF">2023-10-31T09:13:57Z</dcterms:modified>
</cp:coreProperties>
</file>