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63" r:id="rId2"/>
  </p:sldIdLst>
  <p:sldSz cx="9144000" cy="6858000" type="screen4x3"/>
  <p:notesSz cx="6985000" cy="9283700"/>
  <p:embeddedFontLst>
    <p:embeddedFont>
      <p:font typeface="Gill Sans MT" pitchFamily="34" charset="0"/>
      <p:regular r:id="rId5"/>
      <p:bold r:id="rId6"/>
      <p:italic r:id="rId7"/>
      <p:boldItalic r:id="rId8"/>
    </p:embeddedFont>
    <p:embeddedFont>
      <p:font typeface="Wingdings 2" pitchFamily="18" charset="2"/>
      <p:regular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A16"/>
    <a:srgbClr val="04147B"/>
    <a:srgbClr val="F4DEBE"/>
    <a:srgbClr val="0000FF"/>
    <a:srgbClr val="B04357"/>
    <a:srgbClr val="973E79"/>
    <a:srgbClr val="784184"/>
    <a:srgbClr val="142B8C"/>
    <a:srgbClr val="74348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>
        <p:scale>
          <a:sx n="75" d="100"/>
          <a:sy n="75" d="100"/>
        </p:scale>
        <p:origin x="-1360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BFF3642-4F6B-4672-99A0-B0CB67F12A1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8B88D45-2D7C-4F93-8B87-41759307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95D9489-7027-4D8B-AE1B-BF1ACC932311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BD149CBC-461F-443C-B0A4-C0247811E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5192" y="783773"/>
            <a:ext cx="8203006" cy="35207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965003"/>
            <a:ext cx="7989752" cy="751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none" baseline="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53BF-8E72-40B1-A1A7-C78B9AB69153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1192" y="1154000"/>
            <a:ext cx="7989752" cy="1083329"/>
          </a:xfrm>
          <a:solidFill>
            <a:srgbClr val="743481"/>
          </a:solidFill>
        </p:spPr>
        <p:txBody>
          <a:bodyPr anchor="ctr">
            <a:normAutofit/>
          </a:bodyPr>
          <a:lstStyle>
            <a:lvl1pPr algn="ctr">
              <a:defRPr sz="4000" b="1" cap="none" baseline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25" y="4745319"/>
            <a:ext cx="2989340" cy="8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75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42C4-150F-499B-9D1F-CF7F368C81BF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D6591-99C7-4CAE-9C2B-02D2EEA39722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8092" y="599725"/>
            <a:ext cx="8238707" cy="8229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912" y="687474"/>
            <a:ext cx="8063904" cy="640080"/>
          </a:xfrm>
          <a:solidFill>
            <a:srgbClr val="74348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>
              <a:defRPr sz="2800" b="1" cap="none" baseline="0">
                <a:solidFill>
                  <a:schemeClr val="bg1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0434"/>
            <a:ext cx="7989752" cy="4668778"/>
          </a:xfrm>
        </p:spPr>
        <p:txBody>
          <a:bodyPr anchor="t"/>
          <a:lstStyle>
            <a:lvl1pPr algn="just">
              <a:defRPr sz="2000">
                <a:solidFill>
                  <a:schemeClr val="tx1"/>
                </a:solidFill>
                <a:latin typeface="+mn-lt"/>
                <a:cs typeface="Times New Roman" pitchFamily="18" charset="0"/>
              </a:defRPr>
            </a:lvl1pPr>
            <a:lvl2pPr algn="just">
              <a:defRPr sz="1800" b="0">
                <a:latin typeface="+mn-lt"/>
                <a:cs typeface="Times New Roman" pitchFamily="18" charset="0"/>
              </a:defRPr>
            </a:lvl2pPr>
            <a:lvl3pPr algn="just">
              <a:defRPr sz="1600">
                <a:latin typeface="+mn-lt"/>
                <a:cs typeface="Times New Roman" pitchFamily="18" charset="0"/>
              </a:defRPr>
            </a:lvl3pPr>
            <a:lvl4pPr algn="just">
              <a:defRPr sz="1600">
                <a:latin typeface="+mn-lt"/>
                <a:cs typeface="Times New Roman" pitchFamily="18" charset="0"/>
              </a:defRPr>
            </a:lvl4pPr>
            <a:lvl5pPr algn="just">
              <a:defRPr sz="1600"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B61-41BC-46D7-9752-36A8A6D724DA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4B0A96-17E2-4FC2-AC8B-FF92C7AB3836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448091" y="599725"/>
            <a:ext cx="82387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40080"/>
          </a:xfrm>
        </p:spPr>
        <p:txBody>
          <a:bodyPr anchor="ctr"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673290"/>
            <a:ext cx="3899527" cy="4491134"/>
          </a:xfrm>
        </p:spPr>
        <p:txBody>
          <a:bodyPr anchor="t"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673291"/>
            <a:ext cx="3907662" cy="4491134"/>
          </a:xfrm>
        </p:spPr>
        <p:txBody>
          <a:bodyPr anchor="t"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298256"/>
            <a:ext cx="2133600" cy="228600"/>
          </a:xfrm>
        </p:spPr>
        <p:txBody>
          <a:bodyPr/>
          <a:lstStyle/>
          <a:p>
            <a:fld id="{0DC26403-BA78-4A39-9CC6-1579DE8E46B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312592"/>
            <a:ext cx="4870585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304480"/>
            <a:ext cx="770468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A4DA-EDFB-4E89-B271-64865A0E68B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F9E4-4681-4E59-AB4A-FB12421C7BD5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185D-0821-4344-B2A7-9DBB30DF99D3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29E5B8-BFED-4795-9352-9BA0A5FE9EF8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6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16C8-C513-4A12-93C6-BC6E9075DDA2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0A13BE-4186-4F81-99AC-5B066D7B1BFC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57011"/>
              </p:ext>
            </p:extLst>
          </p:nvPr>
        </p:nvGraphicFramePr>
        <p:xfrm>
          <a:off x="5022680" y="2567907"/>
          <a:ext cx="2375645" cy="19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9"/>
                <a:gridCol w="475129"/>
                <a:gridCol w="475129"/>
                <a:gridCol w="475129"/>
                <a:gridCol w="475129"/>
              </a:tblGrid>
              <a:tr h="3969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96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969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</a:tr>
              <a:tr h="39698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</a:tr>
              <a:tr h="396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A81A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69166" y="1349520"/>
            <a:ext cx="3960058" cy="3640996"/>
            <a:chOff x="369166" y="1349520"/>
            <a:chExt cx="3960058" cy="3640996"/>
          </a:xfrm>
        </p:grpSpPr>
        <p:sp>
          <p:nvSpPr>
            <p:cNvPr id="17" name="Rectangle 16"/>
            <p:cNvSpPr/>
            <p:nvPr/>
          </p:nvSpPr>
          <p:spPr>
            <a:xfrm>
              <a:off x="369166" y="1349520"/>
              <a:ext cx="3960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4147B"/>
                  </a:solidFill>
                  <a:cs typeface="Times New Roman" pitchFamily="18" charset="0"/>
                </a:rPr>
                <a:t>Bottleneck:</a:t>
              </a:r>
              <a:r>
                <a:rPr lang="en-US" dirty="0">
                  <a:solidFill>
                    <a:srgbClr val="04147B"/>
                  </a:solidFill>
                  <a:cs typeface="Times New Roman" pitchFamily="18" charset="0"/>
                </a:rPr>
                <a:t> </a:t>
              </a:r>
              <a:r>
                <a:rPr lang="en-US" dirty="0">
                  <a:cs typeface="Times New Roman" pitchFamily="18" charset="0"/>
                </a:rPr>
                <a:t>the </a:t>
              </a:r>
              <a:r>
                <a:rPr lang="en-US" dirty="0" smtClean="0">
                  <a:cs typeface="Times New Roman" pitchFamily="18" charset="0"/>
                </a:rPr>
                <a:t>only finite-capacity </a:t>
              </a:r>
              <a:r>
                <a:rPr lang="en-US" dirty="0">
                  <a:cs typeface="Times New Roman" pitchFamily="18" charset="0"/>
                </a:rPr>
                <a:t>lin</a:t>
              </a:r>
              <a:r>
                <a:rPr lang="en-US" sz="1400" dirty="0">
                  <a:cs typeface="Times New Roman" pitchFamily="18" charset="0"/>
                </a:rPr>
                <a:t>k</a:t>
              </a: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15" y="1624159"/>
              <a:ext cx="3013388" cy="3104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755254" y="4528851"/>
              <a:ext cx="1132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baseline="30000" dirty="0">
                  <a:solidFill>
                    <a:srgbClr val="04147B"/>
                  </a:solidFill>
                </a:rPr>
                <a:t>Antidotes</a:t>
              </a:r>
              <a:endParaRPr lang="en-US" sz="2400" b="1" dirty="0">
                <a:solidFill>
                  <a:srgbClr val="04147B"/>
                </a:solidFill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4035393" y="3474870"/>
            <a:ext cx="711882" cy="24507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230775" y="3027204"/>
            <a:ext cx="130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96653" y="2240954"/>
            <a:ext cx="106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4" y="1926138"/>
            <a:ext cx="257085" cy="1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cal{S}^N$&#10;&#10;&#10;\end{document}"/>
  <p:tag name="IGUANATEXSIZE" val="30"/>
</p:tagLst>
</file>

<file path=ppt/theme/theme1.xml><?xml version="1.0" encoding="utf-8"?>
<a:theme xmlns:a="http://schemas.openxmlformats.org/drawingml/2006/main" name="Dividend">
  <a:themeElements>
    <a:clrScheme name="Yuanming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04586"/>
      </a:accent1>
      <a:accent2>
        <a:srgbClr val="743481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30208</TotalTime>
  <Words>24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宋体</vt:lpstr>
      <vt:lpstr>Gill Sans MT</vt:lpstr>
      <vt:lpstr>Wingdings 2</vt:lpstr>
      <vt:lpstr>Times New Roman</vt:lpstr>
      <vt:lpstr>Calibri</vt:lpstr>
      <vt:lpstr>Dividend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 for Cloud-RAN</dc:title>
  <dc:creator>Yuanming SHI</dc:creator>
  <cp:lastModifiedBy>Yuanming</cp:lastModifiedBy>
  <cp:revision>1905</cp:revision>
  <cp:lastPrinted>2014-09-05T00:54:22Z</cp:lastPrinted>
  <dcterms:created xsi:type="dcterms:W3CDTF">2013-07-11T09:20:02Z</dcterms:created>
  <dcterms:modified xsi:type="dcterms:W3CDTF">2016-04-14T14:36:26Z</dcterms:modified>
</cp:coreProperties>
</file>