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2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65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9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5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3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07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9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4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56E4-EB5E-4F43-8AF5-713FE1FA48D2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D9538-90B8-4C68-AD27-307758502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3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5742" y="811763"/>
            <a:ext cx="9782974" cy="1646302"/>
          </a:xfrm>
        </p:spPr>
        <p:txBody>
          <a:bodyPr/>
          <a:lstStyle/>
          <a:p>
            <a:pPr algn="ctr"/>
            <a:r>
              <a:rPr lang="ru-RU" sz="3200" cap="all" dirty="0"/>
              <a:t>РАЗРАБОТКА Мобильного приложения ДЛЯ ПРОСМОТРА ПРОГНОЗА ПОГОДЫ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1518" y="5242832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Разработал: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студент группы ПР-21.102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Антонов Егор Антонич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1641" y="172634"/>
            <a:ext cx="959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Министерство образования Новосибирской области</a:t>
            </a:r>
          </a:p>
          <a:p>
            <a:pPr algn="ctr"/>
            <a:r>
              <a:rPr lang="ru-RU" dirty="0"/>
              <a:t>ГБПОУ НСО «Новосибирский авиационный технический колледж имени Б.С. </a:t>
            </a:r>
            <a:r>
              <a:rPr lang="ru-RU" dirty="0" err="1"/>
              <a:t>Галущака</a:t>
            </a:r>
            <a:r>
              <a:rPr lang="ru-RU" dirty="0"/>
              <a:t>»</a:t>
            </a:r>
          </a:p>
          <a:p>
            <a:pPr algn="ctr"/>
            <a:r>
              <a:rPr lang="uk-UA" dirty="0"/>
              <a:t> </a:t>
            </a:r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5242832"/>
            <a:ext cx="1348413" cy="135382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49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7487"/>
            <a:ext cx="10127515" cy="493067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20000"/>
              </a:lnSpc>
            </a:pPr>
            <a:r>
              <a:rPr lang="ru-RU" sz="3300" dirty="0"/>
              <a:t>Цель</a:t>
            </a:r>
            <a:r>
              <a:rPr lang="en-US" sz="3300" dirty="0" smtClean="0"/>
              <a:t>:</a:t>
            </a:r>
            <a:endParaRPr lang="ru-RU" sz="3300" dirty="0" smtClean="0"/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ru-RU" sz="3300" dirty="0"/>
              <a:t>р</a:t>
            </a:r>
            <a:r>
              <a:rPr lang="ru-RU" sz="3300" dirty="0" smtClean="0"/>
              <a:t>азработать </a:t>
            </a:r>
            <a:r>
              <a:rPr lang="ru-RU" sz="3300" dirty="0"/>
              <a:t>мобильное </a:t>
            </a:r>
            <a:r>
              <a:rPr lang="ru-RU" sz="3300" dirty="0" smtClean="0"/>
              <a:t>приложение для просмотра прогноза погоды.</a:t>
            </a:r>
            <a:endParaRPr lang="ru-RU" sz="3300" dirty="0"/>
          </a:p>
          <a:p>
            <a:pPr algn="just">
              <a:lnSpc>
                <a:spcPct val="220000"/>
              </a:lnSpc>
            </a:pPr>
            <a:r>
              <a:rPr lang="ru-RU" sz="3300" dirty="0" smtClean="0"/>
              <a:t>Задачи</a:t>
            </a:r>
            <a:r>
              <a:rPr lang="en-US" sz="3300" dirty="0" smtClean="0"/>
              <a:t>:</a:t>
            </a:r>
            <a:endParaRPr lang="ru-RU" sz="3300" dirty="0" smtClean="0"/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ru-RU" sz="3300" dirty="0" smtClean="0"/>
              <a:t>найти </a:t>
            </a:r>
            <a:r>
              <a:rPr lang="ru-RU" sz="3300" dirty="0"/>
              <a:t>и проанализировать аналогичные </a:t>
            </a:r>
            <a:r>
              <a:rPr lang="ru-RU" sz="3300" dirty="0" smtClean="0"/>
              <a:t>приложения</a:t>
            </a:r>
            <a:r>
              <a:rPr lang="en-US" sz="3300" dirty="0" smtClean="0"/>
              <a:t>;</a:t>
            </a:r>
            <a:endParaRPr lang="ru-RU" sz="3300" dirty="0"/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ru-RU" sz="3300" dirty="0" smtClean="0"/>
              <a:t>разработать </a:t>
            </a:r>
            <a:r>
              <a:rPr lang="ru-RU" sz="3300" dirty="0"/>
              <a:t>макет и дизайн </a:t>
            </a:r>
            <a:r>
              <a:rPr lang="ru-RU" sz="3300" dirty="0" smtClean="0"/>
              <a:t>проекта</a:t>
            </a:r>
            <a:r>
              <a:rPr lang="en-US" sz="3300" dirty="0" smtClean="0"/>
              <a:t>;</a:t>
            </a:r>
            <a:endParaRPr lang="ru-RU" sz="3300" dirty="0"/>
          </a:p>
          <a:p>
            <a:pPr algn="just">
              <a:lnSpc>
                <a:spcPct val="220000"/>
              </a:lnSpc>
              <a:buFont typeface="Wingdings" panose="05000000000000000000" pitchFamily="2" charset="2"/>
              <a:buChar char="§"/>
            </a:pPr>
            <a:r>
              <a:rPr lang="ru-RU" sz="3300" dirty="0" smtClean="0"/>
              <a:t>разработать </a:t>
            </a:r>
            <a:r>
              <a:rPr lang="ru-RU" sz="3300" dirty="0"/>
              <a:t>программный </a:t>
            </a:r>
            <a:r>
              <a:rPr lang="ru-RU" sz="3300" dirty="0" smtClean="0"/>
              <a:t>продукт</a:t>
            </a:r>
            <a:r>
              <a:rPr lang="en-US" sz="3300" dirty="0"/>
              <a:t>.</a:t>
            </a:r>
            <a:endParaRPr lang="ru-RU" sz="3300" dirty="0"/>
          </a:p>
          <a:p>
            <a:pPr>
              <a:lnSpc>
                <a:spcPct val="22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293" y="432319"/>
            <a:ext cx="8596668" cy="1320800"/>
          </a:xfrm>
        </p:spPr>
        <p:txBody>
          <a:bodyPr/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7" y="2160589"/>
            <a:ext cx="9535884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tx1"/>
                </a:solidFill>
              </a:rPr>
              <a:t>	Разработка мобильного приложения для просмотра прогноза погоды является актуальной, поскольку </a:t>
            </a:r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огода </a:t>
            </a:r>
            <a:r>
              <a:rPr lang="ru-RU" sz="2000" dirty="0">
                <a:solidFill>
                  <a:schemeClr val="tx1"/>
                </a:solidFill>
              </a:rPr>
              <a:t>влияет на множество </a:t>
            </a:r>
            <a:r>
              <a:rPr lang="ru-RU" sz="2000" dirty="0" smtClean="0">
                <a:solidFill>
                  <a:schemeClr val="tx1"/>
                </a:solidFill>
              </a:rPr>
              <a:t>аспектов жизни</a:t>
            </a:r>
            <a:r>
              <a:rPr lang="ru-RU" sz="2000" dirty="0">
                <a:solidFill>
                  <a:schemeClr val="tx1"/>
                </a:solidFill>
              </a:rPr>
              <a:t>, включая планирование досуга, выбор одежды, безопасность на дорогах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1087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301" y="84402"/>
            <a:ext cx="8596668" cy="1320800"/>
          </a:xfrm>
        </p:spPr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97" y="785794"/>
            <a:ext cx="4788836" cy="14246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65" y="2192157"/>
            <a:ext cx="2434002" cy="2434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580" y="1047055"/>
            <a:ext cx="453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Среда разработки: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73225" y="3040416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Язык программирования: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7282" y="4762080"/>
            <a:ext cx="238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21305" r="7043" b="16001"/>
          <a:stretch/>
        </p:blipFill>
        <p:spPr>
          <a:xfrm>
            <a:off x="1282640" y="3786041"/>
            <a:ext cx="3413947" cy="24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t="4445" r="1694" b="2625"/>
          <a:stretch/>
        </p:blipFill>
        <p:spPr>
          <a:xfrm>
            <a:off x="1234440" y="2087880"/>
            <a:ext cx="841248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375" y="495524"/>
            <a:ext cx="8596668" cy="1320800"/>
          </a:xfrm>
        </p:spPr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624" y="3308256"/>
            <a:ext cx="7039082" cy="2430072"/>
          </a:xfrm>
        </p:spPr>
        <p:txBody>
          <a:bodyPr>
            <a:normAutofit/>
          </a:bodyPr>
          <a:lstStyle/>
          <a:p>
            <a:pPr algn="just"/>
            <a:r>
              <a:rPr lang="ru-RU" sz="2000" dirty="0" err="1"/>
              <a:t>WeatherAPI</a:t>
            </a:r>
            <a:r>
              <a:rPr lang="ru-RU" sz="2000" dirty="0"/>
              <a:t> предоставляет: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надёжность </a:t>
            </a:r>
            <a:r>
              <a:rPr lang="ru-RU" sz="2000" dirty="0"/>
              <a:t>и точность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широкий </a:t>
            </a:r>
            <a:r>
              <a:rPr lang="ru-RU" sz="2000" dirty="0"/>
              <a:t>набор функций и параметров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простой </a:t>
            </a:r>
            <a:r>
              <a:rPr lang="ru-RU" sz="2000" dirty="0"/>
              <a:t>и интуитивно понятный интерфейс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подробная </a:t>
            </a:r>
            <a:r>
              <a:rPr lang="ru-RU" sz="2000" dirty="0"/>
              <a:t>документация и поддержка.</a:t>
            </a:r>
          </a:p>
          <a:p>
            <a:pPr algn="just"/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82" y="215606"/>
            <a:ext cx="3516639" cy="35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395" y="889518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ДЕМОНСТРАЦИЯ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49" y="1633893"/>
            <a:ext cx="3873759" cy="38737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5742" y="811763"/>
            <a:ext cx="9782974" cy="1646302"/>
          </a:xfrm>
        </p:spPr>
        <p:txBody>
          <a:bodyPr/>
          <a:lstStyle/>
          <a:p>
            <a:pPr algn="ctr"/>
            <a:r>
              <a:rPr lang="ru-RU" sz="3200" cap="all" dirty="0"/>
              <a:t>РАЗРАБОТКА Мобильного приложения ДЛЯ ПРОСМОТРА ПРОГНОЗА ПОГОДЫ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1518" y="5242832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Разработал: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студент группы ПР-21.102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Антонов Егор Антонич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1641" y="172634"/>
            <a:ext cx="959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Министерство образования Новосибирской области</a:t>
            </a:r>
          </a:p>
          <a:p>
            <a:pPr algn="ctr"/>
            <a:r>
              <a:rPr lang="ru-RU" dirty="0"/>
              <a:t>ГБПОУ НСО «Новосибирский авиационный технический колледж имени Б.С. </a:t>
            </a:r>
            <a:r>
              <a:rPr lang="ru-RU" dirty="0" err="1"/>
              <a:t>Галущака</a:t>
            </a:r>
            <a:r>
              <a:rPr lang="ru-RU" dirty="0"/>
              <a:t>»</a:t>
            </a:r>
          </a:p>
          <a:p>
            <a:pPr algn="ctr"/>
            <a:r>
              <a:rPr lang="uk-UA" dirty="0"/>
              <a:t> </a:t>
            </a:r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5242832"/>
            <a:ext cx="1348413" cy="135382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7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111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Аспект</vt:lpstr>
      <vt:lpstr>РАЗРАБОТКА Мобильного приложения ДЛЯ ПРОСМОТРА ПРОГНОЗА ПОГОДЫ</vt:lpstr>
      <vt:lpstr>Цели и задачи проекта</vt:lpstr>
      <vt:lpstr>Актуальность </vt:lpstr>
      <vt:lpstr>Средства разработки</vt:lpstr>
      <vt:lpstr>Макет</vt:lpstr>
      <vt:lpstr>API</vt:lpstr>
      <vt:lpstr>ДЕМОНСТРАЦИЯ ПРИЛОЖЕНИЯ</vt:lpstr>
      <vt:lpstr>РАЗРАБОТКА Мобильного приложения ДЛЯ ПРОСМОТРА ПРОГНОЗА ПОГОДЫ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ПРОСМОТРА ПРОГНОЗА ПОГОДЫ</dc:title>
  <dc:creator>Egor</dc:creator>
  <cp:lastModifiedBy>Egor</cp:lastModifiedBy>
  <cp:revision>8</cp:revision>
  <dcterms:created xsi:type="dcterms:W3CDTF">2024-04-01T10:35:19Z</dcterms:created>
  <dcterms:modified xsi:type="dcterms:W3CDTF">2024-04-02T14:24:30Z</dcterms:modified>
</cp:coreProperties>
</file>