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63" r:id="rId5"/>
    <p:sldId id="264" r:id="rId6"/>
    <p:sldId id="261" r:id="rId7"/>
    <p:sldId id="257" r:id="rId8"/>
    <p:sldId id="258" r:id="rId9"/>
    <p:sldId id="259" r:id="rId10"/>
    <p:sldId id="260" r:id="rId11"/>
    <p:sldId id="26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A79920-DF81-4955-9468-323CA2282D20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F2AAB3-8363-4D57-836F-72793BFFA29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8077200" cy="3688432"/>
          </a:xfrm>
        </p:spPr>
        <p:txBody>
          <a:bodyPr>
            <a:normAutofit fontScale="90000"/>
          </a:bodyPr>
          <a:lstStyle/>
          <a:p>
            <a:r>
              <a:rPr lang="es-ES" sz="7200" dirty="0" smtClean="0">
                <a:solidFill>
                  <a:schemeClr val="bg2"/>
                </a:solidFill>
                <a:latin typeface="Adobe Arabic" pitchFamily="18" charset="-78"/>
                <a:cs typeface="Adobe Arabic" pitchFamily="18" charset="-78"/>
              </a:rPr>
              <a:t>Presentación De Mi Proyecto</a:t>
            </a:r>
            <a:br>
              <a:rPr lang="es-ES" sz="7200" dirty="0" smtClean="0">
                <a:solidFill>
                  <a:schemeClr val="bg2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sz="7200" dirty="0" smtClean="0">
                <a:latin typeface="Adobe Arabic" pitchFamily="18" charset="-78"/>
                <a:cs typeface="Adobe Arabic" pitchFamily="18" charset="-78"/>
              </a:rPr>
              <a:t>SECURITY SUPPLY TECH</a:t>
            </a:r>
            <a:endParaRPr lang="es-ES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22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/>
              <a:t>Objetivos</a:t>
            </a:r>
            <a:endParaRPr lang="es-ES" sz="4000" b="1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b="10534"/>
          <a:stretch>
            <a:fillRect/>
          </a:stretch>
        </p:blipFill>
        <p:spPr/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Brindar el mejor servicio basado en seguridad. Contribuyendo así con el desarrollo de un país seguro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506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4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944216"/>
          </a:xfrm>
        </p:spPr>
        <p:txBody>
          <a:bodyPr>
            <a:normAutofit fontScale="90000"/>
          </a:bodyPr>
          <a:lstStyle/>
          <a:p>
            <a:r>
              <a:rPr lang="es-ES" sz="66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es-ES" sz="6600" dirty="0" smtClean="0">
                <a:latin typeface="Adobe Arabic" pitchFamily="18" charset="-78"/>
                <a:cs typeface="Adobe Arabic" pitchFamily="18" charset="-78"/>
              </a:rPr>
            </a:br>
            <a:r>
              <a:rPr lang="es-ES" sz="6600" dirty="0">
                <a:latin typeface="Adobe Arabic" pitchFamily="18" charset="-78"/>
                <a:cs typeface="Adobe Arabic" pitchFamily="18" charset="-78"/>
              </a:rPr>
              <a:t/>
            </a:r>
            <a:br>
              <a:rPr lang="es-ES" sz="6600" dirty="0"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latin typeface="Adobe Arabic" pitchFamily="18" charset="-78"/>
                <a:cs typeface="Adobe Arabic" pitchFamily="18" charset="-78"/>
              </a:rPr>
              <a:t/>
            </a:r>
            <a:br>
              <a:rPr lang="es-ES" sz="6600" dirty="0" smtClean="0">
                <a:latin typeface="Adobe Arabic" pitchFamily="18" charset="-78"/>
                <a:cs typeface="Adobe Arabic" pitchFamily="18" charset="-78"/>
              </a:rPr>
            </a:br>
            <a:r>
              <a:rPr lang="es-ES" sz="6600" dirty="0">
                <a:latin typeface="Adobe Arabic" pitchFamily="18" charset="-78"/>
                <a:cs typeface="Adobe Arabic" pitchFamily="18" charset="-78"/>
              </a:rPr>
              <a:t>Puntos a </a:t>
            </a:r>
            <a:r>
              <a:rPr lang="es-ES" sz="6600" dirty="0" smtClean="0">
                <a:latin typeface="Adobe Arabic" pitchFamily="18" charset="-78"/>
                <a:cs typeface="Adobe Arabic" pitchFamily="18" charset="-78"/>
              </a:rPr>
              <a:t>Tratar</a:t>
            </a:r>
            <a:br>
              <a:rPr lang="es-ES" sz="6600" dirty="0" smtClean="0"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latin typeface="Adobe Arabic" pitchFamily="18" charset="-78"/>
                <a:cs typeface="Adobe Arabic" pitchFamily="18" charset="-78"/>
              </a:rPr>
              <a:t>.</a:t>
            </a: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origen/ antecedentes</a:t>
            </a:r>
            <a:b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.los servicios que ofrecemos</a:t>
            </a:r>
            <a:b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.misión</a:t>
            </a:r>
            <a:b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.visión</a:t>
            </a:r>
            <a:b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.valores</a:t>
            </a:r>
            <a:b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s-ES" sz="6600" dirty="0" smtClean="0">
                <a:solidFill>
                  <a:schemeClr val="bg1"/>
                </a:solidFill>
                <a:latin typeface="Adobe Arabic" pitchFamily="18" charset="-78"/>
                <a:cs typeface="Adobe Arabic" pitchFamily="18" charset="-78"/>
              </a:rPr>
              <a:t>.objetivos</a:t>
            </a:r>
            <a:endParaRPr lang="es-ES" sz="66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1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dobe Garamond Pro Bold" pitchFamily="18" charset="0"/>
              </a:rPr>
              <a:t>SECURITY SUPPLY TECH</a:t>
            </a:r>
            <a:endParaRPr lang="es-ES" dirty="0">
              <a:latin typeface="Adobe Garamond Pro Bol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s-ES" sz="3200" b="1" dirty="0" err="1" smtClean="0">
                <a:latin typeface="Adobe Fangsong Std R" pitchFamily="18" charset="-128"/>
                <a:ea typeface="Adobe Fangsong Std R" pitchFamily="18" charset="-128"/>
              </a:rPr>
              <a:t>Venio</a:t>
            </a:r>
            <a:r>
              <a:rPr lang="es-ES" sz="32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s-ES" sz="3200" b="1" dirty="0" err="1" smtClean="0">
                <a:latin typeface="Adobe Fangsong Std R" pitchFamily="18" charset="-128"/>
                <a:ea typeface="Adobe Fangsong Std R" pitchFamily="18" charset="-128"/>
              </a:rPr>
              <a:t>Simplice</a:t>
            </a:r>
            <a:r>
              <a:rPr lang="es-ES" sz="32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s-ES" sz="3200" b="1" dirty="0" err="1" smtClean="0">
                <a:latin typeface="Adobe Fangsong Std R" pitchFamily="18" charset="-128"/>
                <a:ea typeface="Adobe Fangsong Std R" pitchFamily="18" charset="-128"/>
              </a:rPr>
              <a:t>Bals</a:t>
            </a:r>
            <a:r>
              <a:rPr lang="es-ES" sz="3200" b="1" dirty="0" smtClean="0">
                <a:latin typeface="Adobe Fangsong Std R" pitchFamily="18" charset="-128"/>
                <a:ea typeface="Adobe Fangsong Std R" pitchFamily="18" charset="-128"/>
              </a:rPr>
              <a:t>.</a:t>
            </a:r>
            <a:r>
              <a:rPr lang="es-ES" sz="28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s-ES" sz="2800" b="1" dirty="0">
                <a:latin typeface="Adobe Fangsong Std R" pitchFamily="18" charset="-128"/>
                <a:ea typeface="Adobe Fangsong Std R" pitchFamily="18" charset="-128"/>
              </a:rPr>
              <a:t>Matri.19-SISM-1-056 Sección: 0908 | </a:t>
            </a:r>
            <a:r>
              <a:rPr lang="es-ES" sz="2800" b="1" dirty="0" smtClean="0">
                <a:latin typeface="Adobe Fangsong Std R" pitchFamily="18" charset="-128"/>
                <a:ea typeface="Adobe Fangsong Std R" pitchFamily="18" charset="-128"/>
              </a:rPr>
              <a:t>Profesor</a:t>
            </a:r>
            <a:r>
              <a:rPr lang="es-ES" sz="2800" b="1" dirty="0">
                <a:latin typeface="Adobe Fangsong Std R" pitchFamily="18" charset="-128"/>
                <a:ea typeface="Adobe Fangsong Std R" pitchFamily="18" charset="-128"/>
              </a:rPr>
              <a:t>: STARLING GERMOSEN </a:t>
            </a:r>
            <a:r>
              <a:rPr lang="es-ES" sz="2800" b="1" dirty="0" smtClean="0">
                <a:latin typeface="Adobe Fangsong Std R" pitchFamily="18" charset="-128"/>
                <a:ea typeface="Adobe Fangsong Std R" pitchFamily="18" charset="-128"/>
              </a:rPr>
              <a:t>REYNOSO</a:t>
            </a:r>
          </a:p>
          <a:p>
            <a:pPr algn="ctr"/>
            <a:r>
              <a:rPr lang="es-ES" sz="2800" b="1" dirty="0" smtClean="0">
                <a:latin typeface="Adobe Fangsong Std R" pitchFamily="18" charset="-128"/>
                <a:ea typeface="Adobe Fangsong Std R" pitchFamily="18" charset="-128"/>
              </a:rPr>
              <a:t>Universidad O&amp;M</a:t>
            </a:r>
          </a:p>
          <a:p>
            <a:pPr algn="ctr"/>
            <a:endParaRPr lang="es-ES" sz="2800" b="1" dirty="0"/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1243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enio Bals\Downloads\WhatsApp Image 2022-08-14 at 10.27.42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52928" cy="612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2" name="1 Pentágono regular"/>
          <p:cNvSpPr/>
          <p:nvPr/>
        </p:nvSpPr>
        <p:spPr>
          <a:xfrm>
            <a:off x="3818562" y="1412776"/>
            <a:ext cx="1296144" cy="2952328"/>
          </a:xfrm>
          <a:prstGeom prst="pentagon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lackoak Std" pitchFamily="82" charset="0"/>
              </a:rPr>
              <a:t>S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lackoak Std" pitchFamily="82" charset="0"/>
              </a:rPr>
              <a:t>.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Blackoak Std" pitchFamily="82" charset="0"/>
            </a:endParaRPr>
          </a:p>
          <a:p>
            <a:pPr algn="ctr"/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lackoak Std" pitchFamily="82" charset="0"/>
              </a:rPr>
              <a:t>S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lackoak Std" pitchFamily="82" charset="0"/>
              </a:rPr>
              <a:t>.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Blackoak Std" pitchFamily="82" charset="0"/>
            </a:endParaRPr>
          </a:p>
          <a:p>
            <a:pPr algn="ctr"/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lackoak Std" pitchFamily="82" charset="0"/>
              </a:rPr>
              <a:t>T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  <a:latin typeface="Blackoak Std" pitchFamily="82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71600" y="4581128"/>
            <a:ext cx="6696744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55576" y="4612227"/>
            <a:ext cx="669674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rgbClr val="FFC000"/>
                </a:solidFill>
                <a:latin typeface="Adobe Gurmukhi" pitchFamily="50" charset="0"/>
                <a:cs typeface="Adobe Gurmukhi" pitchFamily="50" charset="0"/>
              </a:rPr>
              <a:t>SECURITY SUPPLY TECH</a:t>
            </a:r>
            <a:endParaRPr lang="es-ES" sz="4800" b="1" dirty="0">
              <a:solidFill>
                <a:srgbClr val="FFC000"/>
              </a:solidFill>
              <a:latin typeface="Adobe Gurmukhi" pitchFamily="50" charset="0"/>
              <a:cs typeface="Adobe Gurmukh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8077200" cy="2896344"/>
          </a:xfrm>
        </p:spPr>
        <p:txBody>
          <a:bodyPr>
            <a:noAutofit/>
          </a:bodyPr>
          <a:lstStyle/>
          <a:p>
            <a:r>
              <a:rPr lang="es-ES" sz="2400" dirty="0"/>
              <a:t>En el año 2022 del 11 mes  agosto se forma la  Dada la </a:t>
            </a:r>
            <a:r>
              <a:rPr lang="es-ES" sz="2400" dirty="0" err="1"/>
              <a:t>nececidad</a:t>
            </a:r>
            <a:r>
              <a:rPr lang="es-ES" sz="2400" dirty="0"/>
              <a:t> de la </a:t>
            </a:r>
            <a:r>
              <a:rPr lang="es-ES" sz="2400" dirty="0" err="1"/>
              <a:t>implementacion</a:t>
            </a:r>
            <a:r>
              <a:rPr lang="es-ES" sz="2400" dirty="0"/>
              <a:t> en la seguridad  digital </a:t>
            </a:r>
            <a:r>
              <a:rPr lang="es-ES" sz="2400" dirty="0" err="1"/>
              <a:t>asi</a:t>
            </a:r>
            <a:r>
              <a:rPr lang="es-ES" sz="2400" dirty="0"/>
              <a:t> como </a:t>
            </a:r>
            <a:r>
              <a:rPr lang="es-ES" sz="2400" dirty="0" err="1"/>
              <a:t>camaras,control</a:t>
            </a:r>
            <a:r>
              <a:rPr lang="es-ES" sz="2400" dirty="0"/>
              <a:t> de acceso, alarmas etc. Security </a:t>
            </a:r>
            <a:r>
              <a:rPr lang="es-ES" sz="2400" dirty="0" err="1"/>
              <a:t>tech</a:t>
            </a:r>
            <a:r>
              <a:rPr lang="es-ES" sz="2400" dirty="0"/>
              <a:t> </a:t>
            </a:r>
            <a:r>
              <a:rPr lang="es-ES" sz="2400" dirty="0" err="1"/>
              <a:t>supply</a:t>
            </a:r>
            <a:r>
              <a:rPr lang="es-ES" sz="2400" dirty="0"/>
              <a:t> e forma para brindar estos </a:t>
            </a:r>
            <a:r>
              <a:rPr lang="es-ES" sz="2400" dirty="0" err="1"/>
              <a:t>srvicios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s-ES" sz="8400" b="1" dirty="0" smtClean="0">
                <a:solidFill>
                  <a:schemeClr val="tx1"/>
                </a:solidFill>
                <a:latin typeface="Adobe Garamond Pro Bold" pitchFamily="18" charset="0"/>
              </a:rPr>
              <a:t>Como Nace Esta Empresa</a:t>
            </a:r>
            <a:r>
              <a:rPr lang="es-ES" sz="8400" b="1" dirty="0" smtClean="0">
                <a:solidFill>
                  <a:schemeClr val="accent1"/>
                </a:solidFill>
                <a:latin typeface="Adobe Garamond Pro Bold" pitchFamily="18" charset="0"/>
              </a:rPr>
              <a:t>.</a:t>
            </a:r>
          </a:p>
          <a:p>
            <a:pPr algn="ctr"/>
            <a:endParaRPr lang="es-ES" sz="3600" b="1" dirty="0" smtClean="0">
              <a:solidFill>
                <a:schemeClr val="accent1"/>
              </a:solidFill>
            </a:endParaRPr>
          </a:p>
          <a:p>
            <a:pPr algn="ctr"/>
            <a:endParaRPr lang="es-ES" sz="3600" b="1" dirty="0">
              <a:solidFill>
                <a:schemeClr val="accent1"/>
              </a:solidFill>
            </a:endParaRPr>
          </a:p>
          <a:p>
            <a:pPr algn="ctr"/>
            <a:endParaRPr lang="es-ES" sz="3600" b="1" dirty="0" smtClean="0">
              <a:solidFill>
                <a:schemeClr val="accent1"/>
              </a:solidFill>
            </a:endParaRPr>
          </a:p>
          <a:p>
            <a:pPr algn="ctr"/>
            <a:endParaRPr lang="es-ES" sz="3600" b="1" dirty="0">
              <a:solidFill>
                <a:schemeClr val="accent1"/>
              </a:solidFill>
            </a:endParaRPr>
          </a:p>
          <a:p>
            <a:pPr algn="ctr"/>
            <a:endParaRPr lang="es-ES" sz="3600" b="1" dirty="0" smtClean="0">
              <a:solidFill>
                <a:schemeClr val="accent1"/>
              </a:solidFill>
            </a:endParaRPr>
          </a:p>
          <a:p>
            <a:pPr algn="ctr"/>
            <a:endParaRPr lang="es-E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548680"/>
            <a:ext cx="8013192" cy="1440160"/>
          </a:xfrm>
        </p:spPr>
        <p:txBody>
          <a:bodyPr>
            <a:normAutofit/>
          </a:bodyPr>
          <a:lstStyle/>
          <a:p>
            <a:r>
              <a:rPr lang="es-ES" dirty="0" smtClean="0"/>
              <a:t>           Quienes Somos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504" y="2852936"/>
            <a:ext cx="9036496" cy="3888432"/>
          </a:xfrm>
        </p:spPr>
        <p:txBody>
          <a:bodyPr>
            <a:normAutofit/>
          </a:bodyPr>
          <a:lstStyle/>
          <a:p>
            <a:r>
              <a:rPr lang="es-ES" sz="2400" dirty="0"/>
              <a:t>Somos una  empresa </a:t>
            </a:r>
            <a:r>
              <a:rPr lang="es-ES" sz="2400" dirty="0" smtClean="0"/>
              <a:t>que brinda servicios y mantenimiento  en control de acceso alarmas cámaras de seguridad etc.  encargadas </a:t>
            </a:r>
            <a:r>
              <a:rPr lang="es-ES" sz="2400" dirty="0"/>
              <a:t>de desarrollar, implementar, crear y ejecutar soluciones tecnológicas dada la necesidad de la seguridad y </a:t>
            </a:r>
            <a:r>
              <a:rPr lang="es-ES" sz="2400" dirty="0" smtClean="0"/>
              <a:t>el  avance de la misma, </a:t>
            </a:r>
            <a:r>
              <a:rPr lang="es-ES" sz="2400" dirty="0"/>
              <a:t>para mejorar el manejo y la eficiencia de las actividades en los distintos sectores de las organizaciones 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6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err="1" smtClean="0"/>
              <a:t>Mision</a:t>
            </a:r>
            <a:endParaRPr lang="es-ES" sz="4000" b="1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504" y="1484784"/>
            <a:ext cx="2736304" cy="5220072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Ser la empresa numero 1 como suplidora de equipos de seguridad Y software</a:t>
            </a:r>
            <a:endParaRPr lang="es-ES" sz="2400" b="1" dirty="0"/>
          </a:p>
        </p:txBody>
      </p:sp>
      <p:pic>
        <p:nvPicPr>
          <p:cNvPr id="16" name="15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77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err="1" smtClean="0"/>
              <a:t>Vision</a:t>
            </a:r>
            <a:endParaRPr lang="es-ES" sz="4000" b="1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Como suplidora de equipos de seguridad ser la marca mas influyente en américa  latina y para el mundo</a:t>
            </a:r>
            <a:endParaRPr lang="es-ES" sz="2400" b="1" dirty="0"/>
          </a:p>
        </p:txBody>
      </p:sp>
      <p:pic>
        <p:nvPicPr>
          <p:cNvPr id="7" name="6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70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 smtClean="0"/>
              <a:t>Valores</a:t>
            </a:r>
            <a:endParaRPr lang="es-ES" sz="3600" b="1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b="10534"/>
          <a:stretch>
            <a:fillRect/>
          </a:stretch>
        </p:blipFill>
        <p:spPr/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2400" b="1" dirty="0" smtClean="0"/>
              <a:t>Respeto</a:t>
            </a:r>
          </a:p>
          <a:p>
            <a:r>
              <a:rPr lang="es-ES" sz="2400" b="1" dirty="0" smtClean="0"/>
              <a:t>Confianza</a:t>
            </a:r>
          </a:p>
          <a:p>
            <a:r>
              <a:rPr lang="es-ES" sz="2400" b="1" dirty="0" smtClean="0"/>
              <a:t>Responsabilidad</a:t>
            </a:r>
          </a:p>
          <a:p>
            <a:r>
              <a:rPr lang="es-ES" sz="2400" b="1" dirty="0" smtClean="0"/>
              <a:t>Eficacia</a:t>
            </a:r>
          </a:p>
          <a:p>
            <a:r>
              <a:rPr lang="es-ES" sz="2400" b="1" dirty="0" smtClean="0"/>
              <a:t>Calidad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9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550</TotalTime>
  <Words>198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Presentación De Mi Proyecto  SECURITY SUPPLY TECH</vt:lpstr>
      <vt:lpstr>   Puntos a Tratar .origen/ antecedentes .los servicios que ofrecemos .misión .visión .valores .objetivos</vt:lpstr>
      <vt:lpstr>SECURITY SUPPLY TECH</vt:lpstr>
      <vt:lpstr>Presentación de PowerPoint</vt:lpstr>
      <vt:lpstr>En el año 2022 del 11 mes  agosto se forma la  Dada la nececidad de la implementacion en la seguridad  digital asi como camaras,control de acceso, alarmas etc. Security tech supply e forma para brindar estos srvicios  </vt:lpstr>
      <vt:lpstr>           Quienes Somos</vt:lpstr>
      <vt:lpstr>Mision</vt:lpstr>
      <vt:lpstr>Vision</vt:lpstr>
      <vt:lpstr>Valores</vt:lpstr>
      <vt:lpstr>Objetivos</vt:lpstr>
      <vt:lpstr>Demo.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47</cp:revision>
  <dcterms:created xsi:type="dcterms:W3CDTF">2022-07-28T23:50:39Z</dcterms:created>
  <dcterms:modified xsi:type="dcterms:W3CDTF">2022-08-25T22:13:58Z</dcterms:modified>
</cp:coreProperties>
</file>