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4A20-D8EB-16CC-A667-A4AB5A784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662CEE-7A2B-6C9B-410F-7B6ADE7CD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EEF44-272E-BFBC-99D4-F7AE9078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E66B-8EEF-4A4F-87E7-20D350DE8E6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DDCDC-7F1B-68FE-6B9E-40D56928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7E8FB-3410-D98B-A1EC-708B5516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62AA-FE76-4D39-AB27-469C1B229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0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3CA47-4880-0F02-F973-3CDC2107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D6F904-3ED3-D76C-3B20-0A252FE82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E1D4-D9EB-0938-0583-48CFCCCB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E66B-8EEF-4A4F-87E7-20D350DE8E6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E9274-6EAB-2716-E7D3-3DA3B129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772FA-7545-7BA0-3CF4-64CA1D6A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62AA-FE76-4D39-AB27-469C1B229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0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CB43C-8090-136D-8070-B3DDD4D86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E4F87-DD9C-B725-6F1A-0C58EEE9B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2D68B-1993-1C5D-1525-3111B1C0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E66B-8EEF-4A4F-87E7-20D350DE8E6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8DE7D-5451-D10F-0E6A-900E1FBA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78467-EF5E-B802-1074-E60DB9FA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62AA-FE76-4D39-AB27-469C1B229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9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4C563-5B76-5831-3F6A-B7E21E23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28E42-14FF-3747-4692-15B00E1A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983A4-6430-194B-4CDA-14977FA0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E66B-8EEF-4A4F-87E7-20D350DE8E6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41401-43DF-8C97-F03A-44CC1A34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07088-40C1-61F2-2CA7-0AAFF611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62AA-FE76-4D39-AB27-469C1B229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2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BAB13-8825-BF8B-E06A-D0B8BEF0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CD3B1-FDF1-BF7B-1148-43EE61237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18362-6576-C334-E268-08149F0E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E66B-8EEF-4A4F-87E7-20D350DE8E6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4DAD-7BA7-34F5-57E7-C28A1CD8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938DB-DB50-1BC5-B034-51F8CBA7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62AA-FE76-4D39-AB27-469C1B229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9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24118-AF46-584F-81E8-365B397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1E5C0-C6F9-19A2-AE5D-7C5E0F574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F2BE1-FC62-608C-0B20-C5F0128B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F0797-6765-275E-8B31-3AE400E4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E66B-8EEF-4A4F-87E7-20D350DE8E6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D4AE9-68B9-F296-31D7-E185A4CD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C9D28F-FA20-F6BF-5AB7-BF76BB58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62AA-FE76-4D39-AB27-469C1B229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5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15E6-7A30-976D-4674-5E928546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99256-711F-7E47-6807-8D5CC6A5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5200C1-ABA0-204B-F8CD-9C8D05BDA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AAA069-F875-EA9D-6C3D-814AB7E30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3D7B95-5DB9-CFE9-567B-4463CB544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DE6160-2D2D-699E-A6ED-B7AD14A6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E66B-8EEF-4A4F-87E7-20D350DE8E6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B28DDD-0CE5-4F92-6850-07322C8D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D082CD-D0EE-54B7-5234-A5D6C9AE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62AA-FE76-4D39-AB27-469C1B229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6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4DB48-6BFC-FAE6-5111-3684C587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6537D1-C443-9E96-CDDC-37B4BA0B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E66B-8EEF-4A4F-87E7-20D350DE8E6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208B3-6964-8381-D0E8-3E0911A1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AD9A94-8BE6-5A7B-C24B-0E67E05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62AA-FE76-4D39-AB27-469C1B229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5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1C1729-1AF0-319C-B7A2-A5AC265D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E66B-8EEF-4A4F-87E7-20D350DE8E6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07ABAB-0689-F8FF-1B9A-9C46D4AA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630A6-F620-5491-297F-B728E54B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62AA-FE76-4D39-AB27-469C1B229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30C3D-C21B-E5CF-5011-5DCBA5EA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556C2-EC1A-4CDA-2E45-AC48D89D5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9E064-00E8-BA9B-634F-C292A05D5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D376E-66BF-507C-5F25-8BA71829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E66B-8EEF-4A4F-87E7-20D350DE8E6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F96F5-1252-F679-625E-17E7A1E2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B9B1E-ED4C-6597-DD93-102F488A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62AA-FE76-4D39-AB27-469C1B229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936E5-573D-31B5-C07E-516D70F0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8A5A06-0C24-9572-2F69-405317D71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043DD7-53D0-5806-EB7F-63BF28409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AEE05-5AA5-DF38-2604-314242F3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E66B-8EEF-4A4F-87E7-20D350DE8E6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51C37-9569-F5E8-BE14-263FF552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E985E-EA28-25BF-827B-446090F5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62AA-FE76-4D39-AB27-469C1B229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1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6CB96D-A961-73B2-254B-9096323B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F0FCE1-5EE1-483F-0471-39BDA5C67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E1381-29CC-2205-227A-05D33ECF7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E66B-8EEF-4A4F-87E7-20D350DE8E6D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0E869-C384-D3EB-3875-3CBF7B639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AADBB-04CD-0683-BE41-2D4F9637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562AA-FE76-4D39-AB27-469C1B229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9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70DFB80-CC1C-40F7-6A70-59D1CD44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6940"/>
              </p:ext>
            </p:extLst>
          </p:nvPr>
        </p:nvGraphicFramePr>
        <p:xfrm>
          <a:off x="433788" y="218732"/>
          <a:ext cx="11230775" cy="643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155">
                  <a:extLst>
                    <a:ext uri="{9D8B030D-6E8A-4147-A177-3AD203B41FA5}">
                      <a16:colId xmlns:a16="http://schemas.microsoft.com/office/drawing/2014/main" val="1281175301"/>
                    </a:ext>
                  </a:extLst>
                </a:gridCol>
                <a:gridCol w="2246155">
                  <a:extLst>
                    <a:ext uri="{9D8B030D-6E8A-4147-A177-3AD203B41FA5}">
                      <a16:colId xmlns:a16="http://schemas.microsoft.com/office/drawing/2014/main" val="3044275973"/>
                    </a:ext>
                  </a:extLst>
                </a:gridCol>
                <a:gridCol w="2246155">
                  <a:extLst>
                    <a:ext uri="{9D8B030D-6E8A-4147-A177-3AD203B41FA5}">
                      <a16:colId xmlns:a16="http://schemas.microsoft.com/office/drawing/2014/main" val="2495244476"/>
                    </a:ext>
                  </a:extLst>
                </a:gridCol>
                <a:gridCol w="2246155">
                  <a:extLst>
                    <a:ext uri="{9D8B030D-6E8A-4147-A177-3AD203B41FA5}">
                      <a16:colId xmlns:a16="http://schemas.microsoft.com/office/drawing/2014/main" val="1859252102"/>
                    </a:ext>
                  </a:extLst>
                </a:gridCol>
                <a:gridCol w="2246155">
                  <a:extLst>
                    <a:ext uri="{9D8B030D-6E8A-4147-A177-3AD203B41FA5}">
                      <a16:colId xmlns:a16="http://schemas.microsoft.com/office/drawing/2014/main" val="1031869652"/>
                    </a:ext>
                  </a:extLst>
                </a:gridCol>
              </a:tblGrid>
              <a:tr h="804564">
                <a:tc>
                  <a:txBody>
                    <a:bodyPr/>
                    <a:lstStyle/>
                    <a:p>
                      <a:pPr latinLnBrk="1"/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OSI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Layer No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Example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Other</a:t>
                      </a:r>
                      <a:endParaRPr lang="ko-KR" altLang="en-US" sz="2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536212"/>
                  </a:ext>
                </a:extLst>
              </a:tr>
              <a:tr h="804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Alligator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Application</a:t>
                      </a:r>
                      <a:endParaRPr lang="ko-KR" altLang="en-US" sz="2800" baseline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L7(Firewall)</a:t>
                      </a:r>
                      <a:endParaRPr lang="ko-KR" altLang="en-US" sz="2800" baseline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HTTP</a:t>
                      </a:r>
                      <a:endParaRPr lang="ko-KR" altLang="en-US" sz="2800" baseline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baseline="0"/>
                        <a:t>FTP, SSH</a:t>
                      </a:r>
                    </a:p>
                    <a:p>
                      <a:pPr latinLnBrk="1"/>
                      <a:endParaRPr lang="ko-KR" altLang="en-US" sz="2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99494"/>
                  </a:ext>
                </a:extLst>
              </a:tr>
              <a:tr h="804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Pet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Presentation</a:t>
                      </a:r>
                      <a:endParaRPr lang="ko-KR" altLang="en-US" sz="2800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70080"/>
                  </a:ext>
                </a:extLst>
              </a:tr>
              <a:tr h="804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Steve’s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Session</a:t>
                      </a:r>
                      <a:endParaRPr lang="ko-KR" altLang="en-US" sz="2800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74784"/>
                  </a:ext>
                </a:extLst>
              </a:tr>
              <a:tr h="804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Touch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Transport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L4(NAT)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TCP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UDP, SCTP</a:t>
                      </a:r>
                      <a:endParaRPr lang="ko-KR" altLang="en-US" sz="2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370"/>
                  </a:ext>
                </a:extLst>
              </a:tr>
              <a:tr h="804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Not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Network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L3(Router)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IP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IPv6, ARP</a:t>
                      </a:r>
                      <a:endParaRPr lang="ko-KR" altLang="en-US" sz="2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88833"/>
                  </a:ext>
                </a:extLst>
              </a:tr>
              <a:tr h="804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Do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Data Link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L2(Switch)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Ethernet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Frame Relay</a:t>
                      </a:r>
                      <a:endParaRPr lang="ko-KR" altLang="en-US" sz="2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53975"/>
                  </a:ext>
                </a:extLst>
              </a:tr>
              <a:tr h="804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Please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/>
                        <a:t>Physical</a:t>
                      </a:r>
                      <a:endParaRPr lang="ko-KR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6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89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51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서호정</dc:creator>
  <cp:lastModifiedBy>서호정</cp:lastModifiedBy>
  <cp:revision>1</cp:revision>
  <dcterms:created xsi:type="dcterms:W3CDTF">2023-07-16T05:18:48Z</dcterms:created>
  <dcterms:modified xsi:type="dcterms:W3CDTF">2023-07-16T07:21:09Z</dcterms:modified>
</cp:coreProperties>
</file>