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741"/>
  </p:normalViewPr>
  <p:slideViewPr>
    <p:cSldViewPr snapToGrid="0">
      <p:cViewPr>
        <p:scale>
          <a:sx n="120" d="100"/>
          <a:sy n="120" d="100"/>
        </p:scale>
        <p:origin x="-34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hyo Moon" userId="cb83dfbf15e16b51" providerId="LiveId" clId="{3126B79C-29DC-5848-AEDD-F9CCF95D5944}"/>
    <pc:docChg chg="modSld">
      <pc:chgData name="Sanghyo Moon" userId="cb83dfbf15e16b51" providerId="LiveId" clId="{3126B79C-29DC-5848-AEDD-F9CCF95D5944}" dt="2024-11-19T19:53:30.227" v="0" actId="1076"/>
      <pc:docMkLst>
        <pc:docMk/>
      </pc:docMkLst>
      <pc:sldChg chg="modSp mod">
        <pc:chgData name="Sanghyo Moon" userId="cb83dfbf15e16b51" providerId="LiveId" clId="{3126B79C-29DC-5848-AEDD-F9CCF95D5944}" dt="2024-11-19T19:53:30.227" v="0" actId="1076"/>
        <pc:sldMkLst>
          <pc:docMk/>
          <pc:sldMk cId="899466341" sldId="258"/>
        </pc:sldMkLst>
        <pc:picChg chg="mod">
          <ac:chgData name="Sanghyo Moon" userId="cb83dfbf15e16b51" providerId="LiveId" clId="{3126B79C-29DC-5848-AEDD-F9CCF95D5944}" dt="2024-11-19T19:53:30.227" v="0" actId="1076"/>
          <ac:picMkLst>
            <pc:docMk/>
            <pc:sldMk cId="899466341" sldId="258"/>
            <ac:picMk id="25" creationId="{12038C9F-0282-46FD-BDF7-8FE4C9C6E4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CBA8-9DF0-42B5-A31C-96651070BAEC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3FC7A-FA9B-4AD0-9326-39B4E271A4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16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FAA912-C030-B757-99ED-AF82AB10655E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91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3F99A-293E-4E06-A3A7-CDD3666C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4E55B6-28B4-474C-AFFB-391675D06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F83782-CE03-45F4-936A-0B3E0BF0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AD0B15-A900-4622-BC4C-9B9FDCFB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3B722-28FE-4ED3-9078-36E154E1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991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EFC12-05FC-48A0-83AA-2F0FB723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770E07-3549-42B4-9F5A-2E2FFE55D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4B98ED-702B-4135-AAAB-615B0043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42EE3-568B-45B9-AB52-30CCB882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558E61-E655-4261-BE0F-B3E44C0F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95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950C4C-EAA6-4B20-96CD-A6E1356F0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D9A03A-8B34-41DC-AEAD-BFAA16DA0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E3A64-E4FB-42E8-AE55-6F71B152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10EF1-CD60-478A-A91E-B9857CA3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C96A9-5AE7-45A1-9D4E-F56D870D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11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05AE3-C66D-4689-A9B3-670C1D55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720" y="136525"/>
            <a:ext cx="8304324" cy="1325563"/>
          </a:xfrm>
        </p:spPr>
        <p:txBody>
          <a:bodyPr/>
          <a:lstStyle>
            <a:lvl1pPr>
              <a:defRPr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474C1-7D15-4DE5-B034-25075B1B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/>
            </a:lvl1pPr>
            <a:lvl2pPr>
              <a:buClr>
                <a:schemeClr val="accent1"/>
              </a:buClr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/>
              <a:t>Zweite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8B0F6-216C-49AA-A4CC-164EAE03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DDED2-C7AE-4BE7-B683-1C1A8971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21F3E-7E70-42C0-B731-3E6B558A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5C5187-8131-4175-B69F-E61D6F90B9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42" y="136525"/>
            <a:ext cx="3430035" cy="13255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359ACD9-4136-47A4-ABC3-3D8704610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8"/>
          <a:stretch/>
        </p:blipFill>
        <p:spPr>
          <a:xfrm>
            <a:off x="0" y="136525"/>
            <a:ext cx="2024539" cy="14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3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7F65-562A-4505-9D70-6BA1BD4B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C6075F-EDC5-4544-B783-4745C9D7F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3D91F-F266-43B8-B03C-B697B388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D8D7A-2CE1-4AE0-BAE4-647E5756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667C8-1F17-4084-ACC7-5F2F1A57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05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73926-D516-46E9-8C80-CA706248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29775-B2A3-4CB3-804E-2E62E0EE5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19FC61-0866-4B49-9BDF-A1C8D19C0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D59DA1-8D69-4441-9320-EFED7FDD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6E1CD-0AB7-4FEA-97B4-1FEA483F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08B4B1-3FE5-43FE-B2C0-6B8D362D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159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1ABBF-943A-41D8-802E-CE8DDC73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8A8BB-F416-4A86-B1A9-BD396BAD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1BD682-34F4-48BB-A7CF-9B4BBE011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A18DBD-4A8C-4411-BBF0-D862ADBCA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1FF733-7AC5-41F9-930F-7D031EBA1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E26953-0728-4F8B-A0B6-9B195DDB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E7E3C7-E3C0-496D-8767-38A3D5A5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244F8C-7AB5-411E-9666-CC383F91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935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27AE3-A08E-4A88-B137-C67208E7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5012C-3EBC-4962-8BA8-804B42BD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AEB9A3-B476-4343-A0FB-3B4711CE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3B23C6-1911-4792-87BA-C2363C10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042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347086-984B-4DA9-9D74-BBBB5649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34F529-0BB7-46C0-B061-9DAC1217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41E08D-6672-4091-AA86-4F5FE8D5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93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26043-9CE8-4DF5-89A0-24E9552F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D931D0-FB81-466A-B781-169EED0C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C9318C-C691-4ADF-89FF-E8D35253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032886-C8C7-4A48-B98B-04C1799D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3FA36-211E-4C30-87EB-F65C21FE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100AD9-3FCF-441B-B810-A7C7DD72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826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C0C36-5D2D-4510-8A3F-EB550B3D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459E78-3CC9-46B4-81F2-CFEE393D3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2638D4-756A-490C-B456-328523435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8C23E0-6DF3-489C-83DB-34D791BE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F47C18-4049-42D8-AB48-D74C22AB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F2FB05-2CBD-497A-83ED-67CC840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580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81A2DB-0F45-4414-913E-9F89991D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75AF3-63B6-4029-BCE1-23C04F5A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77B166-7E5E-41CB-99B7-6FB3E5409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6BA4F-30D9-47AD-BF41-7DC73DCA71FC}" type="datetimeFigureOut">
              <a:rPr lang="en-DE" smtClean="0"/>
              <a:t>19.11.24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42A5D-5D58-4F91-9AA6-C4B9D7452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026198-494C-4E3E-8B4A-820AD59BE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42B8-986C-4611-BC20-1D754CB9EF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173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672581" y="1430002"/>
            <a:ext cx="9144000" cy="11371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/>
              <a:t>Research title</a:t>
            </a:r>
            <a:endParaRPr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3746931" y="3197179"/>
            <a:ext cx="4698139" cy="1023916"/>
          </a:xfrm>
        </p:spPr>
        <p:txBody>
          <a:bodyPr>
            <a:normAutofit/>
          </a:bodyPr>
          <a:lstStyle/>
          <a:p>
            <a:r>
              <a:rPr lang="en-GB" dirty="0" err="1"/>
              <a:t>Autors</a:t>
            </a:r>
            <a:r>
              <a:rPr lang="en-GB" dirty="0"/>
              <a:t> names here</a:t>
            </a:r>
            <a:endParaRPr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ED2D8E59-A6E7-4F6B-941C-2216E77923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98"/>
          <a:stretch/>
        </p:blipFill>
        <p:spPr>
          <a:xfrm>
            <a:off x="0" y="136525"/>
            <a:ext cx="2024539" cy="14636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83E0394-50FB-498A-BD74-4D8EEF321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277" y="4761443"/>
            <a:ext cx="2006333" cy="775362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0B1E760-10D7-45C6-A75F-A19A47B72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8" y="4751919"/>
            <a:ext cx="843876" cy="79441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2038C9F-0282-46FD-BDF7-8FE4C9C6E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725" y="4110773"/>
            <a:ext cx="2608549" cy="1282292"/>
          </a:xfrm>
          <a:prstGeom prst="rect">
            <a:avLst/>
          </a:prstGeom>
        </p:spPr>
      </p:pic>
      <p:pic>
        <p:nvPicPr>
          <p:cNvPr id="26" name="Picture 22">
            <a:extLst>
              <a:ext uri="{FF2B5EF4-FFF2-40B4-BE49-F238E27FC236}">
                <a16:creationId xmlns:a16="http://schemas.microsoft.com/office/drawing/2014/main" id="{4C1CDF88-B9AA-4D94-A84A-997BC6094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2584" y="5859431"/>
            <a:ext cx="1058026" cy="877387"/>
          </a:xfrm>
          <a:prstGeom prst="rect">
            <a:avLst/>
          </a:prstGeom>
        </p:spPr>
      </p:pic>
      <p:pic>
        <p:nvPicPr>
          <p:cNvPr id="27" name="Picture 30">
            <a:extLst>
              <a:ext uri="{FF2B5EF4-FFF2-40B4-BE49-F238E27FC236}">
                <a16:creationId xmlns:a16="http://schemas.microsoft.com/office/drawing/2014/main" id="{ABCDCDE1-00D3-4BCB-9337-AF0FDE8400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18" y="5876635"/>
            <a:ext cx="1075229" cy="860183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7EF3626-C504-4831-A5F4-81031F13C721}"/>
              </a:ext>
            </a:extLst>
          </p:cNvPr>
          <p:cNvGrpSpPr>
            <a:grpSpLocks noChangeAspect="1"/>
          </p:cNvGrpSpPr>
          <p:nvPr/>
        </p:nvGrpSpPr>
        <p:grpSpPr>
          <a:xfrm>
            <a:off x="1958116" y="6047187"/>
            <a:ext cx="1774352" cy="460277"/>
            <a:chOff x="5238462" y="3205165"/>
            <a:chExt cx="1725756" cy="447671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E9142D6-A21B-4DE0-AFA8-6F2920BBF667}"/>
                </a:ext>
              </a:extLst>
            </p:cNvPr>
            <p:cNvSpPr/>
            <p:nvPr/>
          </p:nvSpPr>
          <p:spPr>
            <a:xfrm>
              <a:off x="5238462" y="3205165"/>
              <a:ext cx="1725756" cy="4476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5D61887D-93A7-4CC8-B6C8-57EB3D21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8840" y="3239000"/>
              <a:ext cx="1425000" cy="380000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269E54A-139A-4003-891B-A3B2CE02D0C2}"/>
              </a:ext>
            </a:extLst>
          </p:cNvPr>
          <p:cNvGrpSpPr/>
          <p:nvPr/>
        </p:nvGrpSpPr>
        <p:grpSpPr>
          <a:xfrm>
            <a:off x="4538052" y="5636179"/>
            <a:ext cx="3115897" cy="1282292"/>
            <a:chOff x="4015803" y="3980824"/>
            <a:chExt cx="4090479" cy="1683364"/>
          </a:xfrm>
        </p:grpSpPr>
        <p:pic>
          <p:nvPicPr>
            <p:cNvPr id="33" name="Picture 24">
              <a:extLst>
                <a:ext uri="{FF2B5EF4-FFF2-40B4-BE49-F238E27FC236}">
                  <a16:creationId xmlns:a16="http://schemas.microsoft.com/office/drawing/2014/main" id="{03D7508C-1C26-44F5-A0D1-ED889D9AD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22918" y="3980824"/>
              <a:ext cx="1683364" cy="1683364"/>
            </a:xfrm>
            <a:prstGeom prst="rect">
              <a:avLst/>
            </a:prstGeom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1AB5D554-02E5-45E2-9052-2D0C0C2B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15803" y="4216385"/>
              <a:ext cx="1215727" cy="1212243"/>
            </a:xfrm>
            <a:prstGeom prst="rect">
              <a:avLst/>
            </a:prstGeom>
          </p:spPr>
        </p:pic>
        <p:pic>
          <p:nvPicPr>
            <p:cNvPr id="35" name="Picture 32">
              <a:extLst>
                <a:ext uri="{FF2B5EF4-FFF2-40B4-BE49-F238E27FC236}">
                  <a16:creationId xmlns:a16="http://schemas.microsoft.com/office/drawing/2014/main" id="{BA836734-EE5D-4DE3-B633-AB5CE15FD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308855" y="4219294"/>
              <a:ext cx="1206424" cy="1206424"/>
            </a:xfrm>
            <a:prstGeom prst="rect">
              <a:avLst/>
            </a:prstGeom>
          </p:spPr>
        </p:pic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A421B897-3519-4007-8FB9-97198C47883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503" y="5976981"/>
            <a:ext cx="1953511" cy="600689"/>
          </a:xfrm>
          <a:prstGeom prst="rect">
            <a:avLst/>
          </a:prstGeom>
        </p:spPr>
      </p:pic>
      <p:sp>
        <p:nvSpPr>
          <p:cNvPr id="36" name="Titel 1">
            <a:extLst>
              <a:ext uri="{FF2B5EF4-FFF2-40B4-BE49-F238E27FC236}">
                <a16:creationId xmlns:a16="http://schemas.microsoft.com/office/drawing/2014/main" id="{8CEC4006-1DD7-484A-B3FD-A12461AA1A7A}"/>
              </a:ext>
            </a:extLst>
          </p:cNvPr>
          <p:cNvSpPr txBox="1">
            <a:spLocks/>
          </p:cNvSpPr>
          <p:nvPr/>
        </p:nvSpPr>
        <p:spPr>
          <a:xfrm>
            <a:off x="1750850" y="7601"/>
            <a:ext cx="10401268" cy="1017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00" b="1" dirty="0"/>
              <a:t>utrition </a:t>
            </a: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900" b="1" dirty="0"/>
              <a:t>ntervention </a:t>
            </a: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900" b="1" dirty="0"/>
              <a:t>orecasting </a:t>
            </a: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900" b="1" dirty="0"/>
              <a:t>nd </a:t>
            </a: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2900" b="1" dirty="0"/>
              <a:t>onitoring</a:t>
            </a:r>
          </a:p>
          <a:p>
            <a:r>
              <a:rPr lang="en-US" sz="2200" dirty="0"/>
              <a:t>Providing evidence based decision support for better nutrition in Vietnam and Myanmar</a:t>
            </a:r>
            <a:endParaRPr lang="en-DE" sz="2200" dirty="0"/>
          </a:p>
        </p:txBody>
      </p:sp>
    </p:spTree>
    <p:extLst>
      <p:ext uri="{BB962C8B-B14F-4D97-AF65-F5344CB8AC3E}">
        <p14:creationId xmlns:p14="http://schemas.microsoft.com/office/powerpoint/2010/main" val="89946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70B9E-DA8C-4B01-A87F-6B1321C7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6C2149-7D33-4811-A7B6-83E67FBD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Uni Bonn logo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insitute‘s</a:t>
            </a:r>
            <a:r>
              <a:rPr lang="de-DE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9614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71375-AF32-4F72-A0CE-C0A7997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E6682-79E3-4C4B-A422-9496B53E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06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Research title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 Intervention Forecasting and Monitoring NIFAM</dc:title>
  <dc:creator>Simone Kriesemer</dc:creator>
  <cp:lastModifiedBy>Sanghyo Moon</cp:lastModifiedBy>
  <cp:revision>10</cp:revision>
  <dcterms:created xsi:type="dcterms:W3CDTF">2021-09-20T14:02:07Z</dcterms:created>
  <dcterms:modified xsi:type="dcterms:W3CDTF">2024-11-19T19:53:40Z</dcterms:modified>
</cp:coreProperties>
</file>