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0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8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7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6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9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EA15-3147-452E-A4D4-CAA15AB8433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055C-97C1-4EE9-9C7A-F9756990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Title of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ECP Biometric Voting System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34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16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977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6" y="25988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The End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447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Muhammad Shoaib Rafique </a:t>
            </a:r>
            <a:r>
              <a:rPr lang="en-US" dirty="0" smtClean="0"/>
              <a:t>(</a:t>
            </a:r>
            <a:r>
              <a:rPr lang="en-US" dirty="0" smtClean="0"/>
              <a:t>2018-CS-78)</a:t>
            </a:r>
          </a:p>
          <a:p>
            <a:r>
              <a:rPr lang="en-US" dirty="0" smtClean="0"/>
              <a:t>Muhammad Awais Ramzan  </a:t>
            </a:r>
            <a:r>
              <a:rPr lang="en-US" dirty="0" smtClean="0"/>
              <a:t>(</a:t>
            </a:r>
            <a:r>
              <a:rPr lang="en-US" dirty="0" smtClean="0"/>
              <a:t>2018-CS-93)</a:t>
            </a:r>
          </a:p>
          <a:p>
            <a:r>
              <a:rPr lang="en-US" dirty="0" smtClean="0"/>
              <a:t>Luqman Ali                               </a:t>
            </a:r>
            <a:r>
              <a:rPr lang="en-US" dirty="0" smtClean="0"/>
              <a:t>(</a:t>
            </a:r>
            <a:r>
              <a:rPr lang="en-US" dirty="0" smtClean="0"/>
              <a:t>2018-CS-95)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77" y="2559685"/>
            <a:ext cx="10515600" cy="1325563"/>
          </a:xfrm>
        </p:spPr>
        <p:txBody>
          <a:bodyPr/>
          <a:lstStyle/>
          <a:p>
            <a:r>
              <a:rPr lang="en-US" dirty="0" smtClean="0"/>
              <a:t>Prototype/Wireframe of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74284"/>
          </a:xfrm>
        </p:spPr>
      </p:pic>
    </p:spTree>
    <p:extLst>
      <p:ext uri="{BB962C8B-B14F-4D97-AF65-F5344CB8AC3E}">
        <p14:creationId xmlns:p14="http://schemas.microsoft.com/office/powerpoint/2010/main" val="30743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167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814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Title of Project</vt:lpstr>
      <vt:lpstr>Group Members</vt:lpstr>
      <vt:lpstr>Prototype/Wireframe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PLT. OFF.</dc:creator>
  <cp:lastModifiedBy>PLT. OFF.</cp:lastModifiedBy>
  <cp:revision>3</cp:revision>
  <dcterms:created xsi:type="dcterms:W3CDTF">2020-10-15T14:38:59Z</dcterms:created>
  <dcterms:modified xsi:type="dcterms:W3CDTF">2020-10-19T05:42:14Z</dcterms:modified>
</cp:coreProperties>
</file>