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19" autoAdjust="0"/>
    <p:restoredTop sz="94660"/>
  </p:normalViewPr>
  <p:slideViewPr>
    <p:cSldViewPr>
      <p:cViewPr varScale="1">
        <p:scale>
          <a:sx n="69" d="100"/>
          <a:sy n="69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1B69CE-FAF7-4081-B4DD-9E395DF459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E48E-2DD3-4DD0-8905-25D521E4AE2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2F3B-8862-4D85-A694-E1AF4E798C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27657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669" name="Group 21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675" name="Group 27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681" name="Group 33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47" name="Group 15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65" name="Group 33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59" name="Group 27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45059" name="Group 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71" name="Group 15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077" name="Group 21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083" name="Group 27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13" name="Group 33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01" name="Group 21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14" name="Group 34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19" name="Group 15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25" name="Group 21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131" name="Group 27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48161" name="Group 3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43" name="Group 15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62" name="Group 34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55" name="Group 27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49155" name="Group 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67" name="Group 15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173" name="Group 21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179" name="Group 27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28681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687" name="Group 15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693" name="Group 21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699" name="Group 27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05" name="Group 33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18" name="Group 34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17" name="Group 33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05" name="Group 21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11" name="Group 27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629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11" name="Group 15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17" name="Group 21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23" name="Group 27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29" name="Group 33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2" name="Rectangle 3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6629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50" name="Group 42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56" name="Group 48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62" name="Group 54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68" name="Group 60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74" name="Group 66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50216" name="Group 40"/>
          <p:cNvGraphicFramePr>
            <a:graphicFrameLocks noGrp="1"/>
          </p:cNvGraphicFramePr>
          <p:nvPr/>
        </p:nvGraphicFramePr>
        <p:xfrm>
          <a:off x="6629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85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15" name="Group 39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97" name="Group 21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03" name="Group 27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09" name="Group 33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51239" name="Group 39"/>
          <p:cNvGraphicFramePr>
            <a:graphicFrameLocks noGrp="1"/>
          </p:cNvGraphicFramePr>
          <p:nvPr/>
        </p:nvGraphicFramePr>
        <p:xfrm>
          <a:off x="6629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09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40" name="Group 40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21" name="Group 21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27" name="Group 27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33" name="Group 33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54312" name="Group 40"/>
          <p:cNvGraphicFramePr>
            <a:graphicFrameLocks noGrp="1"/>
          </p:cNvGraphicFramePr>
          <p:nvPr/>
        </p:nvGraphicFramePr>
        <p:xfrm>
          <a:off x="6629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81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87" name="Group 15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311" name="Group 39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299" name="Group 27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05" name="Group 33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/>
        </p:nvGraphicFramePr>
        <p:xfrm>
          <a:off x="6629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305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311" name="Group 15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317" name="Group 21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323" name="Group 27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329" name="Group 33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/>
        </p:nvGraphicFramePr>
        <p:xfrm>
          <a:off x="6629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329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360" name="Group 40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341" name="Group 21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61" name="Group 41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53" name="Group 33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6629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353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359" name="Group 15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71" name="Group 27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77" name="Group 33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/>
        </p:nvGraphicFramePr>
        <p:xfrm>
          <a:off x="6629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77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83" name="Group 15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08" name="Group 40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95" name="Group 27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7" name="Group 39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59395" name="Group 3"/>
          <p:cNvGraphicFramePr>
            <a:graphicFrameLocks noGrp="1"/>
          </p:cNvGraphicFramePr>
          <p:nvPr/>
        </p:nvGraphicFramePr>
        <p:xfrm>
          <a:off x="6629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01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07" name="Group 15"/>
          <p:cNvGraphicFramePr>
            <a:graphicFrameLocks noGrp="1"/>
          </p:cNvGraphicFramePr>
          <p:nvPr/>
        </p:nvGraphicFramePr>
        <p:xfrm>
          <a:off x="55626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13" name="Group 21"/>
          <p:cNvGraphicFramePr>
            <a:graphicFrameLocks noGrp="1"/>
          </p:cNvGraphicFramePr>
          <p:nvPr/>
        </p:nvGraphicFramePr>
        <p:xfrm>
          <a:off x="44958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32" name="Group 40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31" name="Group 39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</a:t>
            </a:r>
          </a:p>
          <a:p>
            <a:r>
              <a:rPr lang="en-US" dirty="0"/>
              <a:t>O(1) extra space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comparisons and swaps</a:t>
            </a:r>
          </a:p>
          <a:p>
            <a:r>
              <a:rPr lang="en-US" dirty="0"/>
              <a:t>Adaptive: O(n) time when nearly sorted</a:t>
            </a:r>
          </a:p>
          <a:p>
            <a:r>
              <a:rPr lang="en-US" dirty="0"/>
              <a:t>Very low overhead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public void </a:t>
            </a:r>
            <a:r>
              <a:rPr lang="en-US" sz="2400" dirty="0" err="1"/>
              <a:t>InsertionSort</a:t>
            </a:r>
            <a:r>
              <a:rPr lang="en-US" sz="2400" dirty="0"/>
              <a:t>() </a:t>
            </a:r>
            <a:r>
              <a:rPr lang="en-US" sz="2400" i="1" dirty="0"/>
              <a:t>{</a:t>
            </a:r>
          </a:p>
          <a:p>
            <a:pPr lvl="1">
              <a:buNone/>
            </a:pPr>
            <a:r>
              <a:rPr lang="en-US" sz="2400" dirty="0" err="1"/>
              <a:t>int</a:t>
            </a:r>
            <a:r>
              <a:rPr lang="en-US" sz="2400" dirty="0"/>
              <a:t> inner, temp;</a:t>
            </a:r>
          </a:p>
          <a:p>
            <a:pPr lvl="1"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outer = 1; outer &lt;= upper; outer++) </a:t>
            </a:r>
            <a:r>
              <a:rPr lang="en-US" sz="2400" i="1" dirty="0"/>
              <a:t>{</a:t>
            </a:r>
          </a:p>
          <a:p>
            <a:pPr lvl="2">
              <a:buNone/>
            </a:pPr>
            <a:r>
              <a:rPr lang="en-US" sz="2000" dirty="0"/>
              <a:t>temp = </a:t>
            </a:r>
            <a:r>
              <a:rPr lang="en-US" sz="2000" dirty="0" err="1"/>
              <a:t>arr</a:t>
            </a:r>
            <a:r>
              <a:rPr lang="en-US" sz="2000" dirty="0"/>
              <a:t>[outer];</a:t>
            </a:r>
          </a:p>
          <a:p>
            <a:pPr lvl="2">
              <a:buNone/>
            </a:pPr>
            <a:r>
              <a:rPr lang="en-US" sz="2000" dirty="0"/>
              <a:t>inner = outer;</a:t>
            </a:r>
          </a:p>
          <a:p>
            <a:pPr lvl="2">
              <a:buNone/>
            </a:pPr>
            <a:r>
              <a:rPr lang="en-US" sz="2000" dirty="0"/>
              <a:t>while(inner &gt; 0 &amp;&amp; </a:t>
            </a:r>
            <a:r>
              <a:rPr lang="en-US" sz="2000" dirty="0" err="1"/>
              <a:t>arr</a:t>
            </a:r>
            <a:r>
              <a:rPr lang="en-US" sz="2000" dirty="0"/>
              <a:t>[inner-1] &gt;= temp) </a:t>
            </a:r>
            <a:r>
              <a:rPr lang="en-US" sz="2000" i="1" dirty="0"/>
              <a:t>{</a:t>
            </a:r>
          </a:p>
          <a:p>
            <a:pPr lvl="2">
              <a:buNone/>
            </a:pPr>
            <a:r>
              <a:rPr lang="en-US" sz="2000" dirty="0" err="1"/>
              <a:t>arr</a:t>
            </a:r>
            <a:r>
              <a:rPr lang="en-US" sz="2000" dirty="0"/>
              <a:t>[inner] = </a:t>
            </a:r>
            <a:r>
              <a:rPr lang="en-US" sz="2000" dirty="0" err="1"/>
              <a:t>arr</a:t>
            </a:r>
            <a:r>
              <a:rPr lang="en-US" sz="2000" dirty="0"/>
              <a:t>[inner-1];</a:t>
            </a:r>
          </a:p>
          <a:p>
            <a:pPr lvl="2">
              <a:buNone/>
            </a:pPr>
            <a:r>
              <a:rPr lang="en-US" sz="2000" dirty="0"/>
              <a:t>inner -= 1;</a:t>
            </a:r>
          </a:p>
          <a:p>
            <a:pPr lvl="2">
              <a:buNone/>
            </a:pPr>
            <a:r>
              <a:rPr lang="en-US" sz="2000" i="1" dirty="0"/>
              <a:t>}</a:t>
            </a:r>
          </a:p>
          <a:p>
            <a:pPr lvl="1">
              <a:buNone/>
            </a:pPr>
            <a:r>
              <a:rPr lang="en-US" sz="2400" dirty="0" err="1"/>
              <a:t>arr</a:t>
            </a:r>
            <a:r>
              <a:rPr lang="en-US" sz="2400" dirty="0"/>
              <a:t>[inner] = temp;</a:t>
            </a:r>
          </a:p>
          <a:p>
            <a:pPr lvl="1">
              <a:buNone/>
            </a:pPr>
            <a:r>
              <a:rPr lang="en-US" sz="2400" i="1" dirty="0"/>
              <a:t>}</a:t>
            </a:r>
          </a:p>
          <a:p>
            <a:pPr>
              <a:buNone/>
            </a:pPr>
            <a:r>
              <a:rPr lang="en-US" sz="2400" i="1" dirty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01" name="Group 9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34837" name="Group 21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38" name="Group 22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49" name="Group 9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26633" name="Group 9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51" name="Group 27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57" name="Group 33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886" name="Group 22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85" name="Group 21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37891" name="Group 3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897" name="Group 9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03" name="Group 15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aphicFrame>
        <p:nvGraphicFramePr>
          <p:cNvPr id="38933" name="Group 21"/>
          <p:cNvGraphicFramePr>
            <a:graphicFrameLocks noGrp="1"/>
          </p:cNvGraphicFramePr>
          <p:nvPr/>
        </p:nvGraphicFramePr>
        <p:xfrm>
          <a:off x="12954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34" name="Group 22"/>
          <p:cNvGraphicFramePr>
            <a:graphicFrameLocks noGrp="1"/>
          </p:cNvGraphicFramePr>
          <p:nvPr/>
        </p:nvGraphicFramePr>
        <p:xfrm>
          <a:off x="34290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27" name="Group 15"/>
          <p:cNvGraphicFramePr>
            <a:graphicFrameLocks noGrp="1"/>
          </p:cNvGraphicFramePr>
          <p:nvPr/>
        </p:nvGraphicFramePr>
        <p:xfrm>
          <a:off x="2362200" y="2514600"/>
          <a:ext cx="1066800" cy="990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249</Words>
  <Application>Microsoft Office PowerPoint</Application>
  <PresentationFormat>On-screen Show (4:3)</PresentationFormat>
  <Paragraphs>161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Properties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4</cp:revision>
  <dcterms:created xsi:type="dcterms:W3CDTF">2011-09-28T11:55:37Z</dcterms:created>
  <dcterms:modified xsi:type="dcterms:W3CDTF">2011-09-28T12:01:11Z</dcterms:modified>
</cp:coreProperties>
</file>