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5A3F-642F-2BFE-2B70-1038E080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57212-D59E-3945-8796-758EC6D9B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DA79-6DB9-48FF-F647-4553CDDD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422E-C2A1-46AC-F56E-20CEC904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B5A1-1387-4CF0-CAE4-05CE467A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41CB-973B-2249-D5A8-BBA18EB7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67E3E-9866-734C-F898-FAFF9EE61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73E0C-21CA-4364-F411-7341FC86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2488C-C7B9-5795-A621-AA04E7DD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B62C5-5370-1A38-63A5-4B119D98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246532-9F63-B21B-2812-CA35A8DCD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E1960-7BF7-6537-9BAF-B96824FFB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ADF9-F82C-B777-BE12-6F097B8B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AA3D-C337-C47E-D94B-ED9006FFE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CC1B5-0AC2-2E78-DF0C-96E147C9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7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80CE-A0F9-DBFE-9871-CC97924A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899EA-4A05-0E79-3D6E-CBB46A107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99FC9-B643-3566-2E0E-C685256F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50CCE-0023-DA0B-C29F-8DD92A29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C98D3-253B-41C6-9BF8-FE185FDC4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6B616-8D46-C4EC-BDA0-A95E80D4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9D02C-4B5D-2CAC-4BA1-2EDA13798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1295-D6B5-429C-9F26-905618DA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8DDD0-34F2-E4BC-BEE9-F5DEF3F6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21728-B2F1-94BE-A025-54C8E187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2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AD8D-1F40-0D60-1260-DD9FEAF2E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D3F3-B59B-1721-2824-5C6EF5CEF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7A645-869A-98FC-52F8-144B59CF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B6B46-1FD4-6CD0-9884-14A71E67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CD665-A8A4-902B-7744-DFCA6353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7A96D-1A83-6504-C93C-63A06515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9D4A-3332-9E80-A81C-D7E2A59F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6138B-B387-AD3B-C470-4EE7BF643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E5AD2-E71C-CFD2-544E-94CF05E5E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90A81-AC04-6BB2-0FFF-E2655BC27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CCB01-01BA-0BC6-AA53-AD34C6FDB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79F6E-CCD0-9200-E9B7-7A8F151C8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3EE41-1833-C824-4B87-E1E01704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07AB1-5B2B-9492-AA21-EC56B9AD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3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1FA3-7ED9-C0C5-C9EA-18C51306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F7A0C-C4AF-A596-9FC2-A7E8E666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985CC-552D-B123-A680-04DCDD9E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1881-AAE8-0460-966D-61EDBBF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2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5E2642-C730-8C17-40B4-B6068DE2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528B3A-1029-B190-99CE-1A094254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A7225-3C39-D99E-ADE4-AD7E0EDF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7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F2E4-A9D6-0DDE-3A8D-710CDD4B8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816A-0DDF-863B-AB0D-954E4C11F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83C13-6D4D-15CC-521D-B4E41A60C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26B1E-D482-15C2-4D17-50BFF174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62716-2D96-F561-1DC1-E4697575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9B168-7881-7855-5EBC-2FED9EBB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D16B-8A4A-5C77-DBB0-3DD38CA68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5025F-6B95-1DE3-C7CE-06BE9E129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CAFCE-2561-AF38-691A-4E31B714D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161EA-288C-A6B8-A2F0-D10A55C1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F464-4131-2AE8-CB4E-DD37DE13B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AD32E-8EED-FE60-F763-7ECE2E95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1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785A2-E03A-B9D9-314B-3BA52B40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EC2A1-6CD7-1882-6598-5C1D41E4C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45765-40FE-75A0-5E18-BE9F6111F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E48AC-6DC4-1C4D-8635-9E8691E8910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80E15-A4E4-96F4-B8BC-0D6835E81E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38CD-2233-B2A3-3B23-F35D40A66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DE19A-F03F-0949-9B96-CD8D0CC95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D9A2-8873-E286-AC8F-545AA2E3E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1.Predictive maintenance in solar power systems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349F3-1C31-F6B2-F830-0DA387B9A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516" y="3783806"/>
            <a:ext cx="9144000" cy="2290219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b="1" dirty="0"/>
              <a:t>Problem Statement: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Solar power plants play a crucial role in the transition toward clean energy. 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However, maintaining large solar farms is challenging, as breakdowns or inefficiencies can significantly reduce power output and cause financial </a:t>
            </a:r>
            <a:r>
              <a:rPr lang="en-GB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Traditionally, maintenance schedules are set based on time intervals, may lead to over-maintenance or under-</a:t>
            </a:r>
            <a:r>
              <a:rPr lang="en-IN" dirty="0" err="1"/>
              <a:t>maintenanc</a:t>
            </a:r>
            <a:r>
              <a:rPr lang="en-GB" dirty="0"/>
              <a:t>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0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C8F8-8144-72BD-D9F9-DB100E25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</a:rPr>
              <a:t>2.Waste sorting using computer vision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C3B8-6A19-44CB-FB06-268816905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15" y="1512092"/>
            <a:ext cx="10515600" cy="4082125"/>
          </a:xfrm>
        </p:spPr>
        <p:txBody>
          <a:bodyPr>
            <a:normAutofit/>
          </a:bodyPr>
          <a:lstStyle/>
          <a:p>
            <a:r>
              <a:rPr lang="en-IN" b="1" dirty="0"/>
              <a:t> </a:t>
            </a:r>
            <a:r>
              <a:rPr lang="en-IN" dirty="0"/>
              <a:t>Waste management is a critical aspect of sustainability.</a:t>
            </a:r>
            <a:endParaRPr lang="en-GB" dirty="0"/>
          </a:p>
          <a:p>
            <a:r>
              <a:rPr lang="en-IN" dirty="0"/>
              <a:t> A major problem faced by recycling facilities is the incorrect sorting of waste, which reduces recycling efficiency. </a:t>
            </a:r>
            <a:r>
              <a:rPr lang="en-GB" dirty="0"/>
              <a:t> </a:t>
            </a:r>
          </a:p>
          <a:p>
            <a:r>
              <a:rPr lang="en-IN" dirty="0"/>
              <a:t>Sorting waste manually is </a:t>
            </a:r>
            <a:r>
              <a:rPr lang="en-IN" dirty="0" err="1"/>
              <a:t>labor</a:t>
            </a:r>
            <a:r>
              <a:rPr lang="en-IN" dirty="0"/>
              <a:t> intensive and prone to human </a:t>
            </a:r>
            <a:r>
              <a:rPr lang="en-IN" dirty="0" err="1"/>
              <a:t>enor</a:t>
            </a:r>
            <a:r>
              <a:rPr lang="en-IN" dirty="0"/>
              <a:t>.</a:t>
            </a:r>
            <a:endParaRPr lang="en-GB" dirty="0"/>
          </a:p>
          <a:p>
            <a:r>
              <a:rPr lang="en-IN" dirty="0"/>
              <a:t> Al and machine </a:t>
            </a:r>
            <a:r>
              <a:rPr lang="en-IN" dirty="0" err="1"/>
              <a:t>leaming</a:t>
            </a:r>
            <a:r>
              <a:rPr lang="en-IN" dirty="0"/>
              <a:t>, particularly computer vision, can automate this process by identifying and classifying waste types</a:t>
            </a: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9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0751-115A-541F-7C81-5A9614C6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3. Energy efficiency in </a:t>
            </a:r>
            <a:r>
              <a:rPr lang="en-IN" dirty="0" err="1">
                <a:solidFill>
                  <a:schemeClr val="accent2"/>
                </a:solidFill>
              </a:rPr>
              <a:t>samrt</a:t>
            </a:r>
            <a:r>
              <a:rPr lang="en-IN" dirty="0">
                <a:solidFill>
                  <a:schemeClr val="accent2"/>
                </a:solidFill>
              </a:rPr>
              <a:t> buildings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3EED-3DF3-0B71-3405-BEB07CE4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2056" y="1451102"/>
            <a:ext cx="10515600" cy="331602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Buildings account for nearly 40% of global energy consumption.</a:t>
            </a:r>
            <a:endParaRPr lang="en-GB" dirty="0"/>
          </a:p>
          <a:p>
            <a:r>
              <a:rPr lang="en-IN" dirty="0"/>
              <a:t> Improving energy efficiency in buildings is essential for meeting sustainability targets.</a:t>
            </a:r>
            <a:endParaRPr lang="en-GB" dirty="0"/>
          </a:p>
          <a:p>
            <a:r>
              <a:rPr lang="en-IN" dirty="0"/>
              <a:t> Al-powered</a:t>
            </a:r>
            <a:r>
              <a:rPr lang="en-GB" dirty="0"/>
              <a:t> </a:t>
            </a:r>
            <a:r>
              <a:rPr lang="en-IN" dirty="0"/>
              <a:t>These solutions are particularly effective in commercial  high energy demands.</a:t>
            </a:r>
            <a:endParaRPr lang="en-GB" dirty="0"/>
          </a:p>
          <a:p>
            <a:r>
              <a:rPr lang="en-GB" dirty="0"/>
              <a:t>T</a:t>
            </a:r>
            <a:r>
              <a:rPr lang="en-IN" dirty="0"/>
              <a:t>he system automatically adjusted temperatures and airflow. This resulted in a 20% reduction in energy consumption and a 10% decrease in operating cost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6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AFD0-F41B-EFD7-5CDF-F68CD5E4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4. Air quality prediction in urban areas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CA0B-0CB3-FBF1-8A77-05254A66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Air pollution is a severe challenge in urban areas, impacting public health and the environment. </a:t>
            </a:r>
            <a:endParaRPr lang="en-GB" dirty="0"/>
          </a:p>
          <a:p>
            <a:r>
              <a:rPr lang="en-IN" dirty="0"/>
              <a:t>Accurately predicting air quality levels can help city officials take timely actions to reduce emissions or warm the public.</a:t>
            </a:r>
            <a:endParaRPr lang="en-GB" dirty="0"/>
          </a:p>
          <a:p>
            <a:r>
              <a:rPr lang="en-IN" dirty="0"/>
              <a:t> Traditional methods of monitoring air quality are limited by the number of sensors and real-time reporting.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56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7632-C543-1052-ABA5-34DD4C2E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/>
                </a:solidFill>
              </a:rPr>
              <a:t>5. Sustainable</a:t>
            </a:r>
            <a:r>
              <a:rPr lang="en-IN" dirty="0"/>
              <a:t> </a:t>
            </a:r>
            <a:r>
              <a:rPr lang="en-IN" dirty="0">
                <a:solidFill>
                  <a:schemeClr val="accent2"/>
                </a:solidFill>
              </a:rPr>
              <a:t>agriculture with AI for crop yield prediction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A6CA-1005-AA97-42B2-E80B25949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/>
              <a:t>Agriculture </a:t>
            </a:r>
            <a:r>
              <a:rPr lang="en-IN" dirty="0"/>
              <a:t>is highly sensitive to environmental conditions such as temperature, rainfall, and soil quality.</a:t>
            </a:r>
            <a:endParaRPr lang="en-GB" dirty="0"/>
          </a:p>
          <a:p>
            <a:r>
              <a:rPr lang="en-IN" dirty="0"/>
              <a:t> In the context of climate change, it is vital for farmers to have accurate predictions about crop yields to optimize resource optimize resource usage and reduce waste.</a:t>
            </a:r>
            <a:endParaRPr lang="en-GB" dirty="0"/>
          </a:p>
          <a:p>
            <a:r>
              <a:rPr lang="en-IN" dirty="0"/>
              <a:t> Al can help by </a:t>
            </a:r>
            <a:r>
              <a:rPr lang="en-IN" dirty="0" err="1"/>
              <a:t>analyzing</a:t>
            </a:r>
            <a:r>
              <a:rPr lang="en-IN" dirty="0"/>
              <a:t> historical data and environmental factors to forecast yields and recommend best practices for sustainable farming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054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1.Predictive maintenance in solar power systems</vt:lpstr>
      <vt:lpstr>2.Waste sorting using computer vision</vt:lpstr>
      <vt:lpstr>3. Energy efficiency in samrt buildings</vt:lpstr>
      <vt:lpstr>4. Air quality prediction in urban areas</vt:lpstr>
      <vt:lpstr>5. Sustainable agriculture with AI for crop yield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1.Predictive maintenance in solar power systems</dc:title>
  <dc:creator>arulkumar9797.murugesan@gmail.com</dc:creator>
  <cp:lastModifiedBy>vanishak52@gmail.com</cp:lastModifiedBy>
  <cp:revision>7</cp:revision>
  <dcterms:created xsi:type="dcterms:W3CDTF">2025-04-03T05:46:21Z</dcterms:created>
  <dcterms:modified xsi:type="dcterms:W3CDTF">2025-04-04T05:24:08Z</dcterms:modified>
</cp:coreProperties>
</file>