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84" r:id="rId2"/>
    <p:sldId id="285" r:id="rId3"/>
    <p:sldId id="256" r:id="rId4"/>
    <p:sldId id="261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58" r:id="rId18"/>
    <p:sldId id="274" r:id="rId19"/>
    <p:sldId id="287" r:id="rId20"/>
    <p:sldId id="275" r:id="rId21"/>
    <p:sldId id="276" r:id="rId22"/>
    <p:sldId id="308" r:id="rId23"/>
    <p:sldId id="307" r:id="rId24"/>
    <p:sldId id="309" r:id="rId25"/>
    <p:sldId id="310" r:id="rId26"/>
    <p:sldId id="303" r:id="rId27"/>
    <p:sldId id="311" r:id="rId28"/>
    <p:sldId id="312" r:id="rId29"/>
    <p:sldId id="278" r:id="rId30"/>
    <p:sldId id="302" r:id="rId31"/>
    <p:sldId id="304" r:id="rId32"/>
    <p:sldId id="313" r:id="rId33"/>
    <p:sldId id="314" r:id="rId34"/>
    <p:sldId id="305" r:id="rId35"/>
    <p:sldId id="297" r:id="rId36"/>
    <p:sldId id="298" r:id="rId37"/>
    <p:sldId id="316" r:id="rId38"/>
    <p:sldId id="317" r:id="rId39"/>
    <p:sldId id="318" r:id="rId40"/>
    <p:sldId id="315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291" r:id="rId57"/>
    <p:sldId id="25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E60D08-BD99-4AA1-A17A-8BB5E7E20485}" v="2503" dt="2024-11-17T03:00:49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77" autoAdjust="0"/>
    <p:restoredTop sz="94660"/>
  </p:normalViewPr>
  <p:slideViewPr>
    <p:cSldViewPr snapToGrid="0">
      <p:cViewPr>
        <p:scale>
          <a:sx n="66" d="100"/>
          <a:sy n="66" d="100"/>
        </p:scale>
        <p:origin x="69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C9706-A26D-4B20-A79B-AC115BAE023B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79B9B-ECB0-46D9-A881-519B409ABA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37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035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4AC00-47DB-6B69-AD71-0C0B9689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289D0-99C0-5D3C-2288-44C727197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FA3EF-D71A-8346-EC0E-B214B2B09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883CB-0582-F8EB-F73C-FAE8A2694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06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09ACF-A6BF-F44D-6604-AE66DD836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D87C2-6B38-784A-742A-051B9412E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6E24-DDC2-204D-61B1-1B4AB8F87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169F-D00D-1FFE-F974-9F2005E9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119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B0774-A0F2-98D8-B36B-9818F3683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78D11-79EC-E76F-7361-D17445AAD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FCCC7-503B-4B11-B294-8010DA4C3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63C88-5453-0E9B-DC99-A7E89EA6D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8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A53FF-3B8A-EA24-96A2-531595188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66AC0A-0CB2-E4F9-8AAC-9037F872A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E9EE6-5FB1-3E64-1827-616334DBF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05CBB-CA7A-D0D2-1C5B-5D1415DFE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42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5C5D-DABC-250D-BE65-D4AE79E8D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3284F-A6BB-69B7-3563-CEAA75F95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9E15AD-FCEE-56F9-40EF-B9665BE6C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2E6AB-87B2-3D38-BAF6-2F0E65702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54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1F896-C34C-97AD-8840-0D86ECA2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C94C9-382A-D469-2724-839C8AF69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B1637F-7246-0260-7FFA-EBC55810E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C9476-8833-D2F8-4A76-D1B312262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86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CFF87-351F-61B6-657C-8487519FC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0CA28-2F94-DB75-C6F6-70EC422EE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C7A37-71E7-5BAC-F91A-DCB5922FD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6417F-365F-B4BF-C746-004A6B8A1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10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D379C-55BB-E4EB-7D7E-AB151DBC4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3B081-192E-A7AD-47C3-792E04894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08922A-6E5C-5A11-2F5D-8DE8AF954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F4341-ABAE-8E97-A50A-006053E7D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9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18AE3-2B38-933A-29ED-9E67548C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9F6C6-9539-40DB-C47A-C6FB174C6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2C249-8D26-B966-802C-6476CD06E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47FCB-9A96-20AC-897B-B4E4F1164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11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EA3C7-FB02-E5D3-8374-A82967B2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9CD77-59B1-E93B-72CD-FE2E096B2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C009-8726-1F46-D5B5-8F2C6B8D6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BFCB3-E167-0EFB-1C2F-AF9C55BB70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54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8C3E-6E2B-63D9-389B-71FB7189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04424-60BC-3F36-CD7E-E3F7B261A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07DFD9-00E5-4E8C-CCEA-35FDBECDA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94072-0CFA-636E-2DD3-92F584065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53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78ACE-242D-489C-02A7-F08E7DBB8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BD7F3-EAEF-3C5B-C4F7-BB7D0BDD5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055F10-1BA4-5AC9-44E8-1FD85BECE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A44E2-6DBF-9CC7-9343-6AA7E373C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861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EC78-5704-E7DC-7037-1C2FBDAA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E1BF5-5D27-1646-5E0D-6A189B6AD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A6D23-F25A-F8AD-8DEC-6A23671B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3C1B2-8425-09E5-1C25-60A300F78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94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2A31-DB92-02C3-9872-58DB8DCA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2E44E-A3C0-B85C-F2DE-0F2A7EFC0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4F789-2900-33D9-0E62-134B6886A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9D902-52F9-50E6-7793-8B5DA9AC3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06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88555-A706-69D1-3505-BF7A3B57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02E72D-E685-EBA3-83E5-AA17D824E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D94B8-745B-6B1E-46AB-E53639D93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28067-FB78-E728-3D3E-71B9B9E7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75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D1D03-02DC-81A0-60E5-4EDE5C5C9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9D1BC-C028-0132-6EB6-8881CD3ADF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D9EEC-4A51-BF70-518A-B58CC3879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BA45-A2E1-313D-A042-02105EBA1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252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F0AA9-E4B0-D1C9-EC3E-550D3F3F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67BEE3-0C7E-2E7F-C9E3-4DFF229C9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42C44-C7DD-E8CF-7EE1-AF9CBEA96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8F6DF-C408-4258-950E-67167C562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51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05DC-9D3B-53D2-A970-FE12ACCF3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1EE4C-4D6A-D4CA-6C1B-099AE483C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9CE81-1CC4-7655-88E2-4C7D2832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CA7FD-5FC6-1C3A-F507-DBA725B9C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50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9B8A2-8555-5157-C4F0-3EF770C9B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83D93-D3EB-D4D6-E7B9-013F04CBA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6D231-6C58-63FA-2D3E-94209B54C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A36E5-11D8-E5AD-309B-D53A8BEEE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925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79A4A-A20E-8D24-EFED-E04CC2045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DCA566-77CA-CC88-2B1A-531C3CAC7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21F7A-30B7-B74D-250C-DA5E586A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090A2-DAC0-E424-E995-6E83A90E5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59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05302-CB90-9F6E-2E47-282E032E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6DAE6-F7DF-7082-D8F5-0BFFD7032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2B007-6C08-3951-BC03-D75C06F09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F9C88-7966-4F5C-35CF-BD9E09CC9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187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69785-22AD-AE6E-87AF-5015FF291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6D2344-42A0-D3FF-0205-DD22BEA79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862A1-411C-7F6C-46C4-AFAC8E981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A26AA-4210-3C9D-C23D-6D97E31ED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83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6339E-8A8E-6B9C-01BF-7B800660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CD869-B268-1479-21E0-9DAEF9CE5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4747F-F545-E256-1315-4EE300304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9C970-D489-9B65-F503-5A8899E94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32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7FA9F-F27F-3F0F-5317-DE01F1A64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2FF1C9-6C57-2110-EB50-2934A1A2A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C6F251-0290-61C8-5689-67ED99040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F688C-535F-C0BF-DE18-DAA731314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786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A252-0F3E-AB5C-F6DD-5E4EA613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7EF0A-54E7-03EF-C1B1-CD986660A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2F9C3-33DF-EE38-90AE-5A05DC2CF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6F404-A517-0270-F9B2-FC641AD09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821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827FE-16BA-C3F8-03EC-8BC55933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90D38-E68B-3AEA-DEF1-EBEB76F02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20966-EAB5-4EBC-FF18-1D948B72A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CC9F9-AEB9-E160-46BF-2196505E1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903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741F7-EF44-A9B9-669F-8FF4FF978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AEAA6-CE99-B51B-458C-002A96352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DAEC3B-1DE8-9D2A-C85C-87C44534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CC496-4845-7ADF-8D14-86D131BC4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39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2F49B-3C4F-AA33-73DB-87D10B57E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5F6AF-3D50-BC86-33CA-6E28EE9CA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CC6A6-A696-DD6F-6476-DA4463DCF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0AEEC-DBB2-1B87-D930-AB4A36317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765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EB797-A6ED-4DA1-04A2-DC26B58B3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020C46-087E-F96D-B28A-D947043B4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56EAAE-82D8-6703-10E7-6CD9BB6B8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5A97-31D8-2CB3-7CFB-DC1A1D72D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39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EB56-41A3-1077-C8B9-FB94519D0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DAD86-810C-0F5B-7FEF-2A2DA551A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60698C-E2CE-3148-77FF-808FF036E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5B2D4-2C50-6A71-95A4-F255BDE6E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8083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8BCB0-70A0-ED12-4EC0-74184572F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FAE1BC-4F45-A1C0-C20D-DEFB4C8E5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C997CB-1947-CF44-2868-DCE373627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B00BA-DE8F-03FE-1989-307318154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777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9D381-31F8-93C0-FC7B-A37434BF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7B1DB-DD6A-11A2-407B-129491D62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D1A67-E19B-8352-6AED-8D5EB6DDB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F749B-2A93-F9FC-E9B1-2872CF628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8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17448-8971-738B-FCAF-ABE5C8655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73E868-8CDA-0553-1FD0-81097F381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ACC1C-5EED-1330-A962-1EE578C3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C398A-8870-5E9C-68DE-D35656C0B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1047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EDB56-4045-01D4-E5E6-7DE486CA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C2BA5-501B-4E90-907B-DDC297027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59CD8-99CD-C93F-B8AA-2EA7B5D20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F2D73-15A0-275D-0E78-712F5177E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068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7CAD-9C74-B821-3891-ACBDE8AF5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AA6B2-D13C-3E3C-7D98-DF8D67B8E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04260-B8F9-0438-E55B-DA60CFAB7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5EEAC-1314-85B6-4092-AF45C81F4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1559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349F-6EAE-BEF6-5A23-21595E2DE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A19C4-3542-3FC7-FED9-FC969AF96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8B802-DD38-FE98-9F50-70D629D6E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7FD8D-9878-A527-69D7-0CF65BDD6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3472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EBC9-DCEE-9725-5AE9-B7CFCAEA1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97DE0A-2C2D-4037-B24D-47CCAF3CB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E4040-997C-7239-56FC-6CD9703DA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4D9F7-43CF-6C31-876B-9F561B29F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4952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64397-5E4E-4E9B-7409-2559046C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E9764-57B7-7B11-787F-1AA1D933F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77F8BB-50D1-0C1B-8DF5-E58A33785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8664A-14F2-700F-DC14-04631FE6E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1900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4F0DA-3A25-C27C-5B54-1CF30B21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30D68-BE38-3584-37E3-7CE2B55B5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F012A-B65B-5209-9464-5CEB36506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DB37A-BE9B-BFFF-5E4A-65CB4684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5271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4D64F-F00E-0808-03C6-6E5CD31C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55214-EBE1-3D95-A313-45D50B547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CCB526-6DA6-F3E4-0FDF-97DD42783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F3195-2C03-50FA-82B0-7948F8CC09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8834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D44AE-B9AC-AE46-D641-57FDA3C5A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FB232-467F-0F2B-D06B-76AFD103C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8FBC01-0821-2EAC-8633-8439D9935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94BA6-6D80-5738-EEF6-F76B46245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618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EC068-7857-3F4F-FC9F-35A70AF0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DA7E7-AA70-6773-A24A-ADB2DD420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64BF2C-A3E5-6E71-32DB-40CEC41BDC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6B02F-BA0C-226D-D6D5-3770B56FF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238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711E-B09D-0214-3835-95358948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2C7393-059E-5555-96D5-556F5BB23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462E5D-9C3A-2A04-3602-C22FA925E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EFD93-EF72-E6C4-4C2B-22510B146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25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E50ED-171D-5858-AEC7-A73F5CBB6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6105B-A25D-51FE-C7E8-D7A0877AE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6CCC02-3943-4700-4C40-AE0FB5242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1FA68-1B78-FCD7-7BAE-98E00296C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802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EE519-CB7B-11D2-0D32-9FC7FC613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9559B-C30B-96DB-F831-A428A9FBC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A7DD8A-59F8-6AEA-1898-3447B9958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D2DB4-256D-E26D-AA76-C5391F78F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566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F0E67-3144-BCEF-3531-294760F8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5B804-6FAB-6FF0-7D7D-0E6F45EC0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6F7725-5637-14AE-D2C0-6696DA979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2DA0-BA38-6E9D-0F2E-BF9F05C1B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348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B1387-D8D1-05CA-E1DD-62F1C30A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EC1F9-1512-8BF0-16C9-55BBAC918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ECA15-A67C-6969-E250-B2F939C0F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3C31C-0866-D792-29D9-6B3350EC4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276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7F74-95E8-DFB9-D0AE-7EA781D06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B1F75-924D-2D62-B4A1-CE5DE4A55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F5DE7-ABCB-376E-CE0A-A0BE98066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CB43-4AD8-0D58-5F5D-6EA8303E1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58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30C2-8A85-85B6-EFAF-DC7A8B4C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23AFE-7E2D-847D-CDAC-22DA05D69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B36E8F-A042-8FC8-C9CC-3700906DC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BE438-A690-F270-9724-1F654C0FB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FCD8-A6A0-D5C3-5603-F19E127A2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AEE8C-2851-59A4-3D95-A354E1988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A86C8E-766B-9CB6-047D-BB31F00A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A1D85-3CB9-A0B6-3624-40E640E92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1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D50DE-4025-FE50-CE87-C50E03B05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C6169-C43D-D52D-2685-C4C198268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8CFE3-D5EF-9086-C1AE-B16B8CACE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E454D-F58D-F985-B331-0F0FF54E40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34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EB46E-853D-454E-62D9-69125C64E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E5FDB-B35A-926F-E941-8947A5F64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B8D1DB-EF15-648A-1CFC-2C0F3AEA4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0C6DC-A82C-FA62-ECD1-0C460E692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2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DB9D5-1838-F09E-41FE-91C43A78A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0129D-120E-2650-D10E-7B8476652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E2F12-9848-1F16-22D3-790EB075D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E51A-3817-D9A5-D2B7-C0E785FAC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79B9B-ECB0-46D9-A881-519B409ABA46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6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6BAB-7C1A-C08D-029E-6E9F6ECD9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D9084-240A-E6CA-667C-45D2FA7BE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14617-B8B5-4E4E-96FA-8A3AA756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9858-464F-ED5A-26A7-9DC6F8B9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893F1-A57D-7C94-6DB0-B84F8366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CE2A-39AD-04A6-E49E-0C43D5E4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7F45C-8402-D1ED-DF05-932022E5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92EF-5A0C-5DE8-2190-DF6CABA66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A6B4-5546-E496-7008-B80D1660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BB94C-8F92-3255-AF7A-7402C83BC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88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99F93-9C21-1205-E0C5-83FF34D37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5C173-C5A7-52DD-12D2-FCAAA9EB0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4CC17-13A1-DA57-FC8A-3BFC33D7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BAB6-AD0C-0E5A-1858-E4C56A45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A246-FCA1-0779-78B3-1FC999F6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1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728A-47B9-ED4E-D2FA-74388E82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021E7-3F9A-0BD2-2A02-E836BD6E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2221D-F733-C6FE-4157-FC79E48F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44AB-8B2B-3A5D-D76E-8306204BF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18CAD-F6B3-9E39-8FD0-4C12F1AC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89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EC8E-3EFF-EFBE-2978-D9BD252D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0B7AA-3888-066E-E5BE-847C9EA87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BAA8-63B6-8EC3-9AF4-16EBBC46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7F38-C8D7-29B7-F934-78BD96D9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C4F29-E65F-9554-2CCC-E36A2513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5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5AC84-628A-0BB7-CEBB-5875D6D5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80CAB-9C35-0AC0-D76F-173CBC62B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119F9-7BFC-8C96-DF03-33684A39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DE58D-3086-5669-875C-61E78215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947A-53C7-C5DB-5FB0-694DABC93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51CC9-B79D-C270-18C3-F5D7BA34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FC596-0355-0CDF-D46B-719AAE52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CD13-552A-2B6D-949D-F1DC8DE8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D326B-1B15-2851-34FE-7058525B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3EF9B-DA9F-1EF9-C79A-CDBFE6462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7A9E6-F18A-7D15-06E7-0BF28A8B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5411A-0DB6-76BE-C8B6-C2BB4FBC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16C18C-4C71-5DD4-C81B-C14C4A39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1CE2A-7F2A-772C-0842-9D649FCD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5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3177-4F50-3E3A-A841-00F26466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A49FEE-ED78-1A48-261F-3398152F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C5484-257D-7546-1724-009FCF17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7AC2A-2F36-876F-39FE-76B5A6E6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96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4E5B0-1FF3-B9A3-2AAA-5F323B46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4BBCD-C9C5-6EDB-9EEF-511380BD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2A5C-4FD6-1A05-87D4-815F5E44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2E21-03DB-01A1-4D81-D4218B231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FD25-F905-FC45-6C73-AA493C0A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A74EA-25AC-C6BD-0900-1C8D4A11A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3CAE1-3377-61FF-C645-E46742A6A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B3C54-897B-AD4E-F23E-742FBCAB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A331E-AE11-7410-B45B-C849C172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5799-19F0-07F4-2E98-186A684E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C0615-3AB7-D3DB-56A6-72FE0816B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9E2F6-FABE-1280-E1B1-272A6822B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5BB8F-6F9D-D2E5-7BED-13D579D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C515-D5EC-3C21-9EC1-9BA6A786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0CDCB-2468-435D-E09D-35644DC1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49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50336-DB6C-109E-FCD6-9352DD9EE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87BC1-5F17-439D-B80C-059216174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90F3C-41C8-4578-FB5F-DAB4CD75F8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46941-F859-4E70-9EAB-C38827FEF0D4}" type="datetimeFigureOut">
              <a:rPr lang="en-IN" smtClean="0"/>
              <a:t>17-11-2024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B343E-FD67-7F1D-E443-8D740AD6D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B18E-ED53-9038-ACA1-53775230F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911D3-4CC5-439C-A548-BC3BFF475A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5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8D48-5425-D44F-37F1-668B61A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Computational Geometry Project</a:t>
            </a:r>
            <a:br>
              <a:rPr lang="en-US" sz="4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</a:br>
            <a:r>
              <a:rPr lang="en-US" sz="4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“</a:t>
            </a:r>
            <a:r>
              <a:rPr lang="en-US" sz="4000" u="sng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Sweep Line Algorithm</a:t>
            </a:r>
            <a:r>
              <a:rPr lang="en-US" sz="4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”</a:t>
            </a:r>
            <a:endParaRPr lang="en-IN" sz="40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915AC-B27E-55D9-36E4-67C7BCFB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7790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Under the guidance of: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Prof. Smita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Kandekar</a:t>
            </a: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-Professor, Department of Mathematics, SPPU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Mr. Shubham Jagtap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-Alumni, Department of Mathematics, SPPU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	Presented by: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		Raji Utekar 	             (23092029)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		Archana </a:t>
            </a:r>
            <a:r>
              <a:rPr lang="en-US" sz="2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Sonawane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	(23091049)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		Avinash Desai 	(23091009)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E5667-6A1C-9609-24FC-094FB344BA8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4" y="365125"/>
            <a:ext cx="1429932" cy="10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27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6AE35-E00A-8A9E-EE52-5ADC9311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3CDAE0A-0B93-8E93-3179-1A6C0BB6AC49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5198C0B-D56D-38E8-A808-6DB31178303D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1DAD2B4-BDA3-1FC8-8B39-870F3BFC3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D4828B4-ABB0-2B13-127A-C86C33CE7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8F4D27E-AC83-C7EA-4795-6DA303432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7FEFD08-6799-5789-5360-452AE8F0B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A83DF6F-684F-EEEC-D9AC-69CE0BA77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DCD2A26-BF15-15BC-C2A5-D5865F5EE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95A0FBE-39A3-545C-B499-84EAEB4F62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217245F-B036-EA8C-7CD4-571CF788F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45E66A0-4D3A-14EF-3A04-1E6F86B03F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B6D9FC1-AA40-D9C7-32E7-8B8203141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652A31B-A5AA-F6DA-8E17-D965AB69C7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0861B90-00D5-73E4-C21E-1D0A6131F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403FECF-B49B-BF0D-28FB-2FF4E0DF22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86A20C2-53F0-AE84-9F30-37B183F37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966F5F-442C-AB67-630E-97A1A891C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1E9A270-AA94-4658-2070-50920A2FC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092DCC2-D662-5B23-5883-C14D4BA4A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D8A8C39-5BA0-D318-B259-DC5F0DF7A105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5E42EE-7559-4C83-5331-E466CB87F9E6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2876A95-D69C-996F-D0EA-A3B4A0068B64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1296DB-BE58-D978-32A4-7904338E7C38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DA99345-4B66-BFDE-57CB-3AB47B6A369A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40050C-5959-BFB0-E1F0-30CC138C47E1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4469A5-04BF-DB38-028B-FD82D2A3A6E2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B196B9C-024F-46FD-1162-3661CC83EFB0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09F9899-F004-434D-F9DE-CCAA1EB684B5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6F3C5C-896F-4F3D-5125-A15F898C9FA4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CCEA555-EDAC-8D88-DEA7-C0333A7BF0A7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8FEC16-D3E6-1AD2-EB81-17FFEE1690AC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2F7A3F-9745-396F-D630-3B93F8FD20C3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B5D7505-D21B-195A-0810-7E8B71C21669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285A25-8BAF-6EDA-CEED-945833C519C2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A9143A2-0F0E-51CA-9B7B-BA0FDFC7525E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72C3F2-E1CF-4FA4-417E-FA5063CA623B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D6A2FD2-3251-5EB0-0BB5-D01D2A354FD4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5EF399E-DCA8-DB01-FA18-AE7C14AA70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AD61EF2-BD34-C19C-8A6E-327FA0F4D6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AD57DE7-1B5D-B105-8430-476066268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0326DEB-D386-DCFA-EBB7-FF7644D396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6BAA6A8-7110-C546-D488-B87E3215D7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E43191F-8224-04EB-3FF0-5777BCA5C0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3304783-D856-341F-7DF0-B3907672F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136646A-24C3-797B-71E1-D8C781F0B3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D51B6E1-FDE7-B6FF-14A3-5522C6100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2CF775F-64C5-C4D8-AB03-D3236D253B4A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577EF60-D85B-97BE-0547-7AF6EEEB1639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D48EE4-79C4-8F18-C268-986013C0ED50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5C86A84-CE80-D6C7-ECC2-36260A9A83A9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0949B64-AED1-F41C-9DC0-7BBD62E81F2F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053E1FD-A2A4-E06E-79CF-925A974F15F0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875274A-0432-6906-054C-74AC233E09B9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DBDA0C-08DE-480C-4754-505D41400357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00F446-936F-E615-8134-A02601536104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A1AE971-3DC7-55B2-B1D9-F108627845EC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EB9B93-9827-31BD-67E5-F252AF0AE3D8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5A70E83-993E-C950-73BC-7297ECFAC5B0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rgbClr val="C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52A2173-7640-E3C1-A07D-274EA0A549C4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15F65940-B52C-BFE7-1C2C-51E6062D26FC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E5D9DEF-7AA2-625A-D357-C7BF802A1DD9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1C6D11A-30BC-B489-1008-481DD28DD166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A9210CB-5248-8B27-F9E4-856A29A2183F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5D6D0AA-3B75-5640-6913-34274EDEF692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1F4CA-822A-D2F8-C520-4332B1EB32BC}"/>
              </a:ext>
            </a:extLst>
          </p:cNvPr>
          <p:cNvSpPr txBox="1"/>
          <p:nvPr/>
        </p:nvSpPr>
        <p:spPr>
          <a:xfrm>
            <a:off x="8255685" y="4448651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intersect?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09CD2-9EE8-E675-6248-A214B685E5A5}"/>
              </a:ext>
            </a:extLst>
          </p:cNvPr>
          <p:cNvSpPr txBox="1"/>
          <p:nvPr/>
        </p:nvSpPr>
        <p:spPr>
          <a:xfrm>
            <a:off x="10875891" y="4370772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Wingdings 2" panose="05020102010507070707" pitchFamily="18" charset="2"/>
                <a:cs typeface="Poppins" panose="00000500000000000000" pitchFamily="2" charset="0"/>
              </a:rPr>
              <a:t>O</a:t>
            </a:r>
            <a:endParaRPr lang="en-IN" sz="4400" dirty="0">
              <a:solidFill>
                <a:srgbClr val="FF0000"/>
              </a:solidFill>
              <a:latin typeface="Wingdings 2" panose="05020102010507070707" pitchFamily="18" charset="2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2F167-F04F-7CC0-C95D-557233B244B2}"/>
              </a:ext>
            </a:extLst>
          </p:cNvPr>
          <p:cNvSpPr txBox="1"/>
          <p:nvPr/>
        </p:nvSpPr>
        <p:spPr>
          <a:xfrm>
            <a:off x="10161194" y="252810"/>
            <a:ext cx="652743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1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18215-60B2-095F-11F4-B72B99ECC456}"/>
              </a:ext>
            </a:extLst>
          </p:cNvPr>
          <p:cNvSpPr txBox="1"/>
          <p:nvPr/>
        </p:nvSpPr>
        <p:spPr>
          <a:xfrm>
            <a:off x="10161193" y="871472"/>
            <a:ext cx="732893" cy="400110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 = 5</a:t>
            </a:r>
            <a:endParaRPr lang="en-IN" sz="20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29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A2A5D3-9DEB-3B76-27A7-12057034B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621463A5-B8EC-3ADE-037D-9E3D6ECB7D3A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2051D2-2A5B-A342-76BF-3AF77DE4E80B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4052CE0-26C0-1697-148E-FE5A2DBCD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D92998E-5017-A6B4-5B76-3F377420F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DD4247F-92D2-26E8-3F37-31375F254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FF3B54-445E-6645-2711-CCE4642DF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93A7E80-0251-FBA4-CF4A-65C90DD76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913C06D-F570-2A51-93E7-D02EC4C54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EF25402-FD72-51FC-E2CB-CE5777369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8B5B768-3FA9-7B80-4E53-61B184B1EA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ADA5F3B-98F1-B6C7-DA10-E944A8AA3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A971CA7-02D2-65AD-E4B3-191E99CAB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E4F6A86-1634-EA9B-24AC-2DC3724217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608F19-590F-8E15-5459-92AA9D4FF7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9BE538D-097D-F5A0-7B19-4D62AD96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A782ACD-9FD2-235F-7EB9-B078E4897F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F95254E-5C98-3404-563F-C33AFBE91B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C35F088-EB81-EFDE-4924-E1DCAB192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42C27FA-09CD-553E-F0C9-6DA8B7B673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94FDE41-4645-439F-1B66-1402C454403E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F140602-D92E-DA46-ADD6-5289E3815FCF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11398C-43F4-E0E0-F604-FC569D83FAD3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9FBAF4-5EFA-5AC5-35A6-92AAE2D37E59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392E7B-9D28-5549-BE91-CCEB3358DEFD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B3834F4-CD45-284B-19FD-80821D0DB763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399B4E-043B-C0F5-72AF-9853E2784B82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11F73EF-234A-56CB-0498-F4F571401954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E6DAE76-3C73-0261-3BE0-042A17479F79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788B07-E7F9-3EAC-CBE7-2C60E54EC7A1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8FC4EC-1E80-D83C-5761-44F245527DB1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3F7281-970E-527D-F743-B80D761F38ED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503E3BE-C0C3-5FD5-C663-AE60EDB97DA5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830148-76CB-3FD3-ACD0-920A779EEBEE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2E2AD36-013C-3ECB-641E-19956306BF2C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2BF7E56-FAAE-E895-FFE4-68121FCCFE94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73FB06D-3C2F-250A-11F6-2F96D39E3292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767E94C-3412-3A4E-370E-912B04FA8045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BBD79B7-3BF8-E0CC-61D0-32E140ACE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B2E7877-78D5-DA96-1BCB-80A94A066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659B754-C45C-4E06-F9EF-CBFC9BD49C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4C37C45-19ED-C7CB-C9C5-85D4D452CB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E530A31-81DD-F722-ED68-799DDDAB4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ABDDC86-3433-0263-BF9D-31D61991B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101F904-7290-6638-1978-8CCBE9E638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51FA405-D9F3-6D20-CB01-3621931F08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F505732-F6DF-A827-8B7E-C9CD0783C1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C6D003B-9748-FF1F-A0A2-427B6F8443CC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F0A2A1F-00C9-0FBB-0174-6031E60AEC03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DD325A2-6C58-6E59-28EB-D0A907F9FC37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93D746-7099-1B51-08BB-75B4C682FB35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3F223FC-6F0E-93A6-DE20-A5F072F60D17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156711-B3D8-CC4F-902F-567E71A49C51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97C9FD-1254-0880-2789-D6E6FAC73725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1BE6D6D-7A46-2C6D-72BF-3AD3F81DDA24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E75AE27-1091-8E8D-201A-67F9A61212C0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223FE9-161A-291D-F3D6-D8FCFC3485FE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B4925FE-1340-E890-91D9-BA04A425A770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A5A2974-40C7-7532-5805-DBF6100B580B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rgbClr val="C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8A29245-9587-732E-A407-6B0A3DC58673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9623C8-D53C-8B7B-4088-C5E842164776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AB19F0E-A22B-D281-2C84-0ED61FB023F3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D5B37AE-FCFA-D8E4-C032-2EE0FAFD70DD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69945AE-F0FC-B40E-2151-C02B2E09A4CC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7406D0D-722E-96F5-05B7-CE7FEB833D1D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313C7-6A58-D671-34A9-2A39C3526810}"/>
              </a:ext>
            </a:extLst>
          </p:cNvPr>
          <p:cNvSpPr txBox="1"/>
          <p:nvPr/>
        </p:nvSpPr>
        <p:spPr>
          <a:xfrm>
            <a:off x="9172943" y="3385105"/>
            <a:ext cx="2380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1 4 intersects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00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A3F68-EF7B-B9B4-C7E9-918A7D06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9DF9462-67AC-66A3-7304-D5AFE05988B6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27D0D4E-D592-D450-9686-E10F58B3AED2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AC9A999-E4F8-B077-F95C-46F3A6E327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E0197F6-4780-2C7E-7902-FF9F00E5CE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629C65A-25E4-7A76-E374-507AB2CB2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1D1E6F5-1289-8B91-CE67-D0ADF6694C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F3E6E1B-337A-E112-DB00-FBFFEE2099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CEE68A5-F6A3-6F0F-0726-429467D2C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BDC1AA1-BCDF-287E-8154-C9747B0451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BC5B03A-987F-70F1-DB85-2B45988D2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3AE2684-9190-B46B-DF84-446B596D3D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19FFDA6-275E-7793-4666-8805B3B84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44DD8BF-6DD6-541C-FDD6-B69413765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CAB79F-47CE-E4B8-3B46-4EE176C3E6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85390CC-58DC-56AC-9790-5BD2449C8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2B39D0F-5559-186E-BC7E-1C8D1712D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9391B83-F1CF-828F-E448-52C933836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E31AE6D-7826-C036-90B2-C719F9F14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6B5BFCA-A025-381B-424B-C4CDCDD42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82B28E-2A9D-6C9B-023F-FFB3FB4B9E95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EA68EE1-733C-772B-CAD7-44DB9F51251F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615A820-35D5-B047-5B9B-6E49057D4F6C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0B911D-B0B7-D25C-3974-FCD70E99922B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E33694-E2AA-6940-4266-7067AD470B5F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2B4A30-B306-3431-9A3D-9A5A7BBCD714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D27B6A-35A9-9B42-67A4-74BBA9980705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1DA8781-067B-2FFD-CB84-C25C55689BB7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B10ADF-76C7-66D2-19DE-1AF46410912B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F360086-3182-07A0-4254-F8376311876A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EFB164D-733F-E7E9-0EDF-5B008C0CCF0D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199EFE6-8628-74FE-A0AE-0B1BC8EF3B26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FE8E9F-BF36-1AE4-E08D-53E2DE7D0AFF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715DBE9-CD79-AAE1-CC41-6292C73EEBD8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E2D8EA-1196-27D9-D63D-97EFD374693B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D1B1F95-5DC1-672E-BEFE-C35F38803841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A83230-9AB6-773D-4FF7-8E969ABAAA29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9CB6EC3-27DF-3A29-97D5-1EC8BC53D157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6142CAD-328C-521F-721C-5F9EA8400C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AAB5EF-CA7C-10F8-D55B-F78E022CB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EC95CDC-54D3-BD85-68BC-089B096EC5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F48203D-FD5D-D0DD-96E3-66E7B973B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9C1B492-BF0A-0B0A-2B31-28B91FAF10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31990BE-6CBB-D159-605F-87215EA397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DE0F44-959E-0A28-62D9-E58343BF41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CCE7871-8E98-90D7-7551-3DA65DCE3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EC6D925-5C5D-FFB0-8A89-8A7326FE71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C2A70C-9C4D-5B6F-6D88-A89836713CC6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C00201-B96D-77D5-8371-89733CE01A0C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4D65ED2-2B8B-D3F2-E840-227FA99E217B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4F15E0-9D1A-92DC-30FD-781E96E62A9E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095D775-334C-45E0-CF7A-5A61FA9FC39B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F69165-4B37-0E2A-ED88-04C70B3ABAED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D4A900-C2B6-F0D5-686A-FDC92C327B49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FC14323-D7B7-AB98-A0AF-E2E746D47AE0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0B4A519-1112-965B-A720-6586B6DE68C7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E0B816C-2878-6A9F-4454-CAE475FD5C7A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4DDE69-AF70-C1D6-1435-02703DDC79AD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622A1A5-0B86-CCCC-2E27-12F2DC4E2D0B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05F9E3C-34CF-F35E-1BA7-896E1E3C62F6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2B789D1-2C35-63DE-F3E1-8E96CC0CF035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2AD4E62-6B8E-7502-6448-CEAC6C515B68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1F34560-256A-C601-F570-394E43652D0E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67EFF81-5557-9A65-A591-61AB9F30638D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CC0BD3D1-DC5C-7835-4214-B5AD8FAAFE6C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393AE-3405-A81A-8A2E-6DDC15DCB9C3}"/>
              </a:ext>
            </a:extLst>
          </p:cNvPr>
          <p:cNvSpPr txBox="1"/>
          <p:nvPr/>
        </p:nvSpPr>
        <p:spPr>
          <a:xfrm>
            <a:off x="10161194" y="252810"/>
            <a:ext cx="718466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2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73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2" grpId="0"/>
      <p:bldP spid="99" grpId="0"/>
      <p:bldP spid="111" grpId="0"/>
      <p:bldP spid="1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3173E-37BB-4A98-80C2-EA7392EA9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0D3D3FD-D2F0-69AE-B7E9-CF2E2DA97490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86C7015-5F14-E7A9-3AB4-C20C02A9356C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1B819FB-B1BB-749B-7F8B-7484D05A1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9B9CA55-1D26-34A3-2099-DCB7E25881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0CE8C44-AE77-89D8-DF7F-F1DD0322A5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DAC8806-253D-2D6B-E197-EDB6F673F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99185D8-8077-7E92-CFEE-B4A828F4B8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44DD3D-79AA-11ED-B649-067E65982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6F68522-E1DA-5A46-9C40-63897AFC69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AC6714C-7E93-15E6-6E83-D77DC27E0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02D87EE-E364-6D6D-6DA7-3B91B746C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75DB8D-5358-3EA0-8D9B-A6B4FAF6C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058E15D-EBDF-5052-2766-02F4956E1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8C80546-B809-F835-04A2-FFFA365F3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2E7E76-6F3E-36F8-34FE-3CE6EC933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DD1D01F-403C-BDA7-BC00-00CE9332C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EE43E1C-636B-1FD6-BD88-D5E3625EC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28C6DFC-1052-F089-A073-43508B489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837E15C-3271-57C9-8B35-4F895D99F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045EF04-E0F6-4CE9-12FB-9B9ECD559054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EFB732-E260-8A92-6B8B-752ABA937EF7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2953578-D629-B386-2F44-4F2E51DADFD8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AC60925-B87A-C01B-03E4-06A172831BA2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72197C7-4DF3-A3A4-F1E4-4BBFF15B6FB3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257E53-FB99-9792-87FD-F518165CFB8E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306833-2B94-2C6E-41F0-5E3F4B022269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D1A3E0-FD0E-C9DA-6CC7-FFB332A31D5F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396AFF-FE09-8B97-2466-F63E4B7DD96C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ED4BD9-A7B2-9C79-0C0C-214300BFF862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DA0540-55BC-FBF4-D817-20739F17C62C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036A02-4A92-BE5D-B31E-3A34CE9EDBA4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C592DF8-DC13-CC07-BCE2-2C7BDFD987B1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F935F1-B530-91A9-2CFA-FCFED45E7D2E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18FA51A-18CD-793A-8BFA-E9E85E3331AF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CD1C3C-1427-7DD0-6F5B-AD701371BC2A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C6C1E6E-D41C-5771-375E-36C7B7D90D91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A2CEEA0-2F21-CAE8-8F52-5BE09530C109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D510DA7-B1EB-6518-E105-09ABCC85A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2F04591-C03C-094C-3827-DCB3B1D15F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AE3B3E3-C185-752E-6515-0BE2ECFA8D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2AC829F7-E170-20C2-F607-4CA42A6B9A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C7FF2F8-3AF0-F7FD-C970-98F421346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AF98836-1278-CA53-E99A-60355745E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776CEB3-572D-6DF3-55FD-1258BF44DE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A2EA0D-01EA-AE58-4F93-750D8B8E03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51BBAA0-348F-AFCE-54C4-47C9ACA140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1EE0731-F1F4-A666-50C6-7264E195251A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24F563-B97B-54BB-10EA-E4BFEEE7BEB0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20DFB42-5F8A-DE6D-1064-DD36CC2A957B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957E56-E23B-3F53-DDE2-2EB7C6546DD7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C99CFB7-A9EC-D480-15C4-4E4D38EEE56B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58DADF-E6E5-E5CF-46D5-79E625796279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5D6C400-5AFF-BFE9-DC02-FE2CD4E4F629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677729-749C-45DC-4E51-7D61E04CF108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223CDFA-5D8B-FC3E-207E-EA52CF59C8CD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44857B5-8B54-97A4-C68B-B5BC32429346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2741CE3-C1A9-398C-7463-7E738BF5ADE1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36552EE-0D80-0CFA-8AD8-6ECC3A65A269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D272873-1AB8-90AE-8B3C-602DACFE3452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EE8786E-FEA6-C2F6-250F-7445FC10162F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BB916C0-82DF-3419-FC50-D2412F7469AB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64F694AF-D7A3-1FD9-6763-66164EDC493A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011115-5D3B-0EAD-0B24-1E0AC68477AC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53D6857-865D-9546-9B51-EE3D74CDBA65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A02D9-4A65-8533-CF70-AA32CF06A2D0}"/>
              </a:ext>
            </a:extLst>
          </p:cNvPr>
          <p:cNvSpPr txBox="1"/>
          <p:nvPr/>
        </p:nvSpPr>
        <p:spPr>
          <a:xfrm>
            <a:off x="8255685" y="4448651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intersect?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09384-95B8-1BA3-B691-455A5C0CDF38}"/>
              </a:ext>
            </a:extLst>
          </p:cNvPr>
          <p:cNvSpPr txBox="1"/>
          <p:nvPr/>
        </p:nvSpPr>
        <p:spPr>
          <a:xfrm>
            <a:off x="10875891" y="4370772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Wingdings 2" panose="05020102010507070707" pitchFamily="18" charset="2"/>
                <a:cs typeface="Poppins" panose="00000500000000000000" pitchFamily="2" charset="0"/>
              </a:rPr>
              <a:t>P</a:t>
            </a:r>
            <a:endParaRPr lang="en-IN" sz="4400" dirty="0">
              <a:solidFill>
                <a:srgbClr val="00B050"/>
              </a:solidFill>
              <a:latin typeface="Wingdings 2" panose="05020102010507070707" pitchFamily="18" charset="2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8863C-96CE-72FF-FE0B-68A5113E13EC}"/>
              </a:ext>
            </a:extLst>
          </p:cNvPr>
          <p:cNvSpPr txBox="1"/>
          <p:nvPr/>
        </p:nvSpPr>
        <p:spPr>
          <a:xfrm>
            <a:off x="10161194" y="252810"/>
            <a:ext cx="718466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2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05F846-29A5-0DD6-9689-7B5EA2242B43}"/>
              </a:ext>
            </a:extLst>
          </p:cNvPr>
          <p:cNvSpPr txBox="1"/>
          <p:nvPr/>
        </p:nvSpPr>
        <p:spPr>
          <a:xfrm>
            <a:off x="10161193" y="871472"/>
            <a:ext cx="723275" cy="400110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 = 3</a:t>
            </a:r>
            <a:endParaRPr lang="en-IN" sz="20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9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39B41-977E-EC75-E341-65CB90383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6574A9F-EB39-5DCA-7012-225DA6BD2C9E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59D3145-2E2B-4C92-6025-B4AE00EE18C2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4CE695B-FCBF-C80B-A133-F7B2D68F73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E651AB1-CDEA-0A54-140A-3241F5F3F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5646EBC-089F-5C97-DC83-CA1603F73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738102C7-5FB5-90DA-849F-A6E12E606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B76BD83-B1FC-D1E5-C9AE-C7DD761D2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B516E22-AA13-5A9C-A60A-FE8055150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26D2A04-03B0-167F-EC0E-4C1D39D4BB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87E175-09CF-315E-67F8-6861F9CC77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19BFDC5-0DAB-8276-9EEE-CE88274C6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41ACDA3-02AB-628C-832B-1752ABD249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AAA02DE-6209-E93F-4257-A2F2034D2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0E732E2-91C9-EB8A-2905-9982BD53A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379B990-DC88-4558-011B-1691C7B03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C4BF9E5-8D7D-DF3B-DEFF-09EA35DCD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B713DD4-8B80-AE1E-11AE-E614DF6679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F23E489-77E6-56C7-63E1-28D39BE2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90B323C-E1AC-DF30-D866-5523DD21C6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D2BC81-BAB3-9A8D-6222-421F5EF1B839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EE9FB2-8FD7-697E-C44A-9B16FA641602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2D440E-D542-8DAF-DCA7-FFE61E490B59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BD580AF-5104-70A9-6B29-811E354C89AF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A1EEC4-CD70-86D7-946F-09F3E4204005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E5DCFC-17F5-964C-A82F-D4E9B53869D4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09A996B-A01F-47AE-D4DC-2365C10CF754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DAB49B7-D138-8E53-F408-1AB252F49195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84F80D9-A4B7-D83C-E81C-82EEFC375871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0A5714-708B-967E-8C22-A678A094A9D6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A0F005-97AB-E007-9C9E-9342E24F1E78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BB7A8AC-E34D-0CE6-BA3E-246B043798FD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2CB8A80-CA29-11AF-E55B-901B6DC79CF5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02B5FD-3E5E-028E-0F08-33561E4099B6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54D711-7873-3B8A-EE3F-35DA18000498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43BC8F-4A3A-CDF4-7C1A-06F26FCF6806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179A6BA-C5C9-1DD4-43C6-D84531D1F1A3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FD3A0B4-9D01-B4D8-758B-281F589B7E23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106E2D-BE37-E50B-26B4-BE4116B466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9C07270-ACF6-3FE7-60C5-581C831A2C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699EE04-8997-4D29-CC64-5BD823DEE9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EB1EEDD-C788-71F4-BECC-6C23050A82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B176CBF-AEB9-0079-E6EF-3C211CCF4C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B62EF1C-1122-2A12-F7EB-175220C6E3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DAEB0B1-3BF1-35FD-B452-88CB98CDFF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77F8655-15FD-BB65-1FE5-CCB69D9F7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7EAE6D-404C-C4D9-2046-10594E7B7B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BB35AB4-526C-76F5-75BB-C0CDD77C9C5D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8EDFA36-C872-E818-7C14-3D3609B546B4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8CD964-EAFA-30F5-FC34-0B6DA1CB34AC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F0E0C4-2FF7-9F9F-FE0E-BC78BB96EA77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DD909C7-9A21-6316-AD2D-24D004E267CC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F86772-55F3-4314-C4CB-E7C239B7AB1E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698FE69-6B4C-2904-057C-087AADBB8BC1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CA9FDB6-E572-E8E6-34E6-A0FFC72489A0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82B691-EA24-FBB8-6429-E6C9C6AA077C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631FDD-18B6-CEF5-89CC-87F8FDFBECC8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FEF47F9-1C57-E07B-30B9-08C6219C8D8E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9A28F5D-BFB7-DE22-D28D-43BC4B010CF3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4E87C28-0A5B-C73C-42AA-AD85E910D6F4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6A27280-6317-3042-B19D-EC6FFCD9A0D6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EA3374E-3717-6634-744C-77FCE3F48278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C2228A9-E60A-C66B-1317-BC0B2DCEB1E9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8C16B4F-3F4A-0A09-3B93-CDCE0A9914E6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4D4ED14-1805-7EEB-360E-29321BC04B02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1F0B3-F818-3FA4-23F6-0D8152EBA3A5}"/>
              </a:ext>
            </a:extLst>
          </p:cNvPr>
          <p:cNvSpPr txBox="1"/>
          <p:nvPr/>
        </p:nvSpPr>
        <p:spPr>
          <a:xfrm>
            <a:off x="8255685" y="4448651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intersect?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B8B7A-FB73-21E9-C983-9C1680C08739}"/>
              </a:ext>
            </a:extLst>
          </p:cNvPr>
          <p:cNvSpPr txBox="1"/>
          <p:nvPr/>
        </p:nvSpPr>
        <p:spPr>
          <a:xfrm>
            <a:off x="10875891" y="4370772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Wingdings 2" panose="05020102010507070707" pitchFamily="18" charset="2"/>
                <a:cs typeface="Poppins" panose="00000500000000000000" pitchFamily="2" charset="0"/>
              </a:rPr>
              <a:t>O</a:t>
            </a:r>
            <a:endParaRPr lang="en-IN" sz="4400" dirty="0">
              <a:solidFill>
                <a:srgbClr val="FF0000"/>
              </a:solidFill>
              <a:latin typeface="Wingdings 2" panose="05020102010507070707" pitchFamily="18" charset="2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EDF8F-FF71-9861-8148-1171DDBF71A1}"/>
              </a:ext>
            </a:extLst>
          </p:cNvPr>
          <p:cNvSpPr txBox="1"/>
          <p:nvPr/>
        </p:nvSpPr>
        <p:spPr>
          <a:xfrm>
            <a:off x="10161194" y="252810"/>
            <a:ext cx="718466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2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77231-F4FD-BF69-2B24-276ECF315FA5}"/>
              </a:ext>
            </a:extLst>
          </p:cNvPr>
          <p:cNvSpPr txBox="1"/>
          <p:nvPr/>
        </p:nvSpPr>
        <p:spPr>
          <a:xfrm>
            <a:off x="10161193" y="871472"/>
            <a:ext cx="734496" cy="400110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 = 4</a:t>
            </a:r>
            <a:endParaRPr lang="en-IN" sz="20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6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DADE4-5F6B-E73B-339B-20049F5B0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92872873-203F-FF33-5420-926D97AFE9B9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1A070B-2DBC-6663-F08D-BA21762F0D91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6F78911-3ED6-900E-7C41-7016A70916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D6E099-D10A-9FC4-0317-75FF9E341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57944A-95ED-3888-A9E7-B7DBB6DCFD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7ECBC94-32B8-4556-BEE0-5A184FF91E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B45E565-E5F9-9652-3A28-0ABE8BA609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18D922B-0BFA-38F6-5EC6-0AB0349CAD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CFD42F6-9670-FE98-8BF9-09D00FAC3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29AFAF3-73C2-9E20-86DD-ED58DAC35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9BA9928-5B1E-8FEF-435C-30FD53BD9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E83F309-8B2F-0524-7096-D91C47FC2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17C3413-28FA-2D3C-2F24-C959139B3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B0992C2-2AA3-4C0B-E20E-DC55E74620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48593B2-6E82-1E6B-BBF2-A956C15873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1974B71-00F5-4A79-E5AB-53982F18AC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2599DF1-318F-B4B2-7620-DE4658191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A8BBD32-4E5D-CD9F-0234-F28120658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B835219-6615-E816-97B6-2EDE012C1E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76196A9-020D-7302-51AB-58A03B747B18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028ABB0-B048-5FF7-3FF0-C6836B92691A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D2F00B-3F1E-1277-E0AB-FEE9A7322B54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8BA76A9-7AA6-3631-007B-5368AAD7A5C7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2B4FEB8-27D7-8534-A28E-E093D6B48B60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D0AA38B-5C34-9967-D42D-E777F06C4B27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689335-A131-D16B-845D-E14A29540621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C1E353-77F2-AF3C-8782-B2AFA7D6FA8C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39F133-D724-A1D3-4D62-EE624D3CBFE1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D8CA8D-FF7C-A620-234C-9280202FDD71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777A39-2DE7-FA84-266F-109D7E93B976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F79327-68A5-984D-C92A-49FAF957C896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B589A1D-03D9-34A4-88C7-EC693CA189FA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BDF9B9-C456-FCF3-AABD-5E4B9ED891E8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881CE58-9F80-EFBE-80F7-AA6C2B786FE3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F60DB82-C499-9794-A7E3-89CA445CFABF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01AB747-42D1-0F8D-6437-8DBC90A6708A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637213-3CDE-782E-65C0-3FBC350D49F0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AB9A560-D14D-2DE9-EE32-A6ED92058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9EB1F03-66F3-E27C-8D74-8E0772834A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F43FF84-4D48-2277-F8F9-8140DA7277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40908C1-B4FB-24FA-70B9-3FD50E1DBB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F402ACF-EDE1-D7BA-F2B6-E3110AD720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5BB051-E14C-B4CB-02E8-FC975C67ED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3207C5C-B6E7-5CC1-A6FF-4A655FE92D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057E197-1179-1B31-C9F9-40855DC995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5801D3-81DA-042F-E642-FE1BD781BB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432ECB1-6EA1-F357-3FD8-1C9AEE30604C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6E8657-8314-141B-8B63-92C9E13110D7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790DC8-522D-FF2B-A498-6D238986C3EF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557585-A1A1-2C80-B110-7E5EDC301ABF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C4D2762-7CE6-023E-4C08-F5ECDE6B93CB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695DA4-CBA6-FC2C-F1D8-EA7BB10F0CF9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9A9057-4AF8-3BC7-63CB-5800D6489414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CD69338-70B7-6A47-29AE-32B1A7F6F10D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CCE0560-9D34-D65C-D732-0F8C09017FE1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81A4A25-E280-BAEB-84B0-E404758C62BF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4FE028-C06B-9FB9-45A2-811B031FEA7A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83EF65-9A0C-6EC8-289E-8D2E60227BA5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34E5552-7A41-3A8E-0C6D-2718BD07A354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D6AC82A-369D-4B9A-032D-7927393E247C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50E7DB-D1CE-042A-4C16-1955BC5C3D5C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0E1096E-58FD-F040-7C0B-D3D6CC4197D1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EC21875-80DD-0CF8-D904-EE2F183773FC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D46982B-B621-2B64-586F-F6103FB35E3D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A1800-9FEB-EB98-5D7B-773A934DED9E}"/>
              </a:ext>
            </a:extLst>
          </p:cNvPr>
          <p:cNvSpPr txBox="1"/>
          <p:nvPr/>
        </p:nvSpPr>
        <p:spPr>
          <a:xfrm>
            <a:off x="8255685" y="4448651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intersect?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B65B6-4AF4-71E8-7ACA-25BEF4ED7259}"/>
              </a:ext>
            </a:extLst>
          </p:cNvPr>
          <p:cNvSpPr txBox="1"/>
          <p:nvPr/>
        </p:nvSpPr>
        <p:spPr>
          <a:xfrm>
            <a:off x="10875891" y="4370772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Wingdings 2" panose="05020102010507070707" pitchFamily="18" charset="2"/>
                <a:cs typeface="Poppins" panose="00000500000000000000" pitchFamily="2" charset="0"/>
              </a:rPr>
              <a:t>P</a:t>
            </a:r>
            <a:endParaRPr lang="en-IN" sz="4400" dirty="0">
              <a:solidFill>
                <a:srgbClr val="00B050"/>
              </a:solidFill>
              <a:latin typeface="Wingdings 2" panose="05020102010507070707" pitchFamily="18" charset="2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CD854-7BCB-46C1-D068-B2FBF5609F61}"/>
              </a:ext>
            </a:extLst>
          </p:cNvPr>
          <p:cNvSpPr txBox="1"/>
          <p:nvPr/>
        </p:nvSpPr>
        <p:spPr>
          <a:xfrm>
            <a:off x="10161194" y="252810"/>
            <a:ext cx="718466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2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E9194-FFD9-CEA1-35C9-DCBCC2BCB36B}"/>
              </a:ext>
            </a:extLst>
          </p:cNvPr>
          <p:cNvSpPr txBox="1"/>
          <p:nvPr/>
        </p:nvSpPr>
        <p:spPr>
          <a:xfrm>
            <a:off x="10161193" y="871472"/>
            <a:ext cx="732893" cy="400110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 = 5</a:t>
            </a:r>
            <a:endParaRPr lang="en-IN" sz="20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03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1A392-EDE4-8288-D48B-67351614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860E928E-11A3-00D2-018B-18A567640FD3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1210FB-D48E-FD91-DA05-1EA263873803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E0B03DC-B387-9D49-7CCD-F912CFCB3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0DEC2A4-6942-A5E1-1121-13DD2F8BD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8E2C3E4-CAA3-F5B9-B04B-E7BD1E638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BB147A-9F94-BB31-989B-0EBEB26B8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C5BC93-784C-31C5-4C15-148CECE18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D996F50-80E8-0D43-D36D-6FF3CE6C8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9C6EEE-6AB6-FF6D-CD71-3FC9FAB7B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1927CA5-B818-5BF2-D0B1-EE9E97CA2F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CE556A4-94D4-2059-536C-AE4CA4F937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223B09F-455B-4244-C037-99C0A4594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E30907B-6868-46ED-3E1C-4A545C621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F7CF6FF-F9EF-4508-2C6F-5C7FB7A7BE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216B665-A4D2-ADE2-C82B-46A467316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ACDCB21-5D4D-7E9B-520C-AF46701A8E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E29D9C0-E0CE-B02B-202E-CA2640B8EA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84F710-1A4E-BD39-5D55-648A2FE29C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0270FC5-B2DD-47E9-40DE-223DCB7AE5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0A5B01-7A46-AE1C-1E9E-EE64E2E2D83A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A08C421-4D13-3097-4B4E-D468703CAA69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0F180F9-0AAD-797D-2B7B-79E7A5FE0C7A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A04402-4A5F-BD2C-6B71-79B5C806A419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80F6C9-16AE-0EC4-65A0-EB44FFA28A45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903AA99-FFB6-4ABB-BA2D-B7C593E5C198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56F640-82AD-8281-0373-605B0212B302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BA78B4-285D-1D5A-FE20-3380EE07865A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000E48-8090-33D2-A15D-6443288CDB3D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A0A6FED-0B84-8144-0468-A2E20BDC6053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A925AB-117B-F81F-F89E-F1EE8640735B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EFF1B-CA00-F625-9F44-DFF6D4991CD3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632ABD7-8DB9-C2EA-45E9-0201BC010567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1419413-B5C3-E089-0542-241C8BC3E7E4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6CD124-26B3-2F29-6885-02F120612D6B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0D3CA9-3F69-FB4A-DC61-FC8420BF222E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ED8C38B-865B-61AE-0CC7-5F1DE72B008C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1EA68FF-9192-DFAD-EEA7-68FEE5260685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ED00745-5876-817E-C104-27A8C2219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16DBE72-ED67-8297-9D0C-90843BBAD9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00CBB27-FF0D-405B-DB7A-3C1D848C2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1FFA82E-0ED2-4E90-E4AC-866602A3B8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61EDB41-95BB-8355-F43D-B23649FE17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697A22D-83E4-37CD-17D1-D9E878ADB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89B5E16-B6BF-3DED-5998-C088D5C28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A0CC76A-5B7B-E6E6-A0AB-AD867E564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0BAAE01-FBF1-DABE-DF72-33A6CF8095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C0CA032-AB4C-2F02-056A-788C8FD506CA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9EC86AA-6916-324B-CAF0-F304B3326E4C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C594D2C-EC8E-915E-C456-5169BDEF1ABF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EF0B77-E526-B0C4-9FD0-AA772B9FDDE8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D79C6B6-88D6-3EAB-96CB-03FFEDAF8B8C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18BD8F-A9D0-88CA-9A2B-38CD8F71A3DE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B0E6662-1F1B-358F-BDE9-F3AEED2B0985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AEA7B3-2156-75B2-BE6A-5C62711C4778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C5C6C07-2BA4-7073-2F0E-DB3EA4E83BFD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81DD8DB-8BA7-5C5F-D9CD-90EDCD97F34D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E28954E-E86A-3143-69B9-33A110F34521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812E987-D02E-41E6-9183-5DE8C1F5A8FD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AF89E33-721D-D4A3-F333-D9AB6F675AF6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F15F7BF-BBD6-D75D-CD77-69A53162A39C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B8ACC6B-7D98-2A73-9A79-E26D8BA2C7C7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1944A77-B9D4-B183-DA6C-99F271392EBD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8388870-5AC9-4C08-7B7B-164F0CA5DF96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E71B104-1841-40C7-D205-1D68F4D9241F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A3E60-B3A2-079D-2311-568041584D03}"/>
              </a:ext>
            </a:extLst>
          </p:cNvPr>
          <p:cNvSpPr txBox="1"/>
          <p:nvPr/>
        </p:nvSpPr>
        <p:spPr>
          <a:xfrm>
            <a:off x="9172943" y="3385105"/>
            <a:ext cx="24352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Output: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1 4 intersects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2 3 intersects</a:t>
            </a:r>
          </a:p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2 5 intersects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7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99944-0792-48BF-83DB-E375DB6FE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ew Moments Later GIFs - Find &amp; Share on GIPHY">
            <a:extLst>
              <a:ext uri="{FF2B5EF4-FFF2-40B4-BE49-F238E27FC236}">
                <a16:creationId xmlns:a16="http://schemas.microsoft.com/office/drawing/2014/main" id="{49B7FED9-D6AE-DDC5-2F3F-34F636BD6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7596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7FFBC0-6594-E756-B038-EB6C7FAFC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57BF2A1A-48B1-5D9A-4ED1-B71EF6446D84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31C43DB-A786-6722-E7DA-69E44EA27731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229820-23ED-1791-B081-F2736BAE50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6558D81-D4A8-D3B1-A4A6-D40C0F5EEC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7D68ABF-D758-FF56-A200-16413D7E6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822D677-9DD2-4647-111E-FC3F428043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2FD9DCB-B8D9-A9E1-ACEA-5D634157B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14F8314-B98D-860B-B5A6-A67E3056DC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50818E0-47E5-207C-5FD6-F0C298D28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97AF8660-38FF-9AAF-A830-8D270BE4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AA1436C-BE52-B434-F26E-810F1FD4E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9232887-903D-2C1B-444A-8841F7ADD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C9F51E4-251E-5B7F-4A60-49D57211F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2F1C466-8CDA-AD9E-E4A5-2AB9B2118A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A04ED28-B0AD-99A6-9A96-730B423FF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81B245-9E5B-EB0E-FB68-96C152830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5B09E62-3486-FED9-D564-D52F36BE4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4516D20-E1DE-1754-8A9F-E9C87DFBA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080698D-5532-64DC-69C6-5E87729BC5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43E59CB-B90D-2379-3A88-04BC0E93688F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985726-528E-B07C-6CEB-22AB1D57D90A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C305FA-0BD5-4211-5EC1-A181ED8F7FAC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F054D9-4597-9A91-FC24-0ADF9A2BE116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96B4370-CDCB-1983-7144-D363ACB85531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D6C4DD-B10C-D1FF-F861-01B36F701E62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25C24D-E1D1-BC2A-A800-F7E61F23CD91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BD33DDF-6882-349E-4F50-B020CD1368EE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586E66B-AE8E-9F82-DEE8-70214444C112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2CD27D-2F6A-B133-6394-037C31D4DDEB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0F3E0A-B208-4BAF-D733-D284A60FA048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AC7050-14F2-3DE1-45FA-4776932CE001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BB3966-1DC3-F612-C906-80561BDEDDD7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43F1232-7E7A-E81E-9FF0-2190B3E22FDF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C9407FC-4803-1F7F-C0F2-DA5D681E4AD2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BF8FF27-61E4-34F3-B8D7-0B0201C4392A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4F0B287-CB51-80F8-5D9E-B77E026FAB53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CDEE8F-DF92-BB05-B831-F11761831986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C9AB8F8-86B0-19F9-AC0C-FD58197EAB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4D0FFE5-2C9A-5B4A-09A1-505F3C50B6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4E81475-6640-88EE-D7C3-B6EC0D007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EFDFC6E-8625-84B5-58F7-EE127B49A7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E232B7A-9213-978B-8FA2-B3CEAED31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D347CB1-65DF-E27A-E753-32B5641E58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5A9D8-6C34-4840-46D8-B8CC8B4265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44DB7E6-E125-BEF0-7DB6-8C11358CE8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44D0CEE-6586-41E6-AE44-6846D6BB3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B21DBF6-B423-40DE-5437-2DF61B860816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D9116C-A653-BE9C-1ED2-D95155C65172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1BA865F-5B4B-EEA9-70D1-C103DFE079A8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D22E6A8-5860-F04A-E3FF-50C63B48075E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340EEDF-0208-74EB-903C-202C262C971A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4E34327-0760-5A15-C7A6-D2206C71A665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3207F3C-2104-E140-F51E-592309778864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65FDF5-E0D3-A09E-CC20-7E961508A558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D35F890-0EF5-3CEF-98DD-C6A05C73F1FA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82248B7-0547-F22C-7FF5-6F4AF239CA97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ECBA-AC81-9D5F-B8AA-96465F67148F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58EF9F3-D097-DA9E-A11E-039F15489290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0A5B182-31F9-A949-FF4B-8CF1214330D9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1A0D424-1857-E705-0EDD-C234EBEBA81F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4C3B34-E74F-0D22-9AF3-8DD05378F744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D650AA9-9EE9-AD2C-9298-D92F10AE5E7B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83C25F9-027A-C72A-C1B2-5843914FD3A0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70E620C-A0BC-EC5D-0DAA-622074813FD8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021C19-EE7F-D94E-7799-2AB08B76E4A9}"/>
              </a:ext>
            </a:extLst>
          </p:cNvPr>
          <p:cNvSpPr txBox="1"/>
          <p:nvPr/>
        </p:nvSpPr>
        <p:spPr>
          <a:xfrm>
            <a:off x="8882686" y="3751074"/>
            <a:ext cx="3195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Output:</a:t>
            </a:r>
          </a:p>
          <a:p>
            <a:r>
              <a:rPr lang="en-US" sz="24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2 3 intersects</a:t>
            </a:r>
          </a:p>
          <a:p>
            <a:r>
              <a:rPr lang="en-US" sz="2400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3 4 intersects</a:t>
            </a:r>
          </a:p>
          <a:p>
            <a:r>
              <a:rPr lang="en-US" sz="2400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4 1 intersects</a:t>
            </a:r>
          </a:p>
          <a:p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2 5 intersects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A47BD1-7766-937B-23D2-0D937C43EAA5}"/>
              </a:ext>
            </a:extLst>
          </p:cNvPr>
          <p:cNvSpPr/>
          <p:nvPr/>
        </p:nvSpPr>
        <p:spPr>
          <a:xfrm>
            <a:off x="2353531" y="1848341"/>
            <a:ext cx="288000" cy="288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DFB1D7-F9C6-AC81-8B95-1465384CCD31}"/>
              </a:ext>
            </a:extLst>
          </p:cNvPr>
          <p:cNvSpPr/>
          <p:nvPr/>
        </p:nvSpPr>
        <p:spPr>
          <a:xfrm>
            <a:off x="2339807" y="3282593"/>
            <a:ext cx="288000" cy="2880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4E2087-EAF0-DD62-9114-993BD90E6AD5}"/>
              </a:ext>
            </a:extLst>
          </p:cNvPr>
          <p:cNvSpPr/>
          <p:nvPr/>
        </p:nvSpPr>
        <p:spPr>
          <a:xfrm>
            <a:off x="3794140" y="2568726"/>
            <a:ext cx="288000" cy="288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961CC5-A906-DC24-DB09-0631E598E117}"/>
              </a:ext>
            </a:extLst>
          </p:cNvPr>
          <p:cNvSpPr/>
          <p:nvPr/>
        </p:nvSpPr>
        <p:spPr>
          <a:xfrm>
            <a:off x="6676601" y="1843510"/>
            <a:ext cx="288000" cy="28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Finally Word Animated GIF Logo Designs">
            <a:extLst>
              <a:ext uri="{FF2B5EF4-FFF2-40B4-BE49-F238E27FC236}">
                <a16:creationId xmlns:a16="http://schemas.microsoft.com/office/drawing/2014/main" id="{BD90C611-7800-4B7D-DEC1-B8012252A1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6" t="7664" r="12758" b="21510"/>
          <a:stretch/>
        </p:blipFill>
        <p:spPr bwMode="auto">
          <a:xfrm>
            <a:off x="8728708" y="2306422"/>
            <a:ext cx="3162822" cy="142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1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66FAE8-999C-5507-02AE-0DFDBCAA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E10C4E-FC39-9A2D-2DFB-98352DD82ABF}"/>
              </a:ext>
            </a:extLst>
          </p:cNvPr>
          <p:cNvSpPr txBox="1"/>
          <p:nvPr/>
        </p:nvSpPr>
        <p:spPr>
          <a:xfrm>
            <a:off x="2881818" y="568669"/>
            <a:ext cx="6428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Naive Approach</a:t>
            </a:r>
            <a:endParaRPr lang="en-IN" sz="60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272655-F665-397D-F3F0-17C32D75ED9F}"/>
                  </a:ext>
                </a:extLst>
              </p:cNvPr>
              <p:cNvSpPr txBox="1"/>
              <p:nvPr/>
            </p:nvSpPr>
            <p:spPr>
              <a:xfrm>
                <a:off x="146497" y="2245430"/>
                <a:ext cx="11899004" cy="852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This will require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Poppins" panose="00000500000000000000" pitchFamily="2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comparisons, leading to the time complexity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𝑂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Poppins" panose="00000500000000000000" pitchFamily="2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Poppins" panose="00000500000000000000" pitchFamily="2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272655-F665-397D-F3F0-17C32D75E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7" y="2245430"/>
                <a:ext cx="11899004" cy="852926"/>
              </a:xfrm>
              <a:prstGeom prst="rect">
                <a:avLst/>
              </a:prstGeom>
              <a:blipFill>
                <a:blip r:embed="rId3"/>
                <a:stretch>
                  <a:fillRect b="-12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4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583F-2E1F-23F4-83B4-82E80FFFA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183" y="365760"/>
            <a:ext cx="9144000" cy="687977"/>
          </a:xfrm>
        </p:spPr>
        <p:txBody>
          <a:bodyPr>
            <a:normAutofit/>
          </a:bodyPr>
          <a:lstStyle/>
          <a:p>
            <a:pPr algn="l"/>
            <a:r>
              <a:rPr lang="en-US" sz="3200" u="sng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Problem Statement:</a:t>
            </a:r>
            <a:endParaRPr lang="en-IN" sz="3200" u="sng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1C790-A022-A973-F011-8F6E70E86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183" y="1166120"/>
            <a:ext cx="10371908" cy="99318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Given n line segments (p1, q1), (p2, q2), . . . ,(</a:t>
            </a:r>
            <a:r>
              <a:rPr lang="en-US" sz="1600" b="0" i="0" u="none" strike="noStrike" baseline="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pn</a:t>
            </a:r>
            <a:r>
              <a:rPr lang="en-US" sz="16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qn). </a:t>
            </a:r>
          </a:p>
          <a:p>
            <a:pPr algn="l">
              <a:lnSpc>
                <a:spcPct val="150000"/>
              </a:lnSpc>
            </a:pPr>
            <a:r>
              <a:rPr lang="en-US" sz="1600" b="0" i="0" u="none" strike="noStrike" baseline="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 if the given line segments intersect with each other or not.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F6861E-215A-DC26-E0B5-1EA88A534277}"/>
              </a:ext>
            </a:extLst>
          </p:cNvPr>
          <p:cNvSpPr txBox="1">
            <a:spLocks/>
          </p:cNvSpPr>
          <p:nvPr/>
        </p:nvSpPr>
        <p:spPr>
          <a:xfrm>
            <a:off x="592183" y="2271690"/>
            <a:ext cx="9144000" cy="598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u="sng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Input:</a:t>
            </a:r>
            <a:endParaRPr lang="en-IN" sz="3200" u="sng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26E3F53-D9E3-C0BE-6276-F37607DC6CFB}"/>
              </a:ext>
            </a:extLst>
          </p:cNvPr>
          <p:cNvSpPr txBox="1">
            <a:spLocks/>
          </p:cNvSpPr>
          <p:nvPr/>
        </p:nvSpPr>
        <p:spPr>
          <a:xfrm>
            <a:off x="592183" y="2982472"/>
            <a:ext cx="10371908" cy="131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First Line: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Enter the number of line segments,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•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Next n Lines: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Each line contains the coordinates of the endpoints of a line segment, formatted as </a:t>
            </a:r>
            <a:r>
              <a:rPr lang="en-US" sz="16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x1 y1 x2 y2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where (x1,y1) and (x2,y2) are the coordinates of the two endpoints of the line segment.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1CA4B8-17E1-C74F-E28B-F0CF12ABCEDF}"/>
              </a:ext>
            </a:extLst>
          </p:cNvPr>
          <p:cNvSpPr txBox="1">
            <a:spLocks/>
          </p:cNvSpPr>
          <p:nvPr/>
        </p:nvSpPr>
        <p:spPr>
          <a:xfrm>
            <a:off x="592183" y="4405710"/>
            <a:ext cx="9144000" cy="598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u="sng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Output:</a:t>
            </a:r>
            <a:endParaRPr lang="en-IN" sz="3200" u="sng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01826B7-049E-DF9A-A68A-7C7D4530D44F}"/>
              </a:ext>
            </a:extLst>
          </p:cNvPr>
          <p:cNvSpPr txBox="1">
            <a:spLocks/>
          </p:cNvSpPr>
          <p:nvPr/>
        </p:nvSpPr>
        <p:spPr>
          <a:xfrm>
            <a:off x="592183" y="5116492"/>
            <a:ext cx="10371908" cy="1310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List all intersecting pairs of line segments. Each intersection should be reported as a pair of segment indices, with the index starting from 1.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0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428EE-BCB3-8D53-EE1D-9397E213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478A0-5355-EAFC-3309-2531BCDD0CCC}"/>
              </a:ext>
            </a:extLst>
          </p:cNvPr>
          <p:cNvSpPr txBox="1"/>
          <p:nvPr/>
        </p:nvSpPr>
        <p:spPr>
          <a:xfrm>
            <a:off x="2675031" y="630936"/>
            <a:ext cx="6841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Sweep Line Algorithm</a:t>
            </a:r>
            <a:endParaRPr lang="en-IN" sz="48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33D41-9F83-AD71-7168-4DE6245C63E5}"/>
              </a:ext>
            </a:extLst>
          </p:cNvPr>
          <p:cNvSpPr txBox="1"/>
          <p:nvPr/>
        </p:nvSpPr>
        <p:spPr>
          <a:xfrm>
            <a:off x="146498" y="2024000"/>
            <a:ext cx="11899004" cy="281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Steps: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Define the following necessary classes: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 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Having x and y coordinates.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 Having start and end point with segment ID.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 </a:t>
            </a:r>
            <a:r>
              <a:rPr lang="en-IN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Having information of all individual points. 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096D7E9-6222-76EB-5814-8BA02DBE6BAC}"/>
              </a:ext>
            </a:extLst>
          </p:cNvPr>
          <p:cNvSpPr/>
          <p:nvPr/>
        </p:nvSpPr>
        <p:spPr>
          <a:xfrm>
            <a:off x="7419702" y="1461933"/>
            <a:ext cx="3431177" cy="1717067"/>
          </a:xfrm>
          <a:prstGeom prst="wedgeRoundRectCallout">
            <a:avLst>
              <a:gd name="adj1" fmla="val -81998"/>
              <a:gd name="adj2" fmla="val 63786"/>
              <a:gd name="adj3" fmla="val 16667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Point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x;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y;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61AD8C7-8914-E19E-0BD8-EA1AC04EE0F9}"/>
              </a:ext>
            </a:extLst>
          </p:cNvPr>
          <p:cNvSpPr/>
          <p:nvPr/>
        </p:nvSpPr>
        <p:spPr>
          <a:xfrm>
            <a:off x="8547462" y="4830017"/>
            <a:ext cx="3431177" cy="1717067"/>
          </a:xfrm>
          <a:prstGeom prst="wedgeRoundRectCallout">
            <a:avLst>
              <a:gd name="adj1" fmla="val -27429"/>
              <a:gd name="adj2" fmla="val -85324"/>
              <a:gd name="adj3" fmla="val 16667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Segment</a:t>
            </a:r>
          </a:p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Point</a:t>
            </a:r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left, right;</a:t>
            </a:r>
          </a:p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id;</a:t>
            </a:r>
          </a:p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  <a:endParaRPr lang="en-IN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8F71F56-721A-9AEE-F50D-38CDBD43A593}"/>
              </a:ext>
            </a:extLst>
          </p:cNvPr>
          <p:cNvSpPr/>
          <p:nvPr/>
        </p:nvSpPr>
        <p:spPr>
          <a:xfrm>
            <a:off x="959442" y="5020865"/>
            <a:ext cx="3431177" cy="1717067"/>
          </a:xfrm>
          <a:prstGeom prst="wedgeRoundRectCallout">
            <a:avLst>
              <a:gd name="adj1" fmla="val -31744"/>
              <a:gd name="adj2" fmla="val -66051"/>
              <a:gd name="adj3" fmla="val 16667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 Event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x, y;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bool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8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4E308-2410-364B-08E7-0F5A8027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732D0459-C769-DEBC-B033-C07F80D2381D}"/>
              </a:ext>
            </a:extLst>
          </p:cNvPr>
          <p:cNvSpPr/>
          <p:nvPr/>
        </p:nvSpPr>
        <p:spPr>
          <a:xfrm>
            <a:off x="8902149" y="278484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3D7E63E-F1F2-CD12-5AE3-164C5ADB8638}"/>
              </a:ext>
            </a:extLst>
          </p:cNvPr>
          <p:cNvSpPr txBox="1"/>
          <p:nvPr/>
        </p:nvSpPr>
        <p:spPr>
          <a:xfrm>
            <a:off x="336512" y="278484"/>
            <a:ext cx="85656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//Initialize the variables</a:t>
            </a:r>
          </a:p>
          <a:p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&lt;&lt;“Enter the number of segments”;</a:t>
            </a:r>
            <a:endParaRPr lang="en-US" sz="16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&gt;&gt;n;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vector&lt;Segment&gt; segments;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 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int x1, y1, x2, y2;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&lt;&lt; "Enter segment " &lt;&lt;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 &lt;&lt; " coordinates (x1 y1 x2 y2): ";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&gt;&gt; x1 &gt;&gt; y1 &gt;&gt; x2 &gt;&gt; y2;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(Segment(Point(x1, y1), Point(x2, y2), (i+1)));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return 0;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DFEABA7-1643-9BCF-80AE-26E6237CC75C}"/>
              </a:ext>
            </a:extLst>
          </p:cNvPr>
          <p:cNvSpPr/>
          <p:nvPr/>
        </p:nvSpPr>
        <p:spPr>
          <a:xfrm>
            <a:off x="8902148" y="278484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= 5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481CBA8-A0DD-857D-157B-56A7F03F9488}"/>
              </a:ext>
            </a:extLst>
          </p:cNvPr>
          <p:cNvSpPr/>
          <p:nvPr/>
        </p:nvSpPr>
        <p:spPr>
          <a:xfrm>
            <a:off x="8902148" y="811899"/>
            <a:ext cx="1315278" cy="15834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D64971-5F9D-B7D5-B89E-F8987F6FE895}"/>
              </a:ext>
            </a:extLst>
          </p:cNvPr>
          <p:cNvSpPr txBox="1"/>
          <p:nvPr/>
        </p:nvSpPr>
        <p:spPr>
          <a:xfrm>
            <a:off x="10814577" y="205489"/>
            <a:ext cx="918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Input:</a:t>
            </a:r>
          </a:p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2A38776-B990-CCBB-5AE4-57349200AEAC}"/>
              </a:ext>
            </a:extLst>
          </p:cNvPr>
          <p:cNvSpPr/>
          <p:nvPr/>
        </p:nvSpPr>
        <p:spPr>
          <a:xfrm>
            <a:off x="10763370" y="205490"/>
            <a:ext cx="970048" cy="21384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35059F-F3EC-F57C-9716-7A1BD35C9CAC}"/>
              </a:ext>
            </a:extLst>
          </p:cNvPr>
          <p:cNvSpPr/>
          <p:nvPr/>
        </p:nvSpPr>
        <p:spPr>
          <a:xfrm>
            <a:off x="5255705" y="2577736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3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92" grpId="0" uiExpand="1" build="p"/>
      <p:bldP spid="93" grpId="0" animBg="1"/>
      <p:bldP spid="95" grpId="0" uiExpand="1" build="p" animBg="1"/>
      <p:bldP spid="96" grpId="0" uiExpand="1" build="p"/>
      <p:bldP spid="104" grpId="0" animBg="1"/>
      <p:bldP spid="10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FB9A8-1F37-3BB8-6110-E71A4A50A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517542D-C54E-B610-2FD3-083DDFBCE17E}"/>
              </a:ext>
            </a:extLst>
          </p:cNvPr>
          <p:cNvSpPr/>
          <p:nvPr/>
        </p:nvSpPr>
        <p:spPr>
          <a:xfrm>
            <a:off x="8902149" y="278484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= 5 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B00AC9-3072-1B90-69B6-F1DB643AFD56}"/>
              </a:ext>
            </a:extLst>
          </p:cNvPr>
          <p:cNvSpPr txBox="1"/>
          <p:nvPr/>
        </p:nvSpPr>
        <p:spPr>
          <a:xfrm>
            <a:off x="336512" y="278484"/>
            <a:ext cx="85656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//Initialize the variables</a:t>
            </a:r>
          </a:p>
          <a:p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&lt;&lt;“Enter the number of segments”;</a:t>
            </a:r>
            <a:endParaRPr lang="en-US" sz="16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&gt;&gt;n;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vector&lt;Segment&gt; segments;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 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int x1, y1, x2, y2;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&lt;&lt; "Enter segment " &lt;&lt;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 &lt;&lt; " coordinates (x1 y1 x2 y2): ";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&gt;&gt; x1 &gt;&gt; y1 &gt;&gt; x2 &gt;&gt; y2;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(Segment(Point(x1, y1), Point(x2, y2), (i+1)));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return 0;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C3C528F-EDE1-96B8-8336-0B00EB7E46EB}"/>
              </a:ext>
            </a:extLst>
          </p:cNvPr>
          <p:cNvSpPr/>
          <p:nvPr/>
        </p:nvSpPr>
        <p:spPr>
          <a:xfrm>
            <a:off x="8902148" y="811899"/>
            <a:ext cx="1315278" cy="15834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89BB92-1C53-5929-C40D-D8305C016BFC}"/>
              </a:ext>
            </a:extLst>
          </p:cNvPr>
          <p:cNvSpPr txBox="1"/>
          <p:nvPr/>
        </p:nvSpPr>
        <p:spPr>
          <a:xfrm>
            <a:off x="10814577" y="205489"/>
            <a:ext cx="918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Input:</a:t>
            </a:r>
          </a:p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40741F7-7C1E-FB22-06F2-DA34302AB025}"/>
              </a:ext>
            </a:extLst>
          </p:cNvPr>
          <p:cNvSpPr/>
          <p:nvPr/>
        </p:nvSpPr>
        <p:spPr>
          <a:xfrm>
            <a:off x="10763370" y="205490"/>
            <a:ext cx="970048" cy="21384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6B93128-7CFF-8CA7-8619-AEA3125A74D8}"/>
              </a:ext>
            </a:extLst>
          </p:cNvPr>
          <p:cNvSpPr/>
          <p:nvPr/>
        </p:nvSpPr>
        <p:spPr>
          <a:xfrm>
            <a:off x="5255705" y="2577736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D89039-B063-AEE3-B5FE-779D1E3C2A61}"/>
              </a:ext>
            </a:extLst>
          </p:cNvPr>
          <p:cNvSpPr txBox="1"/>
          <p:nvPr/>
        </p:nvSpPr>
        <p:spPr>
          <a:xfrm>
            <a:off x="10814578" y="1006967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1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D745D1-952E-3D55-F2A4-0FBEBC067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23FDCFC-33FF-A1C7-5DF3-6A6E059E3933}"/>
              </a:ext>
            </a:extLst>
          </p:cNvPr>
          <p:cNvSpPr/>
          <p:nvPr/>
        </p:nvSpPr>
        <p:spPr>
          <a:xfrm>
            <a:off x="8902149" y="278484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= 5 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585C5D-D8D4-68D7-6775-EB9B3A3B06C5}"/>
              </a:ext>
            </a:extLst>
          </p:cNvPr>
          <p:cNvSpPr txBox="1"/>
          <p:nvPr/>
        </p:nvSpPr>
        <p:spPr>
          <a:xfrm>
            <a:off x="336512" y="278484"/>
            <a:ext cx="85656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//Initialize the variables</a:t>
            </a:r>
          </a:p>
          <a:p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&lt;&lt;“Enter the number of segments”;</a:t>
            </a:r>
            <a:endParaRPr lang="en-US" sz="16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&gt;&gt;n;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vector&lt;Segment&gt; segments;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 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int x1, y1, x2, y2;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&lt;&lt; "Enter segment " &lt;&lt;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 &lt;&lt; " coordinates (x1 y1 x2 y2): ";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&gt;&gt; x1 &gt;&gt; y1 &gt;&gt; x2 &gt;&gt; y2;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(Segment(Point(x1, y1), Point(x2, y2), (i+1)));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return 0;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4855E71-0547-D439-6079-54FA276E1BF2}"/>
              </a:ext>
            </a:extLst>
          </p:cNvPr>
          <p:cNvSpPr/>
          <p:nvPr/>
        </p:nvSpPr>
        <p:spPr>
          <a:xfrm>
            <a:off x="8902148" y="811899"/>
            <a:ext cx="1315278" cy="15834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FF18B6F-2AB3-6633-677D-AF79616838A6}"/>
              </a:ext>
            </a:extLst>
          </p:cNvPr>
          <p:cNvSpPr txBox="1"/>
          <p:nvPr/>
        </p:nvSpPr>
        <p:spPr>
          <a:xfrm>
            <a:off x="10814577" y="205489"/>
            <a:ext cx="918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Input:</a:t>
            </a:r>
          </a:p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A63E9D-A72D-2F5A-760F-102CE6CDE49A}"/>
              </a:ext>
            </a:extLst>
          </p:cNvPr>
          <p:cNvSpPr txBox="1"/>
          <p:nvPr/>
        </p:nvSpPr>
        <p:spPr>
          <a:xfrm>
            <a:off x="10814578" y="1006967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77F5450-4210-12FC-6387-7736F86AEFBC}"/>
              </a:ext>
            </a:extLst>
          </p:cNvPr>
          <p:cNvSpPr txBox="1"/>
          <p:nvPr/>
        </p:nvSpPr>
        <p:spPr>
          <a:xfrm>
            <a:off x="10814578" y="1317569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AC12DF6-AF89-BB4E-9D64-14EBD34E7A28}"/>
              </a:ext>
            </a:extLst>
          </p:cNvPr>
          <p:cNvSpPr txBox="1"/>
          <p:nvPr/>
        </p:nvSpPr>
        <p:spPr>
          <a:xfrm>
            <a:off x="10814577" y="1617908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AE8006-F4A1-708D-4318-74A6A031FFE6}"/>
              </a:ext>
            </a:extLst>
          </p:cNvPr>
          <p:cNvSpPr txBox="1"/>
          <p:nvPr/>
        </p:nvSpPr>
        <p:spPr>
          <a:xfrm>
            <a:off x="10814577" y="1917004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C11CEDF-F260-1EA1-3787-FE0D5323849B}"/>
              </a:ext>
            </a:extLst>
          </p:cNvPr>
          <p:cNvSpPr/>
          <p:nvPr/>
        </p:nvSpPr>
        <p:spPr>
          <a:xfrm>
            <a:off x="10763370" y="205490"/>
            <a:ext cx="970048" cy="21384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8023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95DB23-E7CE-49B9-68E7-8F1996066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69FCEC8-D292-14CD-3E8F-A535251A9D04}"/>
              </a:ext>
            </a:extLst>
          </p:cNvPr>
          <p:cNvSpPr/>
          <p:nvPr/>
        </p:nvSpPr>
        <p:spPr>
          <a:xfrm>
            <a:off x="8902149" y="278484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= 5 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2BE31E-2376-7926-0B93-89AB77AA678D}"/>
              </a:ext>
            </a:extLst>
          </p:cNvPr>
          <p:cNvSpPr txBox="1"/>
          <p:nvPr/>
        </p:nvSpPr>
        <p:spPr>
          <a:xfrm>
            <a:off x="336512" y="278484"/>
            <a:ext cx="856563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//Initialize the variables</a:t>
            </a:r>
          </a:p>
          <a:p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&lt;&lt;“Enter the number of segments”;</a:t>
            </a:r>
            <a:endParaRPr lang="en-US" sz="16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&gt;&gt;n;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vector&lt;Segment&gt; segments;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 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int x1, y1, x2, y2;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&lt;&lt; "Enter segment " &lt;&lt;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 &lt;&lt; " coordinates (x1 y1 x2 y2): ";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&gt;&gt; x1 &gt;&gt; y1 &gt;&gt; x2 &gt;&gt; y2;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(Segment(Point(x1, y1), Point(x2, y2), (i+1)));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//Find and print intersecting segments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findIntersections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</a:t>
            </a:r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return 0;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C08370F-1E01-C1F3-DD70-2339D790ACAE}"/>
              </a:ext>
            </a:extLst>
          </p:cNvPr>
          <p:cNvSpPr/>
          <p:nvPr/>
        </p:nvSpPr>
        <p:spPr>
          <a:xfrm>
            <a:off x="8902148" y="811899"/>
            <a:ext cx="1315278" cy="158343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2EE64-19F8-EE6E-D120-AE4E9A49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87784320-1583-C0BF-CA65-422FA79D0B7C}"/>
              </a:ext>
            </a:extLst>
          </p:cNvPr>
          <p:cNvSpPr/>
          <p:nvPr/>
        </p:nvSpPr>
        <p:spPr>
          <a:xfrm>
            <a:off x="9906609" y="278484"/>
            <a:ext cx="840295" cy="36933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 = 5 </a:t>
            </a:r>
            <a:endParaRPr lang="en-IN" sz="1600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0D88B6-51CC-3C7F-BBF1-8FD687BF358B}"/>
              </a:ext>
            </a:extLst>
          </p:cNvPr>
          <p:cNvSpPr txBox="1"/>
          <p:nvPr/>
        </p:nvSpPr>
        <p:spPr>
          <a:xfrm>
            <a:off x="374982" y="278484"/>
            <a:ext cx="7516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findIntersections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(vector&lt;segment&gt; segments)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 =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segments.size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//returns the size of Segments vector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//Creating events vector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events; 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01D1EF2-0D76-73F9-E1FC-CD2C7A2AF97C}"/>
              </a:ext>
            </a:extLst>
          </p:cNvPr>
          <p:cNvSpPr/>
          <p:nvPr/>
        </p:nvSpPr>
        <p:spPr>
          <a:xfrm>
            <a:off x="9906609" y="1358363"/>
            <a:ext cx="1652600" cy="187185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D4053C-98EB-33D2-F595-C789CA9FBD09}"/>
              </a:ext>
            </a:extLst>
          </p:cNvPr>
          <p:cNvSpPr/>
          <p:nvPr/>
        </p:nvSpPr>
        <p:spPr>
          <a:xfrm>
            <a:off x="9906609" y="989030"/>
            <a:ext cx="1652600" cy="3693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0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2" grpId="0" uiExpand="1" build="p"/>
      <p:bldP spid="95" grpId="0" animBg="1"/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AAFA71-2DE9-78F4-24A8-1EAE5BBB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5AAADCD-B445-7F1D-BEEC-C963F70C4611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4F0C8BE-83AF-B7F4-1BC1-2387B57528F9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B291742-ECE6-3B78-DD1E-3B5EC0181D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6AA9BE7-61D4-7527-07AA-B135426B9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7ACF02-0B22-6B97-8E5D-2234AC946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1CEC7C1-142A-5906-F0F7-D20DBA2730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D42ACA7-2134-5511-1AEA-69121DEB4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6745F08-6E00-70D1-FA11-FF9C36F6A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C1AFC1F-C425-DDBF-4A49-A14A0C28A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AE2416D-82F3-A788-9F2A-169ED5247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675EFA-E092-7793-A67E-75F9A7D0C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A48B5F4-3429-6C99-1D7A-E051C934F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CF37C56-EF53-2656-E6FB-E9FA878BA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CB6B09E-D0D7-402A-5D77-D5546AFE99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919CBE7-463D-C3F9-DBBA-AAE05CD9F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62B723E-D2A2-0491-1A6A-61A6482AC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DF772B9-7203-05FA-5AE0-2D608CACC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AF04FCE-6F11-088E-B960-795DCA9F4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A1553CB-2C73-9A36-19D1-895050D93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2F5FDDD-DC5C-DFDF-E5E4-C4D938E7CFAE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66ED9F-41C7-52D3-6641-ADB8B67781FB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A1E6CC-EE26-9D45-3B9F-98549A6FFFB1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C7C9195-35BD-9516-A104-A5EA6B47C31C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1FD1A1A-AA13-EB20-2FC9-9B545B73B5BC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164A0BC-F650-FB5A-9C6F-75D2ABF038F0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564233-ECFE-4C9C-436E-90A170F7635E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64DBB1C-D1B7-6DE6-7506-FF1823B1CF09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F23E04-BB2A-D382-DF9D-1B4DE65190EB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7E7498-B2B2-CBE8-97E2-46D2890D7B78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DC853CD-8CDF-B267-6ED8-60F269DB31D0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CD9451-4C0E-8A5F-1155-66FF8D86D406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599558-D7E2-5A5C-077B-5029A491D948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C53A3C-96CF-9D9E-C57F-5FF9CA4A58BD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034DCD6-D2FE-5D17-F4AB-64F0D5F912BB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8A4F41-D64F-6983-E485-9A1BABF642BA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BB07978-FDCE-AC86-49A5-6C210CB04CDE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DBB6F8B-3FA7-D7FF-0C82-1CA78D77AAD6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2E36FE8-2B1B-B80D-43CB-F7874AF6D0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DE2ADA9-56BE-DF58-0D72-6C8FD75D5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2843C3C-CCA4-419A-ECB4-41CD5C3ED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0F60645-F8BE-6988-CAA2-ABA9260F63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4E57B1-22E9-90E3-9D4E-8C56483F22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640967A-FB58-DAED-D0C9-2C7C92D85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650D6B4-04A0-AFBF-0B13-9A353257C2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1E10AB1-CEAB-A97F-7B41-6FBA1C8509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D3A0EAA-C769-7DD2-41EF-8FD42E1DBB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E3FDAD-3294-2A40-83C1-9464FA5F1F21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A097E78-1360-A1FF-4648-EB3D3F0256BB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A1405EC-24A0-26C7-9312-228B4E252005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F5D1ACA-DFCD-3AAD-A210-43477B37BC17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6366F51-E935-7D5C-5D69-977B70ADC6B8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47C47E-A66C-3E32-9A74-9589A8C869DB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71950F-4C9A-23E1-3729-D0E71B364888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EA94773-FE68-7BCF-1F58-18341BB0D7DF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8F6C83B-2B7D-0834-56B9-2F423CDE5DE1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F7D06B2-4D70-9423-9C60-E62895C21553}"/>
              </a:ext>
            </a:extLst>
          </p:cNvPr>
          <p:cNvSpPr txBox="1"/>
          <p:nvPr/>
        </p:nvSpPr>
        <p:spPr>
          <a:xfrm>
            <a:off x="3973120" y="248379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3CACCC-5F04-C28B-E7B4-D6C3D26C944D}"/>
              </a:ext>
            </a:extLst>
          </p:cNvPr>
          <p:cNvSpPr txBox="1"/>
          <p:nvPr/>
        </p:nvSpPr>
        <p:spPr>
          <a:xfrm>
            <a:off x="7490519" y="4204849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23A8B0E-4201-ECDA-695B-4D3065ED5E9D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F0ED99-B762-747D-270A-8B87184D6533}"/>
              </a:ext>
            </a:extLst>
          </p:cNvPr>
          <p:cNvSpPr txBox="1"/>
          <p:nvPr/>
        </p:nvSpPr>
        <p:spPr>
          <a:xfrm>
            <a:off x="918356" y="73479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0CA093-D4CB-70DA-2095-2F8B433262DB}"/>
              </a:ext>
            </a:extLst>
          </p:cNvPr>
          <p:cNvSpPr txBox="1"/>
          <p:nvPr/>
        </p:nvSpPr>
        <p:spPr>
          <a:xfrm>
            <a:off x="9520968" y="744107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C75E842-33E5-04AA-4CBB-AD711A90EDEC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438746B-EA3C-5C9E-8F95-CB977C2128F6}"/>
              </a:ext>
            </a:extLst>
          </p:cNvPr>
          <p:cNvSpPr txBox="1"/>
          <p:nvPr/>
        </p:nvSpPr>
        <p:spPr>
          <a:xfrm>
            <a:off x="2559270" y="5002822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7BBE2DC-66B2-F5E8-037B-FFD4FFFDA3FB}"/>
              </a:ext>
            </a:extLst>
          </p:cNvPr>
          <p:cNvSpPr txBox="1"/>
          <p:nvPr/>
        </p:nvSpPr>
        <p:spPr>
          <a:xfrm>
            <a:off x="2543131" y="675653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C57E106-239E-FD92-55D7-55183632D291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CAA2576-4A0C-35FA-1662-3B4A3B02483D}"/>
              </a:ext>
            </a:extLst>
          </p:cNvPr>
          <p:cNvSpPr txBox="1"/>
          <p:nvPr/>
        </p:nvSpPr>
        <p:spPr>
          <a:xfrm>
            <a:off x="1898403" y="3045959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D6646C0-0FAB-9EE1-F6E1-2129966753DC}"/>
              </a:ext>
            </a:extLst>
          </p:cNvPr>
          <p:cNvSpPr txBox="1"/>
          <p:nvPr/>
        </p:nvSpPr>
        <p:spPr>
          <a:xfrm>
            <a:off x="7399864" y="736404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 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B44B7E-1BE9-BD83-7B0C-D6F61E2D83C5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45FE748-42EB-3F6B-F4D1-31DAD318F84D}"/>
              </a:ext>
            </a:extLst>
          </p:cNvPr>
          <p:cNvSpPr txBox="1"/>
          <p:nvPr/>
        </p:nvSpPr>
        <p:spPr>
          <a:xfrm>
            <a:off x="6636693" y="734798"/>
            <a:ext cx="705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 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02939F-DC2B-557E-FB4F-07433A4F7343}"/>
              </a:ext>
            </a:extLst>
          </p:cNvPr>
          <p:cNvSpPr txBox="1"/>
          <p:nvPr/>
        </p:nvSpPr>
        <p:spPr>
          <a:xfrm>
            <a:off x="3185917" y="2538658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pPr algn="r"/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C5C0D2-C608-780E-39A2-F16FF9AEFEF6}"/>
              </a:ext>
            </a:extLst>
          </p:cNvPr>
          <p:cNvSpPr/>
          <p:nvPr/>
        </p:nvSpPr>
        <p:spPr>
          <a:xfrm>
            <a:off x="10188083" y="2414450"/>
            <a:ext cx="1703463" cy="328300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49643F-DCD7-23A7-6B5C-DC4C20A2E226}"/>
              </a:ext>
            </a:extLst>
          </p:cNvPr>
          <p:cNvSpPr/>
          <p:nvPr/>
        </p:nvSpPr>
        <p:spPr>
          <a:xfrm>
            <a:off x="10188083" y="1819420"/>
            <a:ext cx="1703462" cy="584536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7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8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9" grpId="0"/>
      <p:bldP spid="90" grpId="0"/>
      <p:bldP spid="97" grpId="0"/>
      <p:bldP spid="98" grpId="0"/>
      <p:bldP spid="110" grpId="0"/>
      <p:bldP spid="114" grpId="0"/>
      <p:bldP spid="120" grpId="0"/>
      <p:bldP spid="2" grpId="0"/>
      <p:bldP spid="3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40A76-B9BF-4D0A-E536-5F5FAE89F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D95369E6-135E-2B8D-3811-F1E48D20BC2C}"/>
              </a:ext>
            </a:extLst>
          </p:cNvPr>
          <p:cNvSpPr txBox="1"/>
          <p:nvPr/>
        </p:nvSpPr>
        <p:spPr>
          <a:xfrm>
            <a:off x="374982" y="278484"/>
            <a:ext cx="114625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findIntersections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(vector&lt;segment&gt; segments)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 =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segments.size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//returns the size of Segments vector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//Creating events vector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events; 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 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//setting segments' left point in events vector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(Event(segments[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left.x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left.y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true,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));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//setting segments' right point in events vector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(Event(segments[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right.x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right.y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false,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));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8D2C3-9621-7063-1BF0-CE813A85C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65712263-B02D-4856-F23F-2EE7C71F5FEE}"/>
              </a:ext>
            </a:extLst>
          </p:cNvPr>
          <p:cNvSpPr txBox="1"/>
          <p:nvPr/>
        </p:nvSpPr>
        <p:spPr>
          <a:xfrm>
            <a:off x="374982" y="278484"/>
            <a:ext cx="1146252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findIntersections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(vector&lt;segment&gt; segments)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 =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segments.size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//returns the size of Segments vector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//Creating events vector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events; 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 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//setting segments' left point in events vector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(Event(segments[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left.x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left.y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true,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));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//setting segments' right point in events vector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(Event(segments[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right.x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right.y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false,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));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//Sort the events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sort(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events.begin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events.end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());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21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38A87-1F11-7A2A-A038-A13134C0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B7ADEF-2815-4EA3-3A2B-2E1D9D676FA6}"/>
              </a:ext>
            </a:extLst>
          </p:cNvPr>
          <p:cNvSpPr txBox="1"/>
          <p:nvPr/>
        </p:nvSpPr>
        <p:spPr>
          <a:xfrm>
            <a:off x="146498" y="1063082"/>
            <a:ext cx="11899004" cy="97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Sort the events to start the sweep line: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sort(</a:t>
            </a:r>
            <a:r>
              <a:rPr lang="en-IN" sz="2000" dirty="0" err="1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events.begin</a:t>
            </a:r>
            <a:r>
              <a:rPr lang="en-IN" sz="2000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  <a:r>
              <a:rPr lang="en-IN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N" sz="2000" dirty="0" err="1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events.end</a:t>
            </a:r>
            <a:r>
              <a:rPr lang="en-IN" sz="20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</a:t>
            </a:r>
            <a:r>
              <a:rPr lang="en-IN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FAE3BB9-6B78-F3C4-14A1-FAC9778D7757}"/>
              </a:ext>
            </a:extLst>
          </p:cNvPr>
          <p:cNvSpPr/>
          <p:nvPr/>
        </p:nvSpPr>
        <p:spPr>
          <a:xfrm>
            <a:off x="146498" y="2799378"/>
            <a:ext cx="5292768" cy="1828592"/>
          </a:xfrm>
          <a:prstGeom prst="wedgeRoundRectCallout">
            <a:avLst>
              <a:gd name="adj1" fmla="val -23697"/>
              <a:gd name="adj2" fmla="val -89401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 is defined inside </a:t>
            </a:r>
            <a:r>
              <a:rPr lang="en-US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&lt;algorithm&gt;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header file.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Syntax: sort(</a:t>
            </a:r>
            <a:r>
              <a:rPr lang="en-US" dirty="0">
                <a:solidFill>
                  <a:schemeClr val="accent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first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last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US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Return value: does </a:t>
            </a:r>
            <a:r>
              <a:rPr lang="en-US" dirty="0">
                <a:solidFill>
                  <a:srgbClr val="FFC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not return 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any value.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2AF6179-B1DE-B63A-E5EC-ACFEEDB8E46A}"/>
              </a:ext>
            </a:extLst>
          </p:cNvPr>
          <p:cNvSpPr/>
          <p:nvPr/>
        </p:nvSpPr>
        <p:spPr>
          <a:xfrm>
            <a:off x="6186165" y="3407788"/>
            <a:ext cx="5729543" cy="2886368"/>
          </a:xfrm>
          <a:prstGeom prst="wedgeRoundRectCallout">
            <a:avLst>
              <a:gd name="adj1" fmla="val -49164"/>
              <a:gd name="adj2" fmla="val 18815"/>
              <a:gd name="adj3" fmla="val 16667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class Event</a:t>
            </a: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	int x, y;</a:t>
            </a:r>
          </a:p>
          <a:p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	bool </a:t>
            </a:r>
            <a:r>
              <a:rPr lang="en-IN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	int </a:t>
            </a:r>
            <a:r>
              <a:rPr lang="en-IN" sz="1600" dirty="0" err="1"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bool operator&lt;(</a:t>
            </a:r>
            <a:r>
              <a:rPr lang="en-IN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const</a:t>
            </a:r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Event&amp; other) </a:t>
            </a:r>
            <a:r>
              <a:rPr lang="en-IN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const</a:t>
            </a:r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if(x == </a:t>
            </a:r>
            <a:r>
              <a:rPr lang="en-IN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other.x</a:t>
            </a:r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 return y &lt; </a:t>
            </a:r>
            <a:r>
              <a:rPr lang="en-IN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other.y</a:t>
            </a:r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return x &lt; </a:t>
            </a:r>
            <a:r>
              <a:rPr lang="en-IN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other.x</a:t>
            </a:r>
            <a:r>
              <a:rPr lang="en-IN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IN" sz="1600" dirty="0"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024B50F-3F86-0F21-CACB-226F72BBCE74}"/>
              </a:ext>
            </a:extLst>
          </p:cNvPr>
          <p:cNvCxnSpPr>
            <a:cxnSpLocks/>
          </p:cNvCxnSpPr>
          <p:nvPr/>
        </p:nvCxnSpPr>
        <p:spPr>
          <a:xfrm rot="10800000">
            <a:off x="3176833" y="3930977"/>
            <a:ext cx="4025248" cy="1206634"/>
          </a:xfrm>
          <a:prstGeom prst="bentConnector3">
            <a:avLst>
              <a:gd name="adj1" fmla="val 99883"/>
            </a:avLst>
          </a:prstGeom>
          <a:ln w="28575"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06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A0BAEBA-4C54-2FDD-BD39-3A68F468C3BA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36A9A27-F3F1-B86F-4716-AF5555373E4C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25A4E4A-7549-4648-32B4-0A03EB4B5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A4E4ABC-001A-DCBB-812E-42D19F3EFD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1CEA68-AA11-0B5A-4AFB-ECD082962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4D872D1-C014-EF0A-AD48-E4F05BF8F4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5773A5-DCCC-19D2-640C-86A78E4AFF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28BC5F6-7D76-F027-768E-86673DCD1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8570A6-A682-EA45-7649-CBDA022A6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C56A5A7-1891-33C6-C822-046F4F06B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2784B2C-20AC-4CD1-0C41-66F66AE12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7CFCDE82-BA1F-E4F4-EAB9-23AF3F910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F97A6B2-CDBF-B6C3-8677-EF2EF66BF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CCA6BC6-4F45-9653-C2D7-1AFE5DF19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4630DAA-4979-55E9-601B-53F5483A21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4EA2907-67D4-F808-ED85-A8EAF752B7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72B06BC-DEA9-63F7-CDCE-0A53F319C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09020FD-9925-7B9C-90D4-6B4A6631A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84C63BA-D0D9-B38C-AB11-B87AAE0845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BE1AC60-3E37-7B82-17A8-6E7AEC3F1D20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172D8D-43EC-8E6F-2293-295D20CB8DEB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5999FDD-DEBA-0887-CF0A-07B75BC976D3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EC728C-7D69-6A09-33EB-F4C27D333020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97DED0D-1FB0-15AB-79C4-75647C1F6BA6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7B074D-191E-967B-4211-5652066D9415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2E9587-5518-E79B-51B7-3F42BD0054D9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011B75-2CF0-E1B7-D7BD-7A6063D40CA4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1CA327F-D3A4-FAD8-9493-3C6FEDB7ACD5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7635E5-53A6-B6CC-5C88-EC8EBA35887C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AFA3DCD-6372-BD51-3B60-016228303F83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E65819-A1DC-D1BF-6239-E417AFB858DB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A16ECF1-DE65-A4C2-E9D4-A1D98C01AC85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1708D9-2E5E-A979-D319-9FB9357DE3EA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7367C8-E2CA-40BB-9042-78CA184C9966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C6D4B3-B073-5539-B6A9-16A036B7EEF0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7FE09D-EEBC-F136-7C0E-97BA7DF2CB8B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C0826DC-0A76-2582-F4D8-15D7AABD9664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9E19A19-2FDB-5300-E3E8-FA848190AC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209FD5A-2035-FECA-C1FD-52E211A3FF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6A6C212-9EB9-10BA-E21B-9005A13A8B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5A1EC3C-2D2D-93AC-EBCF-04D1BB7212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2D52D65-BE57-379D-FC9B-1F773E1933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EC3E39A-8E60-27F5-D3CC-32CBFA9581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7CB4FB1-DB45-38C7-D194-9AB249DF2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4CA39EB-218C-D25A-842C-0FBEC7AE2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A19862C-CCB6-8251-F5F1-01998C0B3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829FD98-E58F-0B7E-D33B-0D2F12DE58BE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52DE35A-BE40-9141-6C06-89193FD3931F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D314841-42A5-9886-F33F-8B8E2704D324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C0AF6F4-A4B1-8A47-902A-1506408C6C86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8F0E078-FE28-1475-3AF0-7B9E50AAE3D8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BE8C336-AD0E-1BEB-A9DD-B0CC262A4DB6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01048F8-BD58-0619-A511-966A690A30C0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46BD49-5210-E25A-842A-80EE0267BD1F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74F6AE3-21D6-1E94-41A5-781C2497B208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477979F-0308-AA1A-F500-05F870AA9481}"/>
              </a:ext>
            </a:extLst>
          </p:cNvPr>
          <p:cNvSpPr txBox="1"/>
          <p:nvPr/>
        </p:nvSpPr>
        <p:spPr>
          <a:xfrm>
            <a:off x="3752236" y="235694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(5, 5)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A6F9DE-4256-F178-BA21-3923EB6631F2}"/>
              </a:ext>
            </a:extLst>
          </p:cNvPr>
          <p:cNvSpPr txBox="1"/>
          <p:nvPr/>
        </p:nvSpPr>
        <p:spPr>
          <a:xfrm>
            <a:off x="7138021" y="415926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(10, 3)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B4CAE5-6C0C-97DD-1920-E3E395688F9A}"/>
              </a:ext>
            </a:extLst>
          </p:cNvPr>
          <p:cNvSpPr txBox="1"/>
          <p:nvPr/>
        </p:nvSpPr>
        <p:spPr>
          <a:xfrm>
            <a:off x="10685370" y="96160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Input: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E03089-89FA-C746-42E5-27745C25D3D6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7756143-9E26-21C2-DF43-C4C2B5103254}"/>
              </a:ext>
            </a:extLst>
          </p:cNvPr>
          <p:cNvSpPr txBox="1"/>
          <p:nvPr/>
        </p:nvSpPr>
        <p:spPr>
          <a:xfrm>
            <a:off x="692701" y="167018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(1, 6)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04F512-44EA-A74D-83E0-D30ED2EE0FB3}"/>
              </a:ext>
            </a:extLst>
          </p:cNvPr>
          <p:cNvSpPr txBox="1"/>
          <p:nvPr/>
        </p:nvSpPr>
        <p:spPr>
          <a:xfrm>
            <a:off x="9266306" y="164841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(13, 6)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D50B470-A5B5-C1B4-D163-9623B5F07575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C2A7A6B-81CB-FD9F-7BE9-460F775952F6}"/>
              </a:ext>
            </a:extLst>
          </p:cNvPr>
          <p:cNvSpPr txBox="1"/>
          <p:nvPr/>
        </p:nvSpPr>
        <p:spPr>
          <a:xfrm>
            <a:off x="10685371" y="937394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A3CEE99-EBD3-F35E-4E64-1DB791ABA8FA}"/>
              </a:ext>
            </a:extLst>
          </p:cNvPr>
          <p:cNvSpPr txBox="1"/>
          <p:nvPr/>
        </p:nvSpPr>
        <p:spPr>
          <a:xfrm>
            <a:off x="2042160" y="56038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(3, 1)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8BE930-2C97-0E49-5458-4FAFA520C860}"/>
              </a:ext>
            </a:extLst>
          </p:cNvPr>
          <p:cNvSpPr txBox="1"/>
          <p:nvPr/>
        </p:nvSpPr>
        <p:spPr>
          <a:xfrm>
            <a:off x="2042160" y="81801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(3, 7)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B95DA2-EA6F-86EF-B42C-3082FD54D33D}"/>
              </a:ext>
            </a:extLst>
          </p:cNvPr>
          <p:cNvSpPr txBox="1"/>
          <p:nvPr/>
        </p:nvSpPr>
        <p:spPr>
          <a:xfrm>
            <a:off x="10685371" y="122811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9948BEC-7B35-1248-5E1D-38861F88FCDB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7414A1-D993-64D0-BE35-7079EFD75D36}"/>
              </a:ext>
            </a:extLst>
          </p:cNvPr>
          <p:cNvSpPr txBox="1"/>
          <p:nvPr/>
        </p:nvSpPr>
        <p:spPr>
          <a:xfrm>
            <a:off x="2439260" y="344611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(3, 4)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67B6385-EAB5-091D-A520-92954B008A80}"/>
              </a:ext>
            </a:extLst>
          </p:cNvPr>
          <p:cNvSpPr txBox="1"/>
          <p:nvPr/>
        </p:nvSpPr>
        <p:spPr>
          <a:xfrm>
            <a:off x="10685370" y="1508579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C8C9359-95CD-8C3F-7BE2-C575B1C800B3}"/>
              </a:ext>
            </a:extLst>
          </p:cNvPr>
          <p:cNvSpPr txBox="1"/>
          <p:nvPr/>
        </p:nvSpPr>
        <p:spPr>
          <a:xfrm>
            <a:off x="7199891" y="164654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(10, 6)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BD39E32-E231-5C0E-DBB0-59ABA2209532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E5B7347-0A02-51CC-6B99-ABC5B6E4C554}"/>
              </a:ext>
            </a:extLst>
          </p:cNvPr>
          <p:cNvSpPr txBox="1"/>
          <p:nvPr/>
        </p:nvSpPr>
        <p:spPr>
          <a:xfrm>
            <a:off x="10685370" y="180767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3012FB7-64A9-57C7-4CB0-08FEA6E53D8D}"/>
              </a:ext>
            </a:extLst>
          </p:cNvPr>
          <p:cNvSpPr txBox="1"/>
          <p:nvPr/>
        </p:nvSpPr>
        <p:spPr>
          <a:xfrm>
            <a:off x="6373112" y="160761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(9, 6)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75C33B3C-2986-3C6F-CD40-912C2C654976}"/>
              </a:ext>
            </a:extLst>
          </p:cNvPr>
          <p:cNvSpPr/>
          <p:nvPr/>
        </p:nvSpPr>
        <p:spPr>
          <a:xfrm>
            <a:off x="7379208" y="115395"/>
            <a:ext cx="2398630" cy="424548"/>
          </a:xfrm>
          <a:prstGeom prst="wedgeRoundRectCallout">
            <a:avLst>
              <a:gd name="adj1" fmla="val 73136"/>
              <a:gd name="adj2" fmla="val 40434"/>
              <a:gd name="adj3" fmla="val 1666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segments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CE34F9-8739-425F-FDE2-773AF8FC2017}"/>
              </a:ext>
            </a:extLst>
          </p:cNvPr>
          <p:cNvSpPr/>
          <p:nvPr/>
        </p:nvSpPr>
        <p:spPr>
          <a:xfrm>
            <a:off x="10634163" y="96161"/>
            <a:ext cx="1061420" cy="213843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6" grpId="0" uiExpand="1" build="p"/>
      <p:bldP spid="89" grpId="0"/>
      <p:bldP spid="90" grpId="0"/>
      <p:bldP spid="96" grpId="0" uiExpand="1" build="p"/>
      <p:bldP spid="97" grpId="0"/>
      <p:bldP spid="98" grpId="0"/>
      <p:bldP spid="100" grpId="0" uiExpand="1" build="p"/>
      <p:bldP spid="110" grpId="0"/>
      <p:bldP spid="112" grpId="0" uiExpand="1" build="p"/>
      <p:bldP spid="114" grpId="0"/>
      <p:bldP spid="119" grpId="0" uiExpand="1" build="p"/>
      <p:bldP spid="120" grpId="0"/>
      <p:bldP spid="8" grpId="0" animBg="1"/>
      <p:bldP spid="8" grpId="1" animBg="1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27F4A-4E89-1777-46A9-E562E0097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A7A7E6-D4EE-F69D-276F-32A8868D32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3908" cy="41196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94BB1D-E33F-80A9-89BD-335242F66028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63A888-A0D4-CB93-4B21-F868F5B68069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5E6043-4756-A140-3C2C-CBD56B9705CB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75E57C-B89A-3707-4A50-6A655EB9ABFD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76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F739CE-3694-16DA-F840-89ADFE63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283405-8ACC-75C3-B863-0D01E49B5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3908" cy="41196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8FEFE2-A78F-A544-A7A5-7B5DCB1EFD5D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DCF61B-DB46-342F-5B30-D1A5571DED62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74865E-B5D2-7A5D-1FA2-D930428BBA91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8113F-651A-6BA4-35C2-FEC27A05FD40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4272A-04DC-80ED-49B3-BE9D7E396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B24AB5B7-2DE4-A823-E11C-E4CFA5C855A0}"/>
              </a:ext>
            </a:extLst>
          </p:cNvPr>
          <p:cNvSpPr txBox="1"/>
          <p:nvPr/>
        </p:nvSpPr>
        <p:spPr>
          <a:xfrm>
            <a:off x="374982" y="278484"/>
            <a:ext cx="1146252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findIntersections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(vector&lt;segment&gt; segments)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int n =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segments.size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(); 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//returns the size of Segments vector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//Creating events vector</a:t>
            </a:r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events; 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 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//setting segments' left point in events vector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(Event(segments[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left.x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left.y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true,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));	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//setting segments' right point in events vector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(Event(segments[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right.x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segments[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right.y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false,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));	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//Sort the events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sort(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events.begin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(),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events.end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());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//Create empty vector `</a:t>
            </a:r>
            <a:r>
              <a:rPr lang="en-US" sz="1600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915F77-0B2D-B30E-FBB0-B9F96768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7C7FCC9B-FBD3-ED9E-8C75-2A56C020A63E}"/>
              </a:ext>
            </a:extLst>
          </p:cNvPr>
          <p:cNvSpPr txBox="1"/>
          <p:nvPr/>
        </p:nvSpPr>
        <p:spPr>
          <a:xfrm>
            <a:off x="374982" y="278484"/>
            <a:ext cx="11462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//Create empty vector `</a:t>
            </a:r>
            <a:r>
              <a:rPr lang="en-US" sz="1600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2*n;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8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94C39-BD85-C5D2-B712-9C3AFF18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8C0E50-2B69-2424-A0A7-9BD459021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3908" cy="41196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DE045FF-1CA5-1E2B-5078-5F9DE03BC010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7268A-B938-EA91-09DF-4D78633BDE35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EF20B-B776-B787-F3C2-5F2F23616CC2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834E3-DA7D-03A8-F97A-EB805CCEAF17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4DD84-ACC1-3EB3-5543-4D41326434EB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F85B4-C32E-AB9A-6C7B-E19693DFC8DB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DB4AA0-17BE-0B1D-D658-6D6A31B77091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AC81E-3985-E95B-7233-287CF4FF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BB5841-0FC3-4CFB-5553-E58AD8B6C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3908" cy="41196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4F8392-5EBD-5E36-F84B-311D8973A902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95ADD-E27A-C5D3-2862-03CD7F32B552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2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2B4BF-344B-1012-C652-7DB7EAF611D1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079BD0-B50C-4A23-521C-A6EB164692D4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04D1F1-9853-CCBC-E4DB-C310ED59955A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E1F19A-0D03-DC82-442C-714CA90D09A4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C2E84C-708F-1791-A15F-A3366BCE0A19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093C54-2398-19D7-6870-03E7A18CD15E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59A1E7-D0EC-590E-CAF9-0F8F415E2C26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3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A2D9E8-DD77-D3E0-77B7-32358B30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1ADD75-1F98-0059-431D-5E2E0B3A8429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CEBA21-21D8-411F-27DF-7CA4D1EBD64C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2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923FC-7A05-63C3-CFF5-B70651CB75AE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0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7D2FD9-D924-7148-258E-BF498CCE9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AC2495-31AF-19A3-868B-439969840242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0A44E-241B-9467-0F03-352DE59E0C94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58BA0-5952-6D5F-1B7E-EA425CA0C232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146974-F161-9D9F-9966-766BBD60DA2B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1E5DBF-133F-CAB3-CA75-9694071135E6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0EFAA9-4286-C474-57C4-746FFD3A6E31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4E7C5-ACF7-9CFA-4B8B-82A32A37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9B4424B3-AFE0-4AF4-AF83-97084D605596}"/>
              </a:ext>
            </a:extLst>
          </p:cNvPr>
          <p:cNvSpPr txBox="1"/>
          <p:nvPr/>
        </p:nvSpPr>
        <p:spPr>
          <a:xfrm>
            <a:off x="374982" y="278484"/>
            <a:ext cx="114625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//Create empty vector `</a:t>
            </a:r>
            <a:r>
              <a:rPr lang="en-US" sz="1600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6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2*n;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int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events 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;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if ( events 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) 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{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push_back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 events [</a:t>
            </a:r>
            <a:r>
              <a:rPr lang="en-US" sz="16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]);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}</a:t>
            </a:r>
          </a:p>
          <a:p>
            <a:endParaRPr lang="en-US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</a:t>
            </a:r>
          </a:p>
          <a:p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6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0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0CEA4-7095-858E-FBF5-3599C6C76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D0EC01-0932-F5F5-50F8-1764C4859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9D1B90-7251-0AA3-ACE2-2F349336FAA4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B38D9-19FB-6222-7574-99C95B460E5A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B6CB59-792C-73C6-727A-14B3A7C0FC2D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BA1381-B9EE-9151-8998-C97D9B9DB996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635CD-B6FD-B737-E4EC-D2A0341CED93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8EA3A8-53C9-88B6-26A2-668A37A1CF89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7D91BF-4FFD-54F6-92A5-E3F6EBFB9488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1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B1C7A-DC75-9602-21E1-925ED3524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7E2A0B-AAC5-9696-0ADD-4DE80FE07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3A5A6-5D36-8D0B-02AD-ABDA72250C1F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097D2-29D5-4863-C154-58D161CF6C43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3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6A2AA6-F880-1DA0-522E-365D7CBF5833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420A5-D5C2-4EC4-FC15-230800710C07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DF66A-02EF-465C-94A5-A61ED0C2ED01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6B8E3-E4FC-1792-945E-DEA20ACDA66A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63E3DF-B32F-305D-42F4-CEDEE028ADE8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85D61F-D66A-C1E8-E11F-E0F6069865DB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4B0FBF-CED2-484B-253E-D665071E4CC3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2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A878CC-DBEF-D789-917B-460BA405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3F044CFB-304D-2E03-1A71-91C8FB3621F6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B83C059-2B5C-5E7A-0655-34DBAD502544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AF9ECA-4EF2-2698-3049-D4D7AF047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8C1C1D2-6C87-70EA-646B-C8D2B6250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6E7BE2A-4464-03A5-F21E-AE8385766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F329E51-4CF1-7164-22DB-E725CA510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64EFC26-32C0-3128-5FB5-E3031CBBA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BDAF0F-DC1B-F077-BEBB-AD1AA4A12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44056E4-8C28-E170-248A-04581FBBD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795598-ADBE-AE65-5E98-CA2B32A5DA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9584AEE-31FA-045F-E782-DBD5CFCD9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A7E27D-3C29-39F6-EF2F-83DE84361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6FF35EE-622B-53BC-879E-2F17164B0E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63EDB4C-8603-2123-D204-84E2D8AD4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6839225-5614-D490-C56B-B16E69382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08B705-0554-0346-71C5-50139485B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AB91E92-06BD-D59A-F27E-15D2ADDC1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1438045-63C2-F174-3B10-6258798A3B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73AE53B-3AE4-4D68-4933-763E98FFA4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42A2A88-DF95-5FE5-B8E0-59B87FB9E41A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06C6E3-98B2-F99D-75FD-6A09AE7D628B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5ECBEF8-E4C0-B2D8-5480-F2264D232530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FFFCBF-9C73-8522-64F5-C2DDA519BC9D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B3B603-5073-DB04-88F1-51EEEAA2203F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52BC7B9-C17F-7409-943B-70DDCFB61F8B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FE80A6A-DA2B-32ED-2AE1-032B718714B0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6AEC17E-B7A5-A731-4C88-57DD4E37FEE3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47B5756-89D0-34B8-53F9-BE176C82AF58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E9FF238-1005-E44A-4E9D-654621A43A0B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6636A7-FF07-E597-1399-9C9055820EB4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3A01F2-D6B7-0D37-A8DA-166ADC1E6772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8E4A22E-08E8-EB32-52B5-344022790A10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C359F5-D0E1-9473-4243-93FC3A4A537C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015FD63-8B58-AFE4-F280-7A12D1EEB65D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378653C-41CF-0FC3-FA41-7FF108100E45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5402084-9052-4C7A-92CA-8C5C99D86215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E9D0B6-963D-E74D-E6A5-92BA0E2E1284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C996F30-49B5-D563-B969-E5A76C0FD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E642A60-56DD-E52A-A377-80A378E7B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81274DA-62F2-1540-3395-46EC896F53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4E66BE5-F9B7-77CD-FD08-A630EC4AC2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75ADE2B-76C5-20CF-3D39-CE5DEFD1B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7C454F3-EFB0-BB9F-44A4-A80282F9D4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8B272EB-741A-563D-28A1-1E62878B3D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FBE7FB-3BBB-8978-EC69-55C2350466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B311A-EE17-A296-E369-146CE00576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3623559-E963-38AA-65B9-DF8C3DBF1548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7DA7D8-0EE7-5B64-31E4-358326E07E6D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5AC9E1-E22A-C509-D980-F5A829FB9727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A2977B-0820-0A08-3463-C5413B9F3F00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46E559D-088E-DE36-DC16-2F3EE67376A1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980DAB-F393-73C7-983D-1E20C30E125A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2320E1C-32E1-1AD0-D94D-6A0103D6CE30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0828836-5FA1-32A1-B5CB-5CC5309F28C2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E835DB0-FDA4-8519-9445-5A09709D77A8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F73044C-1FFE-BF1E-BE57-D1066933B894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680D37C-7FFB-6FEF-EA83-149E6714837E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1A2A78D-E6AB-C10F-E9DE-9172818912C7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81FF1A-5C8F-DFE5-359F-ED8B716C6FEC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13BB53F-E6D6-313C-249C-0D85AD607C3D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61765AC-B1F3-07C8-0953-F17DA0E329B6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C2F2AEC-3B4A-4E39-731D-137A56BAE87B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AE1DB2F-C68B-4DC3-E1F4-2B556444A910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BD03CB-702B-B272-FE69-E9509C7B8BD4}"/>
              </a:ext>
            </a:extLst>
          </p:cNvPr>
          <p:cNvSpPr txBox="1"/>
          <p:nvPr/>
        </p:nvSpPr>
        <p:spPr>
          <a:xfrm>
            <a:off x="10318194" y="86910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Input: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FBEE501-DBF6-C695-FCCD-BAB75FF1F192}"/>
              </a:ext>
            </a:extLst>
          </p:cNvPr>
          <p:cNvSpPr txBox="1"/>
          <p:nvPr/>
        </p:nvSpPr>
        <p:spPr>
          <a:xfrm>
            <a:off x="10336482" y="92818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DF5D528-8F1B-D74A-6A8A-AECD5620F233}"/>
              </a:ext>
            </a:extLst>
          </p:cNvPr>
          <p:cNvSpPr txBox="1"/>
          <p:nvPr/>
        </p:nvSpPr>
        <p:spPr>
          <a:xfrm>
            <a:off x="10336482" y="1218905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3A90B44-862A-A00F-F321-F96847D989DD}"/>
              </a:ext>
            </a:extLst>
          </p:cNvPr>
          <p:cNvSpPr txBox="1"/>
          <p:nvPr/>
        </p:nvSpPr>
        <p:spPr>
          <a:xfrm>
            <a:off x="10336481" y="149936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E9A8895-47DC-34E9-693F-A71D84495AFA}"/>
              </a:ext>
            </a:extLst>
          </p:cNvPr>
          <p:cNvSpPr txBox="1"/>
          <p:nvPr/>
        </p:nvSpPr>
        <p:spPr>
          <a:xfrm>
            <a:off x="10336481" y="179846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DAE116D-F6A0-A304-A2B2-7624E94E0FE2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7F041-6C9B-E74D-1B55-81BD84990281}"/>
              </a:ext>
            </a:extLst>
          </p:cNvPr>
          <p:cNvSpPr txBox="1"/>
          <p:nvPr/>
        </p:nvSpPr>
        <p:spPr>
          <a:xfrm>
            <a:off x="9586953" y="3609863"/>
            <a:ext cx="22172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Output:</a:t>
            </a:r>
          </a:p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2 3 intersects</a:t>
            </a:r>
          </a:p>
          <a:p>
            <a:r>
              <a:rPr lang="en-US" dirty="0">
                <a:solidFill>
                  <a:srgbClr val="00B0F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3 4 intersects</a:t>
            </a:r>
          </a:p>
          <a:p>
            <a:r>
              <a:rPr lang="en-US" dirty="0">
                <a:solidFill>
                  <a:srgbClr val="7030A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4 1 intersects</a:t>
            </a:r>
          </a:p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Line 2 5 intersects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E2C0B4-FECC-F30F-60D8-FEE8EB88AE71}"/>
              </a:ext>
            </a:extLst>
          </p:cNvPr>
          <p:cNvSpPr/>
          <p:nvPr/>
        </p:nvSpPr>
        <p:spPr>
          <a:xfrm>
            <a:off x="2353531" y="1848341"/>
            <a:ext cx="288000" cy="288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7CF6CE-ADBF-D21B-0435-28521BA47C65}"/>
              </a:ext>
            </a:extLst>
          </p:cNvPr>
          <p:cNvSpPr/>
          <p:nvPr/>
        </p:nvSpPr>
        <p:spPr>
          <a:xfrm>
            <a:off x="2339807" y="3282593"/>
            <a:ext cx="288000" cy="288000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C5630D-F4C0-6E7E-B27B-E02F659328EF}"/>
              </a:ext>
            </a:extLst>
          </p:cNvPr>
          <p:cNvSpPr/>
          <p:nvPr/>
        </p:nvSpPr>
        <p:spPr>
          <a:xfrm>
            <a:off x="3794140" y="2568726"/>
            <a:ext cx="288000" cy="2880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774486-06E6-190C-E40A-C00DBBF3B419}"/>
              </a:ext>
            </a:extLst>
          </p:cNvPr>
          <p:cNvSpPr/>
          <p:nvPr/>
        </p:nvSpPr>
        <p:spPr>
          <a:xfrm>
            <a:off x="6676601" y="1843510"/>
            <a:ext cx="288000" cy="288000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9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2" grpId="0"/>
      <p:bldP spid="99" grpId="0"/>
      <p:bldP spid="111" grpId="0"/>
      <p:bldP spid="86" grpId="0" uiExpand="1" build="p"/>
      <p:bldP spid="96" grpId="0"/>
      <p:bldP spid="100" grpId="0"/>
      <p:bldP spid="112" grpId="0"/>
      <p:bldP spid="119" grpId="0"/>
      <p:bldP spid="122" grpId="0"/>
      <p:bldP spid="2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85CF4-5059-8446-F881-BA265EE0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5C469-F892-D4A0-DBA2-BDF99F720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5B1631-00D5-6451-F521-1C0E29DB263A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77737-2DEE-C0D3-31FD-CA9312E41514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3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F6B061-981E-FF6A-7A62-4E5B41EB34BE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15284B-F9C2-DD74-08CE-567B70FDDBF0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7B5EC8-17EE-7AE1-67DE-561F26D0F7BF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92DF3F-F17F-60D7-7CC4-1EDD767CF2E2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7FF47-9309-A5F6-E978-D98A4EFD7F35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8CEB18-2DEB-91B1-F7DF-0F494934EB46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9A84CC-8DA5-F5BA-559F-EC7FD3EB3E21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BDD41-473B-E7D0-2669-C6369F60D85A}"/>
              </a:ext>
            </a:extLst>
          </p:cNvPr>
          <p:cNvSpPr/>
          <p:nvPr/>
        </p:nvSpPr>
        <p:spPr>
          <a:xfrm>
            <a:off x="3261361" y="4506013"/>
            <a:ext cx="4698273" cy="501992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doIntersect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(segments[3], segments[2]))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CF9AE-37A7-9ACC-4326-1DD0189CB780}"/>
              </a:ext>
            </a:extLst>
          </p:cNvPr>
          <p:cNvSpPr/>
          <p:nvPr/>
        </p:nvSpPr>
        <p:spPr>
          <a:xfrm>
            <a:off x="9922475" y="4438848"/>
            <a:ext cx="1973434" cy="206843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Line 2 &amp; 3 intersects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60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A4971-7D6E-1A23-D9A7-3AA13662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8E21CEBA-EC4C-13C1-8560-9F3D7D1CA480}"/>
              </a:ext>
            </a:extLst>
          </p:cNvPr>
          <p:cNvSpPr txBox="1"/>
          <p:nvPr/>
        </p:nvSpPr>
        <p:spPr>
          <a:xfrm>
            <a:off x="374982" y="278484"/>
            <a:ext cx="118170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//Create empty vector `</a:t>
            </a:r>
            <a:r>
              <a:rPr lang="en-US" sz="1400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2*n;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int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events [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if ( events [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) 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push_back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 events [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]);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if (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size () &gt; 1) 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        for (auto it =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rbegin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() + 1; it !=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rend (); ++ it)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        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if (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doIntersect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 segments [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], segments [it -&gt;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]))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&lt;&lt; " Line " &lt;&lt; (it -&gt;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) + 1 &lt;&lt;“ &amp; " &lt;&lt;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 &lt;&lt; intersects " &lt;&lt;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endl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}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}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 </a:t>
            </a:r>
            <a:endParaRPr lang="en-IN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2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F96E9-1238-2BF7-62E3-2C77624B1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FCB3F3-50FE-E1BB-A133-E9CBF9585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2CBA07-AB0A-8CAA-262E-D24A74D21289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621BE-6D41-1596-A132-7E52679C5671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A0A0D-71F2-CEA5-A7F3-7525BFDF95AA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7E895B-0C53-994C-0A94-8B9430466634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1FA4E-79E9-63D9-546A-5BE7312DAD26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4D9F4-9D62-2052-A3B1-3DF44599D78C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5CBB1-AA17-1AC6-77D0-81BE88BE70A3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2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92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244CB-616E-8F90-5CE6-35CF8B14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B6DD4-338B-A45E-C96E-B6AC04DF2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1512667-320B-D5EF-EC67-04283F53A5C7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2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6F59E7-E42F-98AA-7BE8-863BD1CB6F2C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4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F54E94-E61A-E0F0-07D6-5A3FD064CE2F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54EF0-DFE7-ED53-E688-84EB6BE235D9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6BEFD-9E9A-AF05-159A-FDE5D5C9E5E6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F856F-3C70-A149-716C-19A4C2863C91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FB15E5-3C8C-A50A-E2AB-1EDFC5A725CC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6F016-EABB-C44D-87B3-70C0AA5EDE72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105520-EBBF-E946-B368-160FFE5BD1D1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72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E5D986-D199-FD18-CC0B-4A26D9280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98F818E-15E5-FCC0-64DD-E04EE6485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62EB14-5126-4770-C7AD-C93AACB2FE41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2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294D45-EEB5-5152-46D5-E82FF9171EF6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4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25AE3C-B9FA-52A0-492E-228BE47A251E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94F1C-5CF0-82E5-EB7A-9A9B3582F6D2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75FC05-2D2E-FB02-891E-C829C6F74CE1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F2AEF-25B1-93DF-1F91-01C2DCCEC2E5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B514EB-AE14-7E6E-2C2C-CC089726A952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8DC40-91DF-ABEE-1F6A-986800A8C4C6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93D50-56A2-B4B1-C2DB-B2186B3F63C9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1CD8B-15D0-1A6A-C958-2D10346B2A55}"/>
              </a:ext>
            </a:extLst>
          </p:cNvPr>
          <p:cNvSpPr/>
          <p:nvPr/>
        </p:nvSpPr>
        <p:spPr>
          <a:xfrm>
            <a:off x="3261361" y="4506013"/>
            <a:ext cx="4698273" cy="501992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doIntersect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(segments[4], segments[3]))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DF8431-C79C-0F27-65CC-EBA7BED2CF3C}"/>
              </a:ext>
            </a:extLst>
          </p:cNvPr>
          <p:cNvSpPr/>
          <p:nvPr/>
        </p:nvSpPr>
        <p:spPr>
          <a:xfrm>
            <a:off x="9922475" y="4438848"/>
            <a:ext cx="1973434" cy="206843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Line 2 &amp; 3 intersects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Line 4 &amp; 3 intersects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37C3D-4AB5-5ACC-EF6A-1EB46291D473}"/>
              </a:ext>
            </a:extLst>
          </p:cNvPr>
          <p:cNvSpPr/>
          <p:nvPr/>
        </p:nvSpPr>
        <p:spPr>
          <a:xfrm>
            <a:off x="3261360" y="5159244"/>
            <a:ext cx="4698273" cy="501992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doIntersect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(segments[4], segments[2]))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4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560230-2A97-ABAD-6408-62871920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F1ED1-F4CD-5C81-F99D-1F2A1D1AF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6A2991-D576-53F0-8805-B373F000EF3A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D8FCA4-33F2-78AF-4AD1-AB84B48C8C86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C14549-CFE1-FB03-78E2-B1C4D2E9C3DF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5FB908-293C-F5F6-D4E0-32723DAE61C6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14437-6635-992E-BDBB-738857B774EB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34D83-D943-6904-F2D6-9819FE462994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2FAC3-7F71-A20D-5518-3DF3E10D5BFD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3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94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A9A3EE-EA72-445F-C703-D9B96517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82BDF9-AF54-3193-0136-C937B0E00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59F3CF-7539-535B-BF4B-4AEBC84AEA10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3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05E2F-9D8F-D794-65B9-91C9D812BF58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3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A1CC4C-73F5-8F31-7F67-3D089437E6F1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82B7F-C6CC-2E3A-E0D4-92D479D44AE5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82B66-CDE8-D946-F52C-9138B3589E21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B1816-1099-0962-6C38-75BCB08A46AF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397150-E8AD-D023-D441-056C345EDEB3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DBA933-685E-E49D-8B8A-1EA908B0A402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0D73AA-B0D0-7169-27F7-B919D323A5A6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4D3FE6-02C8-D0AA-3CEC-1169A9DFAB8D}"/>
              </a:ext>
            </a:extLst>
          </p:cNvPr>
          <p:cNvSpPr/>
          <p:nvPr/>
        </p:nvSpPr>
        <p:spPr>
          <a:xfrm>
            <a:off x="78377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else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693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132799-FFB2-0C98-1571-64D6609C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7872B2C-1CB0-85A4-EDD7-390B1F716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9964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7DB43A-4C10-6A56-8460-DC373D7884DC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3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EC4B2-90FE-199F-9627-330013CE0638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3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7FD522-F682-58C6-9DC1-C8F2ACC3A20B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else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487B05-882F-731D-CA49-6F91C0DC848B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25C27A-2256-E994-3BA8-54E6B704193E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BFF96-F1F4-4165-E580-FFBDA13963FD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11A74-709C-9EDA-BE6B-065C7F6AABFA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BFAB3-D0F6-7F6F-C201-BFA788756600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B89884-FBA6-1D3A-642D-5C872541104B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7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AE783-4103-CF05-793D-297CB2736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8C30E2F4-4899-5132-9F31-22BA01869B97}"/>
              </a:ext>
            </a:extLst>
          </p:cNvPr>
          <p:cNvSpPr txBox="1"/>
          <p:nvPr/>
        </p:nvSpPr>
        <p:spPr>
          <a:xfrm>
            <a:off x="287897" y="0"/>
            <a:ext cx="11817018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</a:t>
            </a:r>
            <a:r>
              <a:rPr lang="en-US" sz="14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//Create empty vector `</a:t>
            </a:r>
            <a:r>
              <a:rPr lang="en-US" sz="1400" dirty="0" err="1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`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vector&lt;Event&gt;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for(int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0;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2*n;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++)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int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events [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if ( events [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) 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push_back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 events [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]);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if (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size () &gt; 1) 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        for (auto it =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rbegin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() + 1; it !=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rend (); ++ it)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        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if (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doIntersect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 segments [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], segments [it -&gt;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]))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&lt;&lt; " Line " &lt;&lt; (it -&gt;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) + 1 &lt;&lt;“ &amp; " &lt;&lt;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 &lt;&lt; intersects " &lt;&lt;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endl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        }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}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}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else{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vector &lt;Event &gt; :: iterator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for (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begin ();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!=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.end ();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++){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if (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-&gt;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SegID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==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){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. erase (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iter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);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	break;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	}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	}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}</a:t>
            </a:r>
          </a:p>
          <a:p>
            <a:endParaRPr lang="en-US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}</a:t>
            </a:r>
          </a:p>
          <a:p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  <a:endParaRPr lang="en-IN" sz="1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9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DA05A-8AD4-A5F9-DDFC-22EDAE547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4D1B444-D325-6531-A0E2-DAFDC86BB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" y="139964"/>
            <a:ext cx="7321600" cy="411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BA28D0-CA54-50CE-EDF1-1261F726D1AF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07771C-4DB7-BB97-014E-E5542D36A394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118EE-2531-9568-2DD1-9FAEB8EBD19D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B9BA2-923B-8932-A2AD-3AF89DA6BFAB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88BAF-EA40-9CF9-4574-FAA54F64A05D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B8BEF9-C1FE-B228-CEFF-E81A1DEC6C38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99F12-5D10-5EC7-A03B-81F6C6371FFD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4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611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F7F194-C103-4038-1EAC-F110BF69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A2ABF-DB28-49A1-22AA-5D7D997E7D26}"/>
              </a:ext>
            </a:extLst>
          </p:cNvPr>
          <p:cNvSpPr txBox="1"/>
          <p:nvPr/>
        </p:nvSpPr>
        <p:spPr>
          <a:xfrm>
            <a:off x="3506989" y="603504"/>
            <a:ext cx="5178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Naive Approach</a:t>
            </a:r>
            <a:endParaRPr lang="en-IN" sz="48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8450F-1440-8783-0553-A686337AB7EC}"/>
              </a:ext>
            </a:extLst>
          </p:cNvPr>
          <p:cNvSpPr txBox="1"/>
          <p:nvPr/>
        </p:nvSpPr>
        <p:spPr>
          <a:xfrm>
            <a:off x="208330" y="2262847"/>
            <a:ext cx="11899004" cy="168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Loop through all pairs of segments: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For each pair of line segments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j (where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&lt; j), check if segment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intersects with segment j.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		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3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5165DE-A674-4B53-48BB-352CAF6BC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045BDF-BF0B-F609-2E57-8266472F5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3" y="139964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345175-7785-2748-5709-E0BD75A3FDC9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4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A6D7B9-9D50-29AD-888C-4767C671F93C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DFC38D-6E41-6617-0600-0ECF593C0726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CD866-A8BF-5EF6-7E04-7AAE996FA791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269E6-F239-72EE-0A55-1FEAC342E5F2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78CEC4-0F8C-F7C0-4D59-AFA6F2BEA5B0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688EDB-4968-B258-5888-6F6E1BC9621B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88F950-12EE-E1DA-8AE2-40BE8CB2DCA2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45178-B595-2E86-BBA0-788959C23EF3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522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6E8D8-23CD-61F6-2F57-D3126A497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1CE707-3953-8317-8691-2FABF8476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B8B9D8-90E7-B4BC-F571-F73308CF835F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4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4AC55-356D-727F-7BCC-7F5541623FDD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3834A-5717-1E0A-1806-0516B4564DB7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8E3631-7041-FA99-EF0E-3D6A3AFF03E0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0D9820-2C4B-62C8-FE74-B3FEEFA24F80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2E2E6-8CBF-93EA-10EE-82683B452625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BA3BE2-EDA9-F5A5-53EF-4FA5853B963B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58953-8FB6-B6DA-0906-C3CB0DCB5981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1923A8-B6EB-EA8E-17E8-1AF0D498DCDE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4BDC67-21F0-229D-1BE6-7684019E8508}"/>
              </a:ext>
            </a:extLst>
          </p:cNvPr>
          <p:cNvSpPr/>
          <p:nvPr/>
        </p:nvSpPr>
        <p:spPr>
          <a:xfrm>
            <a:off x="9922475" y="4438848"/>
            <a:ext cx="1973434" cy="206843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Output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Line 2 &amp; 3 intersects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Line 4 &amp; 3 intersects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Line 1 &amp; 4 intersects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F53317-272A-847D-1032-194FB29B352A}"/>
              </a:ext>
            </a:extLst>
          </p:cNvPr>
          <p:cNvSpPr/>
          <p:nvPr/>
        </p:nvSpPr>
        <p:spPr>
          <a:xfrm>
            <a:off x="3261361" y="4506013"/>
            <a:ext cx="4698273" cy="501992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doIntersect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(segments[1], segments[4]))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0D1B47-2C16-D2CC-D903-90988C6FFDB5}"/>
              </a:ext>
            </a:extLst>
          </p:cNvPr>
          <p:cNvSpPr/>
          <p:nvPr/>
        </p:nvSpPr>
        <p:spPr>
          <a:xfrm>
            <a:off x="3261360" y="5159244"/>
            <a:ext cx="4698273" cy="501992"/>
          </a:xfrm>
          <a:prstGeom prst="rect">
            <a:avLst/>
          </a:prstGeom>
          <a:solidFill>
            <a:srgbClr val="7030A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doIntersect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(segments[1], segments[2]))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665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8" grpId="0" uiExpand="1" build="p" animBg="1"/>
      <p:bldP spid="16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96131-BFA4-85DB-F2C5-82A5DB662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4A0A12-6B26-AB54-72B0-2E3D5F246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A00348-0798-AAFB-3397-71324572C422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44B3C-8098-02D4-8691-C4D7F65F449A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9CDB06-6971-9EAB-28C6-8CB647B31FBB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E4D0B8-92DB-9ACA-A6C4-611A90AB886F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4AA82-3452-97DE-8A23-F59797964F93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34BDDE-3960-C024-E1E8-C01A64CAA8A6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10103-B0F2-FEE3-6A5B-E8173AA2E2A6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5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543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D6614-1BF4-515E-9725-7A4D77E28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4BA6A-508B-F149-A4A9-D933F7519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734F08-0522-D0B0-A7CE-756FCEA64476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5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3023ED-0259-E0E2-F452-7B3A79613FC8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4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95D4B8-869E-7AEE-9AA9-9DF8FE093251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if(events[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].</a:t>
            </a:r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isLeft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50759-7E58-008E-2B19-00B92E3BE382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FB46D-8D9C-3F57-3D3F-7476CB1E9465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35CEB7-8721-104B-FF65-BDB894410362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DEE6C3-11A9-714C-EA0E-3F59C2522167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FD404D-5230-BBD5-7C47-165C4A049139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601D4-5C08-E5C6-7F58-0242301C30EA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CA2256-3406-1175-A5FD-4DCFB7BAEA0D}"/>
              </a:ext>
            </a:extLst>
          </p:cNvPr>
          <p:cNvSpPr/>
          <p:nvPr/>
        </p:nvSpPr>
        <p:spPr>
          <a:xfrm>
            <a:off x="78377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else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18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0CEE0-5AFA-3C48-F733-FE392EBD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F177-BCC5-C091-B1DE-1D4A4675F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" y="138666"/>
            <a:ext cx="7321600" cy="41184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E0D94A-B94A-AC5F-A5E9-AE879E7F01C5}"/>
              </a:ext>
            </a:extLst>
          </p:cNvPr>
          <p:cNvSpPr/>
          <p:nvPr/>
        </p:nvSpPr>
        <p:spPr>
          <a:xfrm>
            <a:off x="78379" y="4506013"/>
            <a:ext cx="661850" cy="5019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16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5</a:t>
            </a:r>
            <a:endParaRPr lang="en-IN" sz="1600" dirty="0">
              <a:solidFill>
                <a:srgbClr val="FFFF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8735EA-A943-6CBD-54D6-E1263619419F}"/>
              </a:ext>
            </a:extLst>
          </p:cNvPr>
          <p:cNvSpPr/>
          <p:nvPr/>
        </p:nvSpPr>
        <p:spPr>
          <a:xfrm>
            <a:off x="78378" y="5255654"/>
            <a:ext cx="1973435" cy="501992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Poppins" panose="00000500000000000000" pitchFamily="2" charset="0"/>
                <a:cs typeface="Poppins" panose="00000500000000000000" pitchFamily="2" charset="0"/>
              </a:rPr>
              <a:t>curr_index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= 4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BEEA1-F128-62DE-F0E2-5D32F9B53753}"/>
              </a:ext>
            </a:extLst>
          </p:cNvPr>
          <p:cNvSpPr/>
          <p:nvPr/>
        </p:nvSpPr>
        <p:spPr>
          <a:xfrm>
            <a:off x="78378" y="6005295"/>
            <a:ext cx="2248705" cy="50199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else</a:t>
            </a:r>
            <a:endParaRPr lang="en-IN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FA59C4-42EA-28F1-00D2-49E3C7C3C43E}"/>
              </a:ext>
            </a:extLst>
          </p:cNvPr>
          <p:cNvSpPr/>
          <p:nvPr/>
        </p:nvSpPr>
        <p:spPr>
          <a:xfrm>
            <a:off x="8947108" y="581160"/>
            <a:ext cx="1311589" cy="206843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events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true 3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true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7 false 3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r>
              <a:rPr lang="en-US" sz="1200" dirty="0">
                <a:solidFill>
                  <a:srgbClr val="FFFF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false 4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9 6 true 5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3 false 1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10 6 false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13 6 false 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14AED8-A256-3634-8905-FD43C7D61ED9}"/>
              </a:ext>
            </a:extLst>
          </p:cNvPr>
          <p:cNvSpPr/>
          <p:nvPr/>
        </p:nvSpPr>
        <p:spPr>
          <a:xfrm>
            <a:off x="8947108" y="138666"/>
            <a:ext cx="1311585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541240-2FBA-E497-C29E-07343A9E3DEE}"/>
              </a:ext>
            </a:extLst>
          </p:cNvPr>
          <p:cNvSpPr/>
          <p:nvPr/>
        </p:nvSpPr>
        <p:spPr>
          <a:xfrm>
            <a:off x="7214747" y="581160"/>
            <a:ext cx="1607038" cy="1273766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segments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5 5 10 3 1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1 6 10 6 2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3 1 3 7 3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3 4 5 5 4</a:t>
            </a:r>
          </a:p>
          <a:p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9 6 13 6 5</a:t>
            </a:r>
            <a:endParaRPr lang="en-IN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B4A64D-29BF-37F3-D075-A9D1D215D6F9}"/>
              </a:ext>
            </a:extLst>
          </p:cNvPr>
          <p:cNvSpPr/>
          <p:nvPr/>
        </p:nvSpPr>
        <p:spPr>
          <a:xfrm>
            <a:off x="7214746" y="138666"/>
            <a:ext cx="1607038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vector&lt;Segment&gt;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17942-8B5E-4B75-2BEF-56209766C604}"/>
              </a:ext>
            </a:extLst>
          </p:cNvPr>
          <p:cNvSpPr/>
          <p:nvPr/>
        </p:nvSpPr>
        <p:spPr>
          <a:xfrm>
            <a:off x="10366606" y="581160"/>
            <a:ext cx="1529303" cy="2068439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activeSegments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1 6 true 2</a:t>
            </a:r>
          </a:p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5 5 true 1</a:t>
            </a: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37D8D-9F59-0014-AA8E-974918B473C2}"/>
              </a:ext>
            </a:extLst>
          </p:cNvPr>
          <p:cNvSpPr/>
          <p:nvPr/>
        </p:nvSpPr>
        <p:spPr>
          <a:xfrm>
            <a:off x="10366606" y="138666"/>
            <a:ext cx="1529302" cy="3682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vector&lt;Event&gt;</a:t>
            </a: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765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258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863E0-0195-0550-DDAB-2901EA7E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B8971F3-A922-A896-30A4-97AA72E97B40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EDE9E75-242D-EDFA-ED07-5B4B3BB9EC32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886AA77-7DC8-295D-E1B0-20D17FC188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8C9C4E-A00D-958C-8644-8C1FB717CB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807DC69-2E42-37E2-6FA7-279287E20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1A0069E-1FAF-5838-219E-D7E668F501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B0401AE-650C-CE6A-6107-08C2F05D77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0C521A2-00E1-7933-5C7D-D950565BA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F8B5244-00FE-4DD8-4E77-B69B522CDF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F69B165-BF80-D9C8-9692-E7CF69632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BF579C0-40EE-84F8-4518-C363CB494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A4AE8EB-A436-FBF9-AF9A-59719E8D4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C416113-072D-AA64-7501-D9C7670F36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FF4CB5D-1D19-E90D-F38A-C48662DB6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614C0B9-8B42-B2D1-2779-2925DAAFE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30DC342-1714-4335-930D-D5B29F5AE4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35FE56E-FCB2-C7D2-B983-5533271FA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82651A0-E2FA-E352-0F62-3CBA143E0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B0B1527-0DA3-C81D-8E12-3FDDD7926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157915B-8A29-A0AF-B43F-2FB09184425D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334DB3C-16B5-C1B5-79E0-BDF12384AE0D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96C6FC-DBCD-D597-2B2D-2D4AEC8B82AF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243F87C-B9F0-FE9C-BE32-2C6F7931B711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7399751-2A83-BFDA-9301-7A4C45824C5F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8A8A26-020D-3D5E-B790-E7DCDA9480C8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8AFCC6-67EC-B0BF-CCC7-3693EA5C0FCA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69763EB-B7BD-5196-DBC4-5AF3FFACCBFB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EE8CDA-7EFD-D19E-0E31-01CC26683DB7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107E8E-191F-DE0B-25E4-7E9AAAD6CA9E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6DD325-ADA7-3689-0526-856341D9C5A1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F00F091-F1D2-E8A3-793A-2E49E1C19B5C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FDBF0A-A4A4-B37B-517A-0452DDEFA837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4BC0D2F-D539-6E40-A319-10DAE1CC698B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CE0DA70-8727-69F5-0EB9-012D2C5A0673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8BA964-D1D4-96DF-039F-B9397F340D9A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9543E86-B194-D645-8EC2-39CE12D75259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524433D-0EEE-3A3C-7B75-962EDAB35223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49F5AF9-978D-A51D-A7B6-B3D9F1C811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2BE6FF8-0834-01C7-B6E7-B9B3CE9964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498D302-D287-6105-9722-90A6D1CC7E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02ADA3D-463E-5AE2-ED59-286727D83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10126F5-028E-A249-25BF-F55074EB32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07844CB-FE34-9613-D47D-600DB7CE8A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46225C0-9BB4-81B7-A37A-ADDFBA24A9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85F7E8F-F1C3-0808-633E-0104860320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763BA38-21D0-6CBE-BDD7-4D0E9A0105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691E98-C357-AC08-68A1-405E28D6933E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86E728-4782-A086-3E0F-337051B2A257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6C6CE9-6748-F831-2358-99D5DF5AC104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631EE60-93B4-CA17-0E3B-740C0859D701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5090DDB-CF0C-782C-05EA-E72AD02C5DC9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A3A4FFD-EF7B-C9B0-0C5D-C503E9805912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F434B7A-2661-3E95-5B79-CA9D4D054E26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E04544-3F04-1BB2-FB3F-B7DF76F1136A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68041D-35AF-C36A-75F5-46DAEF79D1E3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79E9BC9-9236-2082-83FA-4BF19D9574DF}"/>
              </a:ext>
            </a:extLst>
          </p:cNvPr>
          <p:cNvSpPr txBox="1"/>
          <p:nvPr/>
        </p:nvSpPr>
        <p:spPr>
          <a:xfrm>
            <a:off x="3973120" y="2483796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8C61A22-810D-316B-0CF1-71E42A111A0C}"/>
              </a:ext>
            </a:extLst>
          </p:cNvPr>
          <p:cNvSpPr txBox="1"/>
          <p:nvPr/>
        </p:nvSpPr>
        <p:spPr>
          <a:xfrm>
            <a:off x="7490519" y="4204849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8AD032-08E2-7B85-4C8B-4BF2162A09E3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3C73BAB9-983B-74CA-07B3-D7C152999F10}"/>
              </a:ext>
            </a:extLst>
          </p:cNvPr>
          <p:cNvSpPr txBox="1"/>
          <p:nvPr/>
        </p:nvSpPr>
        <p:spPr>
          <a:xfrm>
            <a:off x="1087672" y="734798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5FE746-3D96-83FC-F781-775316A3A9BE}"/>
              </a:ext>
            </a:extLst>
          </p:cNvPr>
          <p:cNvSpPr txBox="1"/>
          <p:nvPr/>
        </p:nvSpPr>
        <p:spPr>
          <a:xfrm>
            <a:off x="9520968" y="744107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79C642-3F01-6FD0-B3BF-290F28751E53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12B3102-B853-2CE7-0493-17AE3FCDFF08}"/>
              </a:ext>
            </a:extLst>
          </p:cNvPr>
          <p:cNvSpPr txBox="1"/>
          <p:nvPr/>
        </p:nvSpPr>
        <p:spPr>
          <a:xfrm>
            <a:off x="2559270" y="5002822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2D5DA1-857D-E3E3-996B-A54F4974D063}"/>
              </a:ext>
            </a:extLst>
          </p:cNvPr>
          <p:cNvSpPr txBox="1"/>
          <p:nvPr/>
        </p:nvSpPr>
        <p:spPr>
          <a:xfrm>
            <a:off x="2543131" y="675653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9B64BC38-C100-AD19-F642-854B8ABBC3EC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4D9FE42-9409-5B4D-D5FA-2835ACEDE5C4}"/>
              </a:ext>
            </a:extLst>
          </p:cNvPr>
          <p:cNvSpPr txBox="1"/>
          <p:nvPr/>
        </p:nvSpPr>
        <p:spPr>
          <a:xfrm>
            <a:off x="1898403" y="3045959"/>
            <a:ext cx="644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  <a:p>
            <a:r>
              <a:rPr lang="en-US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</a:t>
            </a:r>
          </a:p>
          <a:p>
            <a:r>
              <a:rPr lang="en-IN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1C7DAA1-A82B-0B99-7EB3-A2D0B591D6CE}"/>
              </a:ext>
            </a:extLst>
          </p:cNvPr>
          <p:cNvSpPr txBox="1"/>
          <p:nvPr/>
        </p:nvSpPr>
        <p:spPr>
          <a:xfrm>
            <a:off x="7399864" y="736404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10 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E88EE5-58A7-139D-8F52-19055A810CA9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C64E3E71-58FC-2D46-5355-46B159F70F44}"/>
              </a:ext>
            </a:extLst>
          </p:cNvPr>
          <p:cNvSpPr txBox="1"/>
          <p:nvPr/>
        </p:nvSpPr>
        <p:spPr>
          <a:xfrm>
            <a:off x="6636693" y="734798"/>
            <a:ext cx="7056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6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true </a:t>
            </a:r>
          </a:p>
          <a:p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endParaRPr lang="en-IN" dirty="0">
              <a:solidFill>
                <a:schemeClr val="accent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F0C905-3EFA-8D95-0C05-07049AA845CA}"/>
              </a:ext>
            </a:extLst>
          </p:cNvPr>
          <p:cNvSpPr txBox="1"/>
          <p:nvPr/>
        </p:nvSpPr>
        <p:spPr>
          <a:xfrm>
            <a:off x="3185917" y="2538658"/>
            <a:ext cx="734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</a:p>
          <a:p>
            <a:pPr algn="r"/>
            <a:r>
              <a:rPr lang="en-US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false</a:t>
            </a:r>
          </a:p>
          <a:p>
            <a:pPr algn="r"/>
            <a:r>
              <a:rPr lang="en-IN" dirty="0">
                <a:solidFill>
                  <a:schemeClr val="accent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37C0DC-C284-57CC-C263-7C2DB578A8BC}"/>
              </a:ext>
            </a:extLst>
          </p:cNvPr>
          <p:cNvCxnSpPr>
            <a:cxnSpLocks/>
          </p:cNvCxnSpPr>
          <p:nvPr/>
        </p:nvCxnSpPr>
        <p:spPr>
          <a:xfrm flipV="1">
            <a:off x="3958913" y="469132"/>
            <a:ext cx="0" cy="5600543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06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29949-E9C3-56BE-B6AA-656C771A4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47932BBB-746F-FF2A-DD5D-F85F611C0EE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9907D71-B2A3-318E-7B00-5F47202A5A2A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D49C8D-F14E-3771-2280-EB323F7D3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8088317-4456-E189-E72B-28E4112BB7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CA2FFA9-3026-2569-962C-267B2684D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663B118-A0FC-306A-5469-09F44289F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3DFBCDD-0655-F580-A298-D3493762D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3D46DA-E8D0-1A83-F5D2-8807F0AE8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8EF9B0C-E819-5353-6F68-1A1EA69BCD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67801DA-1B32-14B9-4B84-6A9F74FD8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1057AF7-3000-216E-BB4C-27E92F4C1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4FCB1CE-15A9-9A32-A13D-E1832D873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182DB89-73CE-72C5-FBA2-79C22EE0F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1833326-AE30-8D8F-AC60-46D0B2561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786420B-1C12-ABAC-06F5-24549F226C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80667EF-0498-B1C1-3EFF-906BAF503A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B7C9F1B-1890-6D6F-9F68-618B468F3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3AEE22F-541F-1CCA-2EED-027C64523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1AD0E96-026B-2EBD-C5BB-6A59E2EF7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9A1C96-1772-08E6-68D3-B812193301E0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C9D5ADE-F587-0B71-8DBA-9108ABEEE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819EC5F-B282-B0A5-E1CC-16D5BC160E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99D0622-4B6C-5993-B9F8-803D5B5C5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B050AA-BD98-BDF1-168A-A3F0BFD51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2CD5AE2-6CDF-B07C-B9B2-9E186D98E8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5D85DEA-D870-8EAE-A2C1-989781F6A3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5B8B294-126A-4530-E05E-5E6C94C38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F5E5ED4-AB4F-8A5A-F3B4-B86FA39D5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DEDBEA3-CC79-2F66-DFEE-4DAD2834D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F616303-953C-AA83-739A-7BE60C041581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4FF650B-B3FE-3CE0-B449-15943D60B126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88F771-2A6E-D149-6379-59E7F3E41230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A97FC79-91C1-3D79-E387-D352C9987DE7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C329494-51C7-A0AA-E43A-56D35CC614A3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CF1147-5C5C-2841-A5E7-0EE6B49D467C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4700E7-5556-75C5-BDEB-9220A474719C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1DE078-C625-BB1A-6590-92667F741533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830FB65-A436-F7F2-50FC-A8399543766E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22C220-4269-65EC-6E36-A50F746E2C07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D926E2-78A6-1AE0-8A6C-18E828B45A7F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B3531F-85B6-AD7F-FB38-55BF5E7CE6DB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62A042-D338-BBB1-C3CB-0D4D2D96C172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8C19BB-76B1-7A92-FFA1-B9D4D9BA2043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E2E098D-D577-FA4A-7EAD-31D8E22D51BA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9F67BEC-A6C6-9EE8-8718-4F7F33708CD6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3ED8AC-C4F8-952E-221D-445E528CE811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2A9547C-CD62-C17E-FBFD-18A0D561F4AB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5F879B-D2DB-BECC-8A3F-26ED2ED355AC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6379B0-8CCA-7430-BE5A-92E19B81ABFD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9DACA27-94E4-501F-769A-6B017D607C09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8E1FC0C-BD74-B639-31FB-E75EC0F99BFF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2D3410-3490-3C76-76F9-9DFBA021818E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AD74320-081A-4879-EA32-633473393B73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55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ADD8E-FB86-1A68-CA3A-086CD831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E7EAB63-9DE0-0B2D-100B-5134A41EECF4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C0B7F2-D00A-8343-0512-ED44AC4AE090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6E0C2C2-0659-0A2B-B349-7ED5613B0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891A94B-28E0-EBF1-697E-C988749DF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02C35208-66F9-6F3E-B6F4-674A75075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DA418B9-BAD0-E3BF-A300-057CA0760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09E90DE-E27D-8076-6C83-12A15F6B9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D858BEE-AD8B-BBBB-7714-563E80949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FD49983-BD90-D683-C197-30729B1B7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3E15FB-62E6-F905-964C-F75FAA57CC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8669F70-84A2-2587-B1B2-FB980FAC0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F00BF30-09B3-0040-9155-354B69F75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3C245E1-1769-D469-ED4B-07D5C44252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373684-EFE5-45C6-AE52-9586B5096A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63A1DC9-9D1D-0A9B-B4C4-814B53B643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36317D6-914E-717D-9ADC-FE9E72529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0606BFE-9A28-CCFA-8923-C6538F7655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9F7D81C-8394-281A-0E9D-8BD557B81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4C04CC8-8000-C6A4-ADFA-62E2BCDCB0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044CCF5-72FF-B83C-3655-01052D97F3CE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6A770F-CCE8-3A44-359C-68289184CE0F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1D5209E-2F94-A0DB-DACE-51404375C21E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390B0A7-846D-D6AC-1C40-1D070BAB9E21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B8F4F5-7F38-976F-84A6-160557CFA540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F99E0D-7653-AB26-69E2-26EA532289F0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21DE37-C391-3DF5-01BD-8A96B7DDCE0A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28521EC-D8CA-B15B-AC91-FE6857AD8D36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1AE2C9-DB4E-DCB6-7D7C-F1C6DA1566A6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E7BE21-2C1D-6963-2BE2-D3B07B6BF190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A1BC37-D32A-7E01-30BE-E2237ABB9C7F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FD76C70-D118-E639-DECF-F6F711583B92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446037-54A1-1F91-08E3-9A79E372E52A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5820BD-80CF-52BC-36F9-07E80CCEBF22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CB6B83-DB68-93CF-F204-0236B07B3936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FA96AF8-F190-447D-09F0-FF6EE1F8702E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562589-FE4D-F35B-B464-A510EDD56DCC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982FAB7-D5BA-CEC8-7989-628343CEDF78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E8F04F3-0631-A874-4885-32557B8A1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BC5F19B-216F-BA12-24D3-7C108FF57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EA6CE12-DE16-37B3-0F94-A7232D1F4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5246F28-036F-4E5F-25C3-B882FC289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E4B2946-0B2E-2EB0-335C-99A2709D9A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2E28E8C-4C8B-C7A3-A77D-3C60C47F8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2FBD14-AEA5-9B6C-41CA-A24CE31D99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9D434A6-E54B-420B-770B-34769EBC2E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3E8AB65-1305-C210-DAA8-41D969AFAC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7C759FB-87B8-8F7F-1C83-4C2B15FC8424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FDA7B7F-9929-E89E-8BA2-C2D8B3816643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332DE7-7EF6-6407-CF78-E284EC196804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EAA53A-D629-D0C4-493B-F275232DC102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C1DE220-96D0-2433-1F63-2BAC6192FCA9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52D781-F64F-2493-0631-CFD73E74346A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52F409-580A-2FF9-2922-4BEBA1533BAA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BEDE2E-4430-CFFF-E8E9-977B5A9BFB92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E850B8-4811-5519-9DED-CF70F520C3DA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F9CAE93-DAA6-4DFE-229F-D9D014FEA730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39AB1B-CC1D-A823-EEFC-344B702E0B89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9D0755F-8F90-E7F9-6B3D-E4B974B57DF8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74BE9E1-77EE-2152-1E8C-664984109289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771D5F9-2EB9-60EB-186A-C949E2E55E70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2FBC7D8-E1C0-C6B6-928E-93BD0EF05B0F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251B5345-CD55-7E0E-45F2-5C510ACD89F7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C362D4B-391B-B87E-D337-E78D010304AF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8EE71B8-ABDB-C501-F376-8A4C7CC74FD5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A6C6A-2F75-99BB-9233-F2DA0E56DC53}"/>
              </a:ext>
            </a:extLst>
          </p:cNvPr>
          <p:cNvSpPr txBox="1"/>
          <p:nvPr/>
        </p:nvSpPr>
        <p:spPr>
          <a:xfrm>
            <a:off x="10161194" y="252810"/>
            <a:ext cx="652743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1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7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2" grpId="0"/>
      <p:bldP spid="99" grpId="0"/>
      <p:bldP spid="111" grpId="0"/>
      <p:bldP spid="1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2B92A-B395-E533-B168-6DBA68610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0966D38-9180-8B82-3850-EAFF52CB2FAB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C5957E2-A411-3DA1-D6FB-0EC9DC91014E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3F5DF65-C033-78DC-0F93-D7BF8055EA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2E0095C-FFBF-652B-E445-7679014AB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35AE00C-300D-1921-C857-F176A71515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1A092E9-4AC8-E8E2-38F0-BEE3BA070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0AA54DB-87BD-45DF-4D1D-D1DA61F55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2940F6E-160D-10D2-57DB-982CE2FBC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3962BC3-34BF-D347-DDDD-10F8AA2499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8BD9A0A-28A3-B1BC-C553-7B98E70B4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4002CA-563E-3355-5B64-551A29B43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6630DB-AB30-9E3F-E8D0-AF596AB77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6B80352-4898-763C-E501-6AE8855BF0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FC56EB8-B6B0-61D1-D0EA-97DAAA07C8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3D3D5F4-AB56-07DD-D53C-01DA2A3C2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20F923E-ED9D-53D6-16AF-C611D137FD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38AA268-CD16-E82C-2229-1111D41BBD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5CBD1F6-6B28-0C9A-1860-B327F5A78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5D3B7E9-4F81-53CE-1010-D8BCDE1C5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779A0E8-EEE5-3750-9CDC-DA4DA67B11BA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78696-0287-23BE-A706-798BD581028C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FE5448-32B2-2916-1CBF-C829C04F870D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410D58A-1F81-B3F7-A8CE-08DF25D3BA7B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6150F5-3D95-2C52-3CB8-8B454CBF0AD5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B95FDF3-EC30-2B2A-E002-368B2E1047A1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E6700CC-6442-BD52-AF7C-F23349DF78B1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B41C0F-5E63-F745-59CF-8EE328682D9C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C0F5D6D-2E09-EF50-71FD-ECD8CD2E247C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44D6486-69F6-DCED-8C89-7902649F28FE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AFB812-7A49-0AB1-A610-EFF93B64C1BC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4713F47-94E1-F094-2D52-09CAFBBE083A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9452F8-ED61-AF90-88A0-FF4A652F2EEE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DE3C11-6F27-6F0E-A06B-35570C24C14E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5CAF1F-16B9-0A99-CFB2-FCEB5F93D73B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8FEFC67-CD17-EB5A-4213-E045FBBABB67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4638EC-722E-F28F-280E-8D03B795DD6A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23AE21B-3BE3-DEAB-00BB-B0F4B90479C3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E538B77-7278-4A86-BC9E-8542500E4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2F99844-F690-D3DF-A35A-EA10633A75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10ED80F-942C-5566-EE3E-DA89D382C4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CE0B990-23C3-17A1-F5F9-0561A6F8DB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34B1763-7A86-7428-8FE9-283B7F5AB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BE699B8-C113-7472-FB60-2485769875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0E39EFB-EA17-04BF-C9BB-104F6D8939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56FB02D-9876-9CB0-CD0C-8CB313A38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44A9253-E739-EFF3-A2F4-8B90590669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B1FFB6-107A-1E0E-DF11-8BFC0C7496E1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51B5C3E-10C6-293E-7B7C-FB8B8B5D374D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B53699-5E09-27A9-8CCF-FF5C24C5D523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20F348-EF2E-4CE1-72A9-C8A1400403CF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C59387-7C98-4B59-E8D2-5672860094B7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8EB7D6-419B-B90D-B219-ABB9F60498A4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8EEB9C4-25E4-A457-31B7-87FFDC057FF2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556E52B-2C9A-64B4-128A-620EA74B77D0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7A40D92-DC52-DD1E-28B4-73FBAC2803B0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7E7E322-7FCB-C81E-6130-C0217B998ABD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E88A484-83B1-6B86-6C96-1FC0CACEFB89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0C4FED0-B42C-52B0-0158-D69A55BD7754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chemeClr val="accent6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9D9881-0A6B-5134-F7A6-9A1BBCE7CDE4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D9DE9D7-0188-2639-98DB-1F7CEC96301F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096C965-7471-9013-ECD9-5070CE606AB8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C94BCD2-6302-5DB4-02EB-1B5816A7F756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EF30A63-A507-D415-E2FC-1F64FE543618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570841EC-3051-EFB5-BD63-796C8B2A353B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2EC79-28D4-049E-5DF3-3B1E241A7E2D}"/>
              </a:ext>
            </a:extLst>
          </p:cNvPr>
          <p:cNvSpPr txBox="1"/>
          <p:nvPr/>
        </p:nvSpPr>
        <p:spPr>
          <a:xfrm>
            <a:off x="8255685" y="4448651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intersect?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F77FE-1152-7622-B7A0-57379910E7BF}"/>
              </a:ext>
            </a:extLst>
          </p:cNvPr>
          <p:cNvSpPr txBox="1"/>
          <p:nvPr/>
        </p:nvSpPr>
        <p:spPr>
          <a:xfrm>
            <a:off x="10875891" y="4370772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Wingdings 2" panose="05020102010507070707" pitchFamily="18" charset="2"/>
                <a:cs typeface="Poppins" panose="00000500000000000000" pitchFamily="2" charset="0"/>
              </a:rPr>
              <a:t>O</a:t>
            </a:r>
            <a:endParaRPr lang="en-IN" sz="4400" dirty="0">
              <a:solidFill>
                <a:srgbClr val="C00000"/>
              </a:solidFill>
              <a:latin typeface="Wingdings 2" panose="05020102010507070707" pitchFamily="18" charset="2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C0D7D-AC09-F655-99F0-34E1559CD94A}"/>
              </a:ext>
            </a:extLst>
          </p:cNvPr>
          <p:cNvSpPr txBox="1"/>
          <p:nvPr/>
        </p:nvSpPr>
        <p:spPr>
          <a:xfrm>
            <a:off x="10161194" y="252810"/>
            <a:ext cx="652743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1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2787A-7433-8642-0A46-4B6B6487E050}"/>
              </a:ext>
            </a:extLst>
          </p:cNvPr>
          <p:cNvSpPr txBox="1"/>
          <p:nvPr/>
        </p:nvSpPr>
        <p:spPr>
          <a:xfrm>
            <a:off x="10161193" y="871472"/>
            <a:ext cx="720069" cy="400110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 = 2</a:t>
            </a:r>
            <a:endParaRPr lang="en-IN" sz="20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13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AD0D5D-3429-DC70-827F-E41A3E9C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7892169A-85B3-579A-976E-3232850D84D5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98E26A2-61AF-341B-0CB6-FF46874C4451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CBAC9CC-888F-2DB7-81AC-7675084435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14481EE-F3DE-20A9-F616-F04EB589E9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D3A10CD-4015-AB4A-6E39-C3C9CAF4C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8653E3-2709-51EC-EEB8-81B7C1A2E8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1604EA5-5823-74ED-B7FE-97B6AB6AF6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3A33001-8CBE-3A4A-9533-C7ACD3AC7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98CDAF-100F-82B2-A149-56A298FFA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F700E68-902A-CB78-6816-FE6D4DC13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07E5167-0373-5B6A-A87A-B2B2F7D02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445A568-AFE6-B750-5EFE-F0103FFA4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B22BFE4-5B13-00A5-EF29-91A2F89FB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D720D9F-4C16-8AC0-E24C-21C00C1B9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4269855-3957-717A-CCFF-FDD946D04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F7789F8-16F4-D35C-1472-A27115064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CAD6793-AEF2-DA90-2357-69C0C3560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62F4EA5-5142-FDF3-0140-17D80F22E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01D2556-EA5D-17C9-A2E4-C81C91F5D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59E871-740E-8175-DBEE-B7736EE98598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579C1B-E523-B7F4-F37E-F4613066FE67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540DB68-8D54-323C-75A8-32E218FBC701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22C129-15A8-B05B-37FC-56F3846A5D24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C1E51A-1DF6-D2DF-5179-9327AAEB1D4E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232E18-3DBB-0757-35C4-FB57F177ABA0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6404D4-744B-F230-6A82-F8FF257B285F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EBC64F-CF2E-9C2F-A04E-E2E5990B8C23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DA6B4BD-C377-3E6C-924C-2453611C08A5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0ED7A9-FC55-BBAF-099A-F1DC4440B734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73BED6-613A-ED66-7F9B-EBF1F7648C6D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5348B6-3F39-BB6D-2C58-FD3C3148BBF7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D56BF5-2B1C-68DA-440C-F9371B46784F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E64AC67-114A-FF59-0308-F7B5F1ED33BD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26EE83-10CC-6DB5-CA0F-B5897A18B606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A3528E5-B74E-159E-C6B4-71F46CE6B807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7581404-149F-D4E9-7166-4DA0CF602FD0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4BCD54D-29D0-35EB-7D94-D8F80CDBCD5D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8BB600C-1C49-2E29-DF15-A665400C69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FBD1F9-DF64-E852-22D5-8337D33A94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DF8B9B1-6C4A-519E-B1EC-48B3A6C289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7CD3D99-C934-9CE2-8616-66D10D56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985350E-D801-9DD1-0956-63C1F8051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70B64B7-87D4-8907-5767-C7D0A1809C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5151386-9C84-79C6-B887-54888C975B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69998E9-2DF1-4734-E06C-6494325C87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0094B0A-5F32-3704-3B5C-D7AFD51911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D73B9A-F199-739F-D6B2-7B1669F272BF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29B1BF9-B14C-6887-1156-A40AA72F2B82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15076B0-13CE-0671-C021-B9079F967BB2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33D22B-E309-5E48-A8D8-BA5DBF818740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CA8AFB-E7C5-2E1D-6F92-311FABABD258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5FD1021-98D5-9A9A-BD5B-704CA64B27B8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9D7CB0E-2ADB-E056-CD64-75E9F0A8F8B2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3FE5D03-4E30-B83D-B581-B96F025CAB59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193ACBC-3DEF-8EE4-7BC0-86FF0C02D3B4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51989A7-4822-6469-1441-B36594BB202C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330B55-955F-DF35-FA4B-DD208FC76498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2ACFED8-8178-DB2F-0FDD-8B94E15DCB09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rgbClr val="C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CB9378-9567-7CC6-8B83-A7C26447B929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923D3372-B356-F572-B95B-F9DF4A6626C2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A69A20B-6FC6-CE35-93C8-E750CDFAE7ED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F5FF551-1D71-A028-61C0-1B238BA93E28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BB4F681-8563-4223-28D2-6776EB635E25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9F5B265D-4BE1-91DA-0016-8C731A15918F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59F8B2-B498-2E2F-3F64-ED85C1BBDCDC}"/>
              </a:ext>
            </a:extLst>
          </p:cNvPr>
          <p:cNvSpPr txBox="1"/>
          <p:nvPr/>
        </p:nvSpPr>
        <p:spPr>
          <a:xfrm>
            <a:off x="8255685" y="4448651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intersect?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08388B-05ED-2AB0-1F01-4C63CE85FB95}"/>
              </a:ext>
            </a:extLst>
          </p:cNvPr>
          <p:cNvSpPr txBox="1"/>
          <p:nvPr/>
        </p:nvSpPr>
        <p:spPr>
          <a:xfrm>
            <a:off x="10875891" y="4370772"/>
            <a:ext cx="548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  <a:latin typeface="Wingdings 2" panose="05020102010507070707" pitchFamily="18" charset="2"/>
                <a:cs typeface="Poppins" panose="00000500000000000000" pitchFamily="2" charset="0"/>
              </a:rPr>
              <a:t>O</a:t>
            </a:r>
            <a:endParaRPr lang="en-IN" sz="4400" dirty="0">
              <a:solidFill>
                <a:srgbClr val="C00000"/>
              </a:solidFill>
              <a:latin typeface="Wingdings 2" panose="05020102010507070707" pitchFamily="18" charset="2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189B0-17B7-D7B8-25E0-375C59459998}"/>
              </a:ext>
            </a:extLst>
          </p:cNvPr>
          <p:cNvSpPr txBox="1"/>
          <p:nvPr/>
        </p:nvSpPr>
        <p:spPr>
          <a:xfrm>
            <a:off x="10161194" y="252810"/>
            <a:ext cx="652743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1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095C4-22D0-1C0C-A9CD-25891CB989DE}"/>
              </a:ext>
            </a:extLst>
          </p:cNvPr>
          <p:cNvSpPr txBox="1"/>
          <p:nvPr/>
        </p:nvSpPr>
        <p:spPr>
          <a:xfrm>
            <a:off x="10161193" y="871472"/>
            <a:ext cx="723275" cy="400110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 = 3</a:t>
            </a:r>
            <a:endParaRPr lang="en-IN" sz="20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13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F0C8F-5C55-178F-B9B6-7C1AF0E02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A10C2C74-1FC0-E822-999F-7BD2686C6928}"/>
              </a:ext>
            </a:extLst>
          </p:cNvPr>
          <p:cNvGrpSpPr/>
          <p:nvPr/>
        </p:nvGrpSpPr>
        <p:grpSpPr>
          <a:xfrm>
            <a:off x="0" y="6209196"/>
            <a:ext cx="12192000" cy="533409"/>
            <a:chOff x="0" y="6209196"/>
            <a:chExt cx="12192000" cy="533409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4C8F9D6-090A-CDF6-AAD1-684AB4FAAE1E}"/>
                </a:ext>
              </a:extLst>
            </p:cNvPr>
            <p:cNvGrpSpPr/>
            <p:nvPr/>
          </p:nvGrpSpPr>
          <p:grpSpPr>
            <a:xfrm>
              <a:off x="0" y="6209196"/>
              <a:ext cx="12192000" cy="204660"/>
              <a:chOff x="0" y="6209196"/>
              <a:chExt cx="12192000" cy="20466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46DC5F6-44A6-07EE-F0B3-6151BEC91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6305006"/>
                <a:ext cx="12192000" cy="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E44671-FED9-DA0C-FE0E-092DFFC3A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37" y="6209211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93ADF7D-8766-05B8-C184-3E205B17B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0899" y="62135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831061C-54C1-8D33-9CF5-87A00E43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9352" y="621791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8279F30-6D65-2C79-6B23-4C98F46C7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7805" y="622227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12BA4FB-FD28-9AF8-4C7E-F2030FE8C2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4967" y="6226623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E052BA5-206B-409A-4192-5537AED562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129" y="623097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C6F8EC1-0428-ADF2-3000-5A332E27FE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3164" y="6226620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00E2A6B-317B-F15D-CC44-93F1E54E2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0326" y="6222264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2694750-D6E0-6CD6-98D2-87405C8F8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8779" y="621790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8F2CDF5-56CD-1ACA-5BF1-680937453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7232" y="621355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66ED4F-A944-F639-F146-38B416569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5685" y="62091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34577BA-1818-E337-21E1-9490256F0B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1556" y="6222258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3B938E9-98EF-334C-A373-7FDBB0141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591" y="6217902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1623F5B-7C57-2657-44AD-3F595436F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9753" y="6222255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6C41FB-90BD-7BE0-2593-B8BB81975E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38210" y="6217896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08405BF-21CB-44EA-DBCB-21B25D2C9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56667" y="6213537"/>
                <a:ext cx="0" cy="18288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CBFE32-4344-4669-47C9-CD9B7BEDA328}"/>
                </a:ext>
              </a:extLst>
            </p:cNvPr>
            <p:cNvSpPr txBox="1"/>
            <p:nvPr/>
          </p:nvSpPr>
          <p:spPr>
            <a:xfrm>
              <a:off x="40887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186049-AE0C-3954-CD6D-C8FFB26BCCFE}"/>
                </a:ext>
              </a:extLst>
            </p:cNvPr>
            <p:cNvSpPr txBox="1"/>
            <p:nvPr/>
          </p:nvSpPr>
          <p:spPr>
            <a:xfrm>
              <a:off x="797207" y="6373273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F869EA-54BC-82FE-C2D9-862C053301C2}"/>
                </a:ext>
              </a:extLst>
            </p:cNvPr>
            <p:cNvSpPr txBox="1"/>
            <p:nvPr/>
          </p:nvSpPr>
          <p:spPr>
            <a:xfrm>
              <a:off x="1438966" y="637327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17C979-D7E1-15E2-E733-3F6A0C1AA9F9}"/>
                </a:ext>
              </a:extLst>
            </p:cNvPr>
            <p:cNvSpPr txBox="1"/>
            <p:nvPr/>
          </p:nvSpPr>
          <p:spPr>
            <a:xfrm>
              <a:off x="2140037" y="6373273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0320F7-10E3-604E-C42C-ED7C900BB9D7}"/>
                </a:ext>
              </a:extLst>
            </p:cNvPr>
            <p:cNvSpPr txBox="1"/>
            <p:nvPr/>
          </p:nvSpPr>
          <p:spPr>
            <a:xfrm>
              <a:off x="284431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151136A-E78B-259B-AA6B-AB2CCECD78D8}"/>
                </a:ext>
              </a:extLst>
            </p:cNvPr>
            <p:cNvSpPr txBox="1"/>
            <p:nvPr/>
          </p:nvSpPr>
          <p:spPr>
            <a:xfrm>
              <a:off x="3558209" y="637327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F34394-CE97-E5EF-E674-3C6413D0ABC5}"/>
                </a:ext>
              </a:extLst>
            </p:cNvPr>
            <p:cNvSpPr txBox="1"/>
            <p:nvPr/>
          </p:nvSpPr>
          <p:spPr>
            <a:xfrm>
              <a:off x="4270500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D5E30EA-B74B-3217-64B7-D3559F3591F5}"/>
                </a:ext>
              </a:extLst>
            </p:cNvPr>
            <p:cNvSpPr txBox="1"/>
            <p:nvPr/>
          </p:nvSpPr>
          <p:spPr>
            <a:xfrm>
              <a:off x="4984395" y="637327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36252D-2537-23F0-F25D-B78CA3A49642}"/>
                </a:ext>
              </a:extLst>
            </p:cNvPr>
            <p:cNvSpPr txBox="1"/>
            <p:nvPr/>
          </p:nvSpPr>
          <p:spPr>
            <a:xfrm>
              <a:off x="5679054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81FD464-D90D-6DD3-B94E-2E22C20260AE}"/>
                </a:ext>
              </a:extLst>
            </p:cNvPr>
            <p:cNvSpPr txBox="1"/>
            <p:nvPr/>
          </p:nvSpPr>
          <p:spPr>
            <a:xfrm>
              <a:off x="6392949" y="637327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9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7C6E1F-AB35-A870-C887-DB7F68469826}"/>
                </a:ext>
              </a:extLst>
            </p:cNvPr>
            <p:cNvSpPr txBox="1"/>
            <p:nvPr/>
          </p:nvSpPr>
          <p:spPr>
            <a:xfrm>
              <a:off x="7106844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10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C7C2462-260D-4FDF-BC42-0D0078B9EE93}"/>
                </a:ext>
              </a:extLst>
            </p:cNvPr>
            <p:cNvSpPr txBox="1"/>
            <p:nvPr/>
          </p:nvSpPr>
          <p:spPr>
            <a:xfrm>
              <a:off x="7892873" y="6373273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4AE225-98ED-577A-035D-AB62053F5906}"/>
                </a:ext>
              </a:extLst>
            </p:cNvPr>
            <p:cNvSpPr txBox="1"/>
            <p:nvPr/>
          </p:nvSpPr>
          <p:spPr>
            <a:xfrm>
              <a:off x="8608370" y="637327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74A3A21-A538-259F-D243-34B8E47E6FFD}"/>
                </a:ext>
              </a:extLst>
            </p:cNvPr>
            <p:cNvSpPr txBox="1"/>
            <p:nvPr/>
          </p:nvSpPr>
          <p:spPr>
            <a:xfrm>
              <a:off x="9383179" y="6373273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C89A637-B7AE-6B9D-790C-7EA57B2BFDAB}"/>
                </a:ext>
              </a:extLst>
            </p:cNvPr>
            <p:cNvSpPr txBox="1"/>
            <p:nvPr/>
          </p:nvSpPr>
          <p:spPr>
            <a:xfrm>
              <a:off x="10161194" y="6373273"/>
              <a:ext cx="404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7773027-9C30-D48E-1056-1977B40F2711}"/>
                </a:ext>
              </a:extLst>
            </p:cNvPr>
            <p:cNvSpPr txBox="1"/>
            <p:nvPr/>
          </p:nvSpPr>
          <p:spPr>
            <a:xfrm>
              <a:off x="10948828" y="6373273"/>
              <a:ext cx="4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13540C7-562C-9374-C70B-02E9AB11F0CC}"/>
              </a:ext>
            </a:extLst>
          </p:cNvPr>
          <p:cNvGrpSpPr/>
          <p:nvPr/>
        </p:nvGrpSpPr>
        <p:grpSpPr>
          <a:xfrm>
            <a:off x="40085" y="0"/>
            <a:ext cx="451957" cy="6858000"/>
            <a:chOff x="40085" y="0"/>
            <a:chExt cx="451957" cy="6858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1AFE98F-B6A3-0AD8-BCFC-EF1CED955998}"/>
                </a:ext>
              </a:extLst>
            </p:cNvPr>
            <p:cNvGrpSpPr/>
            <p:nvPr/>
          </p:nvGrpSpPr>
          <p:grpSpPr>
            <a:xfrm>
              <a:off x="300454" y="0"/>
              <a:ext cx="191588" cy="6858000"/>
              <a:chOff x="300454" y="0"/>
              <a:chExt cx="191588" cy="685800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E17502F-9AE6-883F-604E-0800504A2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97" y="0"/>
                <a:ext cx="0" cy="68580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DA68043-C6A9-33C3-D982-28F540018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62" y="558655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C48BF09-4D66-40D4-439F-C09C3B0F90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19" y="486809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ACAE54A-8F3E-64DB-C3D8-B9BDEBD400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6576" y="4149640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C40A5A7-D795-283B-B1B3-FC942333AC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0933" y="3431184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B93EBFE-CD31-146B-DEEC-26B7C39B79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0454" y="2704019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2CDDEC5-E290-4D36-3E22-BF3B2355EC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520" y="199427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D3A9B6-B473-0293-6F0E-491A73E646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877" y="1275816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69F2EEE-F4E0-C210-5279-D990F9282B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2234" y="539942"/>
                <a:ext cx="161109" cy="0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7B1E17-1487-7232-C4BA-6A8E0E11F903}"/>
                </a:ext>
              </a:extLst>
            </p:cNvPr>
            <p:cNvSpPr txBox="1"/>
            <p:nvPr/>
          </p:nvSpPr>
          <p:spPr>
            <a:xfrm>
              <a:off x="76153" y="5446151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2E484F6-D2B0-79B7-AEA0-2B196B20381A}"/>
                </a:ext>
              </a:extLst>
            </p:cNvPr>
            <p:cNvSpPr txBox="1"/>
            <p:nvPr/>
          </p:nvSpPr>
          <p:spPr>
            <a:xfrm>
              <a:off x="46497" y="472057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2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D575D8F-DB4F-F01E-FD3B-A7FE26F672E3}"/>
                </a:ext>
              </a:extLst>
            </p:cNvPr>
            <p:cNvSpPr txBox="1"/>
            <p:nvPr/>
          </p:nvSpPr>
          <p:spPr>
            <a:xfrm>
              <a:off x="44894" y="399498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F36B79-A62B-BBAA-E28E-85ABB676EE19}"/>
                </a:ext>
              </a:extLst>
            </p:cNvPr>
            <p:cNvSpPr txBox="1"/>
            <p:nvPr/>
          </p:nvSpPr>
          <p:spPr>
            <a:xfrm>
              <a:off x="40085" y="3269404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AEC560-3506-D5D8-5846-F8333D4BE29F}"/>
                </a:ext>
              </a:extLst>
            </p:cNvPr>
            <p:cNvSpPr txBox="1"/>
            <p:nvPr/>
          </p:nvSpPr>
          <p:spPr>
            <a:xfrm>
              <a:off x="40887" y="254382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6227F59-57C7-0DBD-6F01-616BA871A288}"/>
                </a:ext>
              </a:extLst>
            </p:cNvPr>
            <p:cNvSpPr txBox="1"/>
            <p:nvPr/>
          </p:nvSpPr>
          <p:spPr>
            <a:xfrm>
              <a:off x="40085" y="1818238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6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D1CDFA3-E78B-5509-6735-CAD32492495E}"/>
                </a:ext>
              </a:extLst>
            </p:cNvPr>
            <p:cNvSpPr txBox="1"/>
            <p:nvPr/>
          </p:nvSpPr>
          <p:spPr>
            <a:xfrm>
              <a:off x="49703" y="109265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7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3A683F-AEFE-EBCC-62C2-76FC8A3CFEF7}"/>
                </a:ext>
              </a:extLst>
            </p:cNvPr>
            <p:cNvSpPr txBox="1"/>
            <p:nvPr/>
          </p:nvSpPr>
          <p:spPr>
            <a:xfrm>
              <a:off x="40085" y="3670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8</a:t>
              </a:r>
              <a:endParaRPr lang="en-IN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8B4F02A-480E-FEDA-DE49-F59394A29457}"/>
              </a:ext>
            </a:extLst>
          </p:cNvPr>
          <p:cNvCxnSpPr/>
          <p:nvPr/>
        </p:nvCxnSpPr>
        <p:spPr>
          <a:xfrm>
            <a:off x="3944967" y="2728487"/>
            <a:ext cx="3592265" cy="142115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9DC8F4-1FB1-C8D3-AB4F-9DF0EA5E5A0E}"/>
              </a:ext>
            </a:extLst>
          </p:cNvPr>
          <p:cNvSpPr txBox="1"/>
          <p:nvPr/>
        </p:nvSpPr>
        <p:spPr>
          <a:xfrm rot="1406407">
            <a:off x="5302348" y="2953637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1</a:t>
            </a:r>
            <a:endParaRPr lang="en-IN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5739CD6-4344-0DC8-8A52-56923549BA32}"/>
              </a:ext>
            </a:extLst>
          </p:cNvPr>
          <p:cNvCxnSpPr>
            <a:cxnSpLocks/>
          </p:cNvCxnSpPr>
          <p:nvPr/>
        </p:nvCxnSpPr>
        <p:spPr>
          <a:xfrm>
            <a:off x="1053737" y="1994272"/>
            <a:ext cx="6483495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2351125-50D7-5C68-030F-81B48ED2E385}"/>
              </a:ext>
            </a:extLst>
          </p:cNvPr>
          <p:cNvSpPr txBox="1"/>
          <p:nvPr/>
        </p:nvSpPr>
        <p:spPr>
          <a:xfrm>
            <a:off x="4711884" y="1556674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2</a:t>
            </a:r>
            <a:endParaRPr lang="en-IN" dirty="0">
              <a:solidFill>
                <a:srgbClr val="C0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931F841-9519-3834-861F-AD69FB32A306}"/>
              </a:ext>
            </a:extLst>
          </p:cNvPr>
          <p:cNvCxnSpPr/>
          <p:nvPr/>
        </p:nvCxnSpPr>
        <p:spPr>
          <a:xfrm>
            <a:off x="2499352" y="1275816"/>
            <a:ext cx="0" cy="4310736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04960E4-B1FB-F9DA-C37B-F28609F925BC}"/>
              </a:ext>
            </a:extLst>
          </p:cNvPr>
          <p:cNvSpPr txBox="1"/>
          <p:nvPr/>
        </p:nvSpPr>
        <p:spPr>
          <a:xfrm rot="16200000">
            <a:off x="1674491" y="4373583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3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890FD68-E90E-005E-C227-8AE0970E7921}"/>
              </a:ext>
            </a:extLst>
          </p:cNvPr>
          <p:cNvCxnSpPr>
            <a:cxnSpLocks/>
          </p:cNvCxnSpPr>
          <p:nvPr/>
        </p:nvCxnSpPr>
        <p:spPr>
          <a:xfrm flipH="1">
            <a:off x="2499352" y="2728487"/>
            <a:ext cx="1445615" cy="700513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47B01988-4868-19E5-0091-B1C99706C314}"/>
              </a:ext>
            </a:extLst>
          </p:cNvPr>
          <p:cNvSpPr txBox="1"/>
          <p:nvPr/>
        </p:nvSpPr>
        <p:spPr>
          <a:xfrm rot="20009647">
            <a:off x="2509870" y="2741513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4</a:t>
            </a:r>
            <a:endParaRPr lang="en-IN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E2194D0-DD97-0536-0290-4A7AE994AB45}"/>
              </a:ext>
            </a:extLst>
          </p:cNvPr>
          <p:cNvCxnSpPr>
            <a:cxnSpLocks/>
          </p:cNvCxnSpPr>
          <p:nvPr/>
        </p:nvCxnSpPr>
        <p:spPr>
          <a:xfrm>
            <a:off x="6818779" y="1992341"/>
            <a:ext cx="2875690" cy="0"/>
          </a:xfrm>
          <a:prstGeom prst="line">
            <a:avLst/>
          </a:prstGeom>
          <a:ln w="28575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68339D-0660-CAFC-03B9-3ADCB482B269}"/>
              </a:ext>
            </a:extLst>
          </p:cNvPr>
          <p:cNvSpPr txBox="1"/>
          <p:nvPr/>
        </p:nvSpPr>
        <p:spPr>
          <a:xfrm>
            <a:off x="8083091" y="159951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 ID: 5</a:t>
            </a:r>
            <a:endParaRPr lang="en-IN" dirty="0">
              <a:solidFill>
                <a:srgbClr val="FF000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AA9530-2F09-69D2-D711-9B5C884589E4}"/>
              </a:ext>
            </a:extLst>
          </p:cNvPr>
          <p:cNvSpPr txBox="1"/>
          <p:nvPr/>
        </p:nvSpPr>
        <p:spPr>
          <a:xfrm>
            <a:off x="8255685" y="4448651"/>
            <a:ext cx="2517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 intersect?</a:t>
            </a:r>
            <a:endParaRPr lang="en-IN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90A7C-D3E2-EE30-3138-F9DC7FECE8D9}"/>
              </a:ext>
            </a:extLst>
          </p:cNvPr>
          <p:cNvSpPr txBox="1"/>
          <p:nvPr/>
        </p:nvSpPr>
        <p:spPr>
          <a:xfrm>
            <a:off x="10875891" y="4370772"/>
            <a:ext cx="6174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Wingdings 2" panose="05020102010507070707" pitchFamily="18" charset="2"/>
                <a:cs typeface="Poppins" panose="00000500000000000000" pitchFamily="2" charset="0"/>
              </a:rPr>
              <a:t>P</a:t>
            </a:r>
            <a:endParaRPr lang="en-IN" sz="4400" dirty="0">
              <a:solidFill>
                <a:srgbClr val="00B050"/>
              </a:solidFill>
              <a:latin typeface="Wingdings 2" panose="05020102010507070707" pitchFamily="18" charset="2"/>
              <a:cs typeface="Poppin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314EE-2B58-467B-F400-272578B3092D}"/>
              </a:ext>
            </a:extLst>
          </p:cNvPr>
          <p:cNvSpPr txBox="1"/>
          <p:nvPr/>
        </p:nvSpPr>
        <p:spPr>
          <a:xfrm>
            <a:off x="10161194" y="252810"/>
            <a:ext cx="652743" cy="400110"/>
          </a:xfrm>
          <a:prstGeom prst="rect">
            <a:avLst/>
          </a:prstGeom>
          <a:noFill/>
          <a:ln w="19050">
            <a:solidFill>
              <a:schemeClr val="bg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 = 1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5CB46-D153-C183-FB9C-B11D2AE2750F}"/>
              </a:ext>
            </a:extLst>
          </p:cNvPr>
          <p:cNvSpPr txBox="1"/>
          <p:nvPr/>
        </p:nvSpPr>
        <p:spPr>
          <a:xfrm>
            <a:off x="10161193" y="871472"/>
            <a:ext cx="734496" cy="400110"/>
          </a:xfrm>
          <a:prstGeom prst="rect">
            <a:avLst/>
          </a:prstGeom>
          <a:noFill/>
          <a:ln w="19050">
            <a:solidFill>
              <a:srgbClr val="00B05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 = 4</a:t>
            </a:r>
            <a:endParaRPr lang="en-IN" sz="2000" dirty="0">
              <a:solidFill>
                <a:srgbClr val="00B05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5354</Words>
  <Application>Microsoft Office PowerPoint</Application>
  <PresentationFormat>Widescreen</PresentationFormat>
  <Paragraphs>1660</Paragraphs>
  <Slides>57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Poppins</vt:lpstr>
      <vt:lpstr>Poppins Medium</vt:lpstr>
      <vt:lpstr>Wingdings 2</vt:lpstr>
      <vt:lpstr>Office Theme</vt:lpstr>
      <vt:lpstr>Computational Geometry Project “Sweep Line Algorithm”</vt:lpstr>
      <vt:lpstr>Problem Statement: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Raji Utekar</dc:creator>
  <cp:lastModifiedBy>Raji Utekar</cp:lastModifiedBy>
  <cp:revision>2</cp:revision>
  <cp:lastPrinted>2024-11-12T17:55:31Z</cp:lastPrinted>
  <dcterms:created xsi:type="dcterms:W3CDTF">2024-11-11T08:21:07Z</dcterms:created>
  <dcterms:modified xsi:type="dcterms:W3CDTF">2024-11-17T03:04:35Z</dcterms:modified>
</cp:coreProperties>
</file>