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8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7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17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72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3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11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97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4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0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2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3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1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0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0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0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Model Comparison &amp; Selection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Predicting Employee Performance Using Machine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D0F119-502F-26E5-39B5-34AD9E39584D}"/>
              </a:ext>
            </a:extLst>
          </p:cNvPr>
          <p:cNvSpPr/>
          <p:nvPr/>
        </p:nvSpPr>
        <p:spPr>
          <a:xfrm>
            <a:off x="5025464" y="5634335"/>
            <a:ext cx="35173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Shobhit Jaiswal</a:t>
            </a:r>
          </a:p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shobhitjaiswal425@gmail.com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build a machine learning model that predicts whether an employee will exceed a performance KPI of 80%, using historical HR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Models Evaluated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trained and evaluated the following classification models:</a:t>
            </a:r>
          </a:p>
          <a:p>
            <a:r>
              <a:t>- XGBoost</a:t>
            </a:r>
          </a:p>
          <a:p>
            <a:r>
              <a:t>- LightGBM</a:t>
            </a:r>
          </a:p>
          <a:p>
            <a:r>
              <a:t>- CatBoost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Evaluation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used the ROC AUC score as the primary evaluation metric, as it measures the model's ability to distinguish between classes across all thresholds.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Results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t>CatBoost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Best performer, handles categorical features well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Fast and accurate, slightly behind CatBoost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t>LightGBM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Very efficient, slightly lower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Best Model: CatBoost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CatBoost was selected as the best model based on:</a:t>
            </a:r>
          </a:p>
          <a:p>
            <a:r>
              <a:t>- Highest ROC AUC score</a:t>
            </a:r>
          </a:p>
          <a:p>
            <a:r>
              <a:t>- Better handling of categorical features (e.g., Department, Recruitment Source)</a:t>
            </a:r>
          </a:p>
          <a:p>
            <a:r>
              <a:t>- No need for heavy preprocessing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Business 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Choosing the most accurate model improves:</a:t>
            </a:r>
          </a:p>
          <a:p>
            <a:r>
              <a:t>- Predictive power (early identification of top/low performers)</a:t>
            </a:r>
          </a:p>
          <a:p>
            <a:r>
              <a:t>- Strategic HR decision-making (data-driven recruitment, coaching)</a:t>
            </a:r>
          </a:p>
          <a:p>
            <a:r>
              <a:t>- Operational efficiency (retaining top talent, reducing attrition risk)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Integrate the model into HR analytics dashboards</a:t>
            </a:r>
          </a:p>
          <a:p>
            <a:r>
              <a:t>- Monitor model performance on new data</a:t>
            </a:r>
          </a:p>
          <a:p>
            <a:r>
              <a:t>- Consider model retraining quarterly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AUC Score Comparison</a:t>
            </a:r>
          </a:p>
        </p:txBody>
      </p:sp>
      <p:pic>
        <p:nvPicPr>
          <p:cNvPr id="3" name="Picture 2" descr="auc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400800" cy="4267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243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Model Comparison &amp; Selection Summary</vt:lpstr>
      <vt:lpstr>1. Objective</vt:lpstr>
      <vt:lpstr>2. Models Evaluated</vt:lpstr>
      <vt:lpstr>3. Evaluation Metric</vt:lpstr>
      <vt:lpstr>4. Results Summary</vt:lpstr>
      <vt:lpstr>5. Best Model: CatBoost</vt:lpstr>
      <vt:lpstr>6. Business Justification</vt:lpstr>
      <vt:lpstr>7. Next Steps</vt:lpstr>
      <vt:lpstr>AUC Score Comparison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Shobhit Jaiswal</cp:lastModifiedBy>
  <cp:revision>2</cp:revision>
  <dcterms:created xsi:type="dcterms:W3CDTF">2013-01-27T09:14:16Z</dcterms:created>
  <dcterms:modified xsi:type="dcterms:W3CDTF">2025-04-10T14:31:04Z</dcterms:modified>
  <cp:category/>
</cp:coreProperties>
</file>