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57" r:id="rId3"/>
    <p:sldId id="259" r:id="rId4"/>
    <p:sldId id="270" r:id="rId5"/>
    <p:sldId id="260" r:id="rId6"/>
    <p:sldId id="275" r:id="rId7"/>
    <p:sldId id="277" r:id="rId8"/>
    <p:sldId id="258" r:id="rId9"/>
    <p:sldId id="261" r:id="rId10"/>
    <p:sldId id="272" r:id="rId11"/>
    <p:sldId id="274" r:id="rId12"/>
  </p:sldIdLst>
  <p:sldSz cx="9144000" cy="5143500" type="screen16x9"/>
  <p:notesSz cx="6858000" cy="9144000"/>
  <p:embeddedFontLst>
    <p:embeddedFont>
      <p:font typeface="Abel" panose="02000506030000020004" pitchFamily="2" charset="0"/>
      <p:regular r:id="rId14"/>
    </p:embeddedFont>
    <p:embeddedFont>
      <p:font typeface="Dosis" pitchFamily="2" charset="0"/>
      <p:regular r:id="rId15"/>
      <p:bold r:id="rId16"/>
    </p:embeddedFont>
    <p:embeddedFont>
      <p:font typeface="Dosis Light" pitchFamily="2" charset="0"/>
      <p:regular r:id="rId17"/>
      <p:bold r:id="rId18"/>
    </p:embeddedFont>
    <p:embeddedFont>
      <p:font typeface="Fira Sans Condensed ExtraLight" panose="020B04030500000200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Josefin Sans" pitchFamily="2" charset="0"/>
      <p:regular r:id="rId27"/>
      <p:bold r:id="rId28"/>
      <p:italic r:id="rId29"/>
      <p:boldItalic r:id="rId30"/>
    </p:embeddedFont>
    <p:embeddedFont>
      <p:font typeface="Squada One" panose="020B0604020202020204" charset="0"/>
      <p:regular r:id="rId31"/>
    </p:embeddedFont>
    <p:embeddedFont>
      <p:font typeface="Staatliches"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91" d="100"/>
          <a:sy n="91" d="100"/>
        </p:scale>
        <p:origin x="560" y="48"/>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2"/>
        <p:cNvGrpSpPr/>
        <p:nvPr/>
      </p:nvGrpSpPr>
      <p:grpSpPr>
        <a:xfrm>
          <a:off x="0" y="0"/>
          <a:ext cx="0" cy="0"/>
          <a:chOff x="0" y="0"/>
          <a:chExt cx="0" cy="0"/>
        </a:xfrm>
      </p:grpSpPr>
      <p:sp>
        <p:nvSpPr>
          <p:cNvPr id="5223" name="Google Shape;5223;g571f33f51b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4" name="Google Shape;5224;g571f33f51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43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6"/>
        <p:cNvGrpSpPr/>
        <p:nvPr/>
      </p:nvGrpSpPr>
      <p:grpSpPr>
        <a:xfrm>
          <a:off x="0" y="0"/>
          <a:ext cx="0" cy="0"/>
          <a:chOff x="0" y="0"/>
          <a:chExt cx="0" cy="0"/>
        </a:xfrm>
      </p:grpSpPr>
      <p:sp>
        <p:nvSpPr>
          <p:cNvPr id="5047" name="Google Shape;5047;g571f33f51b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8" name="Google Shape;5048;g571f33f51b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51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33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1pPr>
            <a:lvl2pPr marL="914400" lvl="1"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2pPr>
            <a:lvl3pPr marL="1371600" lvl="2"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3pPr>
            <a:lvl4pPr marL="1828800" lvl="3"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4pPr>
            <a:lvl5pPr marL="2286000" lvl="4"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5pPr>
            <a:lvl6pPr marL="2743200" lvl="5"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6pPr>
            <a:lvl7pPr marL="3200400" lvl="6"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7pPr>
            <a:lvl8pPr marL="3657600" lvl="7"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8pPr>
            <a:lvl9pPr marL="4114800" lvl="8" indent="-298450" rtl="0">
              <a:lnSpc>
                <a:spcPct val="115000"/>
              </a:lnSpc>
              <a:spcBef>
                <a:spcPts val="1600"/>
              </a:spcBef>
              <a:spcAft>
                <a:spcPts val="1600"/>
              </a:spcAft>
              <a:buClr>
                <a:srgbClr val="EFEFEF"/>
              </a:buClr>
              <a:buSzPts val="1100"/>
              <a:buFont typeface="Dosis Light"/>
              <a:buChar char="■"/>
              <a:defRPr sz="1100">
                <a:solidFill>
                  <a:srgbClr val="EFEFEF"/>
                </a:solidFill>
                <a:latin typeface="Dosis Light"/>
                <a:ea typeface="Dosis Light"/>
                <a:cs typeface="Dosis Light"/>
                <a:sym typeface="Dosi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59" r:id="rId8"/>
    <p:sldLayoutId id="2147483663"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3"/>
          <p:cNvSpPr txBox="1">
            <a:spLocks noGrp="1"/>
          </p:cNvSpPr>
          <p:nvPr>
            <p:ph type="ctrTitle"/>
          </p:nvPr>
        </p:nvSpPr>
        <p:spPr>
          <a:xfrm>
            <a:off x="6042976" y="138190"/>
            <a:ext cx="2996913" cy="28752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5400" dirty="0"/>
              <a:t>Machine </a:t>
            </a:r>
            <a:br>
              <a:rPr lang="en-IN" sz="5400" dirty="0"/>
            </a:br>
            <a:r>
              <a:rPr lang="en-IN" sz="5400" dirty="0"/>
              <a:t>learning hackathon</a:t>
            </a:r>
          </a:p>
        </p:txBody>
      </p:sp>
      <p:grpSp>
        <p:nvGrpSpPr>
          <p:cNvPr id="2" name="Google Shape;6896;p43">
            <a:extLst>
              <a:ext uri="{FF2B5EF4-FFF2-40B4-BE49-F238E27FC236}">
                <a16:creationId xmlns:a16="http://schemas.microsoft.com/office/drawing/2014/main" id="{14CD6485-1D85-C34D-677C-F6263C707D9A}"/>
              </a:ext>
            </a:extLst>
          </p:cNvPr>
          <p:cNvGrpSpPr/>
          <p:nvPr/>
        </p:nvGrpSpPr>
        <p:grpSpPr>
          <a:xfrm>
            <a:off x="1105465" y="954804"/>
            <a:ext cx="3029091" cy="2845920"/>
            <a:chOff x="4620850" y="1546275"/>
            <a:chExt cx="1693224" cy="1614623"/>
          </a:xfrm>
        </p:grpSpPr>
        <p:sp>
          <p:nvSpPr>
            <p:cNvPr id="3" name="Google Shape;6897;p43">
              <a:extLst>
                <a:ext uri="{FF2B5EF4-FFF2-40B4-BE49-F238E27FC236}">
                  <a16:creationId xmlns:a16="http://schemas.microsoft.com/office/drawing/2014/main" id="{5C736681-6074-E55E-5183-5DB37DE5D3FE}"/>
                </a:ext>
              </a:extLst>
            </p:cNvPr>
            <p:cNvSpPr/>
            <p:nvPr/>
          </p:nvSpPr>
          <p:spPr>
            <a:xfrm>
              <a:off x="5912545" y="2949329"/>
              <a:ext cx="374440" cy="185370"/>
            </a:xfrm>
            <a:custGeom>
              <a:avLst/>
              <a:gdLst/>
              <a:ahLst/>
              <a:cxnLst/>
              <a:rect l="l" t="t" r="r" b="b"/>
              <a:pathLst>
                <a:path w="10120" h="5010" extrusionOk="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898;p43">
              <a:extLst>
                <a:ext uri="{FF2B5EF4-FFF2-40B4-BE49-F238E27FC236}">
                  <a16:creationId xmlns:a16="http://schemas.microsoft.com/office/drawing/2014/main" id="{838C1F4D-6B34-563F-6A29-1A679BBA1F5C}"/>
                </a:ext>
              </a:extLst>
            </p:cNvPr>
            <p:cNvSpPr/>
            <p:nvPr/>
          </p:nvSpPr>
          <p:spPr>
            <a:xfrm>
              <a:off x="4644974" y="2937414"/>
              <a:ext cx="374551" cy="185481"/>
            </a:xfrm>
            <a:custGeom>
              <a:avLst/>
              <a:gdLst/>
              <a:ahLst/>
              <a:cxnLst/>
              <a:rect l="l" t="t" r="r" b="b"/>
              <a:pathLst>
                <a:path w="10123" h="5013" extrusionOk="0">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899;p43">
              <a:extLst>
                <a:ext uri="{FF2B5EF4-FFF2-40B4-BE49-F238E27FC236}">
                  <a16:creationId xmlns:a16="http://schemas.microsoft.com/office/drawing/2014/main" id="{69A81BCD-782E-DF14-5FB9-E9882A05EEF3}"/>
                </a:ext>
              </a:extLst>
            </p:cNvPr>
            <p:cNvSpPr/>
            <p:nvPr/>
          </p:nvSpPr>
          <p:spPr>
            <a:xfrm>
              <a:off x="4631580" y="2799436"/>
              <a:ext cx="125060" cy="127354"/>
            </a:xfrm>
            <a:custGeom>
              <a:avLst/>
              <a:gdLst/>
              <a:ahLst/>
              <a:cxnLst/>
              <a:rect l="l" t="t" r="r" b="b"/>
              <a:pathLst>
                <a:path w="3380" h="3442" extrusionOk="0">
                  <a:moveTo>
                    <a:pt x="1003" y="1"/>
                  </a:moveTo>
                  <a:cubicBezTo>
                    <a:pt x="429" y="1"/>
                    <a:pt x="1" y="506"/>
                    <a:pt x="608" y="927"/>
                  </a:cubicBezTo>
                  <a:cubicBezTo>
                    <a:pt x="1267" y="1382"/>
                    <a:pt x="2461" y="1881"/>
                    <a:pt x="2917" y="3442"/>
                  </a:cubicBezTo>
                  <a:lnTo>
                    <a:pt x="3379" y="3298"/>
                  </a:lnTo>
                  <a:cubicBezTo>
                    <a:pt x="3379" y="3298"/>
                    <a:pt x="3336" y="2280"/>
                    <a:pt x="2891" y="1462"/>
                  </a:cubicBezTo>
                  <a:cubicBezTo>
                    <a:pt x="2445" y="647"/>
                    <a:pt x="1789" y="108"/>
                    <a:pt x="1151" y="12"/>
                  </a:cubicBezTo>
                  <a:cubicBezTo>
                    <a:pt x="1101" y="4"/>
                    <a:pt x="1052" y="1"/>
                    <a:pt x="10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00;p43">
              <a:extLst>
                <a:ext uri="{FF2B5EF4-FFF2-40B4-BE49-F238E27FC236}">
                  <a16:creationId xmlns:a16="http://schemas.microsoft.com/office/drawing/2014/main" id="{592817A3-2DE7-0AD0-75AC-1CC956638E8B}"/>
                </a:ext>
              </a:extLst>
            </p:cNvPr>
            <p:cNvSpPr/>
            <p:nvPr/>
          </p:nvSpPr>
          <p:spPr>
            <a:xfrm>
              <a:off x="4643124" y="2799473"/>
              <a:ext cx="102823" cy="127317"/>
            </a:xfrm>
            <a:custGeom>
              <a:avLst/>
              <a:gdLst/>
              <a:ahLst/>
              <a:cxnLst/>
              <a:rect l="l" t="t" r="r" b="b"/>
              <a:pathLst>
                <a:path w="2779" h="3441" extrusionOk="0">
                  <a:moveTo>
                    <a:pt x="692" y="1"/>
                  </a:moveTo>
                  <a:cubicBezTo>
                    <a:pt x="316" y="1"/>
                    <a:pt x="0" y="217"/>
                    <a:pt x="0" y="487"/>
                  </a:cubicBezTo>
                  <a:cubicBezTo>
                    <a:pt x="0" y="626"/>
                    <a:pt x="87" y="782"/>
                    <a:pt x="296" y="926"/>
                  </a:cubicBezTo>
                  <a:cubicBezTo>
                    <a:pt x="955" y="1381"/>
                    <a:pt x="2149" y="1880"/>
                    <a:pt x="2605" y="3441"/>
                  </a:cubicBezTo>
                  <a:lnTo>
                    <a:pt x="2778" y="3387"/>
                  </a:lnTo>
                  <a:cubicBezTo>
                    <a:pt x="2759" y="2865"/>
                    <a:pt x="2739" y="2279"/>
                    <a:pt x="2725" y="1770"/>
                  </a:cubicBezTo>
                  <a:cubicBezTo>
                    <a:pt x="2682" y="1664"/>
                    <a:pt x="2632" y="1564"/>
                    <a:pt x="2579" y="1461"/>
                  </a:cubicBezTo>
                  <a:cubicBezTo>
                    <a:pt x="2133" y="646"/>
                    <a:pt x="1477" y="107"/>
                    <a:pt x="839" y="11"/>
                  </a:cubicBezTo>
                  <a:cubicBezTo>
                    <a:pt x="789" y="4"/>
                    <a:pt x="73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01;p43">
              <a:extLst>
                <a:ext uri="{FF2B5EF4-FFF2-40B4-BE49-F238E27FC236}">
                  <a16:creationId xmlns:a16="http://schemas.microsoft.com/office/drawing/2014/main" id="{A073BF6B-E7A8-B666-2CB6-1F5EBBAED053}"/>
                </a:ext>
              </a:extLst>
            </p:cNvPr>
            <p:cNvSpPr/>
            <p:nvPr/>
          </p:nvSpPr>
          <p:spPr>
            <a:xfrm>
              <a:off x="4661477" y="2810241"/>
              <a:ext cx="90095" cy="101047"/>
            </a:xfrm>
            <a:custGeom>
              <a:avLst/>
              <a:gdLst/>
              <a:ahLst/>
              <a:cxnLst/>
              <a:rect l="l" t="t" r="r" b="b"/>
              <a:pathLst>
                <a:path w="2435" h="2731" extrusionOk="0">
                  <a:moveTo>
                    <a:pt x="36" y="1"/>
                  </a:moveTo>
                  <a:cubicBezTo>
                    <a:pt x="23" y="1"/>
                    <a:pt x="10" y="9"/>
                    <a:pt x="7" y="22"/>
                  </a:cubicBezTo>
                  <a:cubicBezTo>
                    <a:pt x="0" y="42"/>
                    <a:pt x="10" y="62"/>
                    <a:pt x="27" y="66"/>
                  </a:cubicBezTo>
                  <a:cubicBezTo>
                    <a:pt x="596" y="239"/>
                    <a:pt x="1813" y="1014"/>
                    <a:pt x="2365" y="2706"/>
                  </a:cubicBezTo>
                  <a:cubicBezTo>
                    <a:pt x="2371" y="2721"/>
                    <a:pt x="2382" y="2731"/>
                    <a:pt x="2396" y="2731"/>
                  </a:cubicBezTo>
                  <a:cubicBezTo>
                    <a:pt x="2398" y="2731"/>
                    <a:pt x="2400" y="2731"/>
                    <a:pt x="2402" y="2730"/>
                  </a:cubicBezTo>
                  <a:lnTo>
                    <a:pt x="2409" y="2730"/>
                  </a:lnTo>
                  <a:cubicBezTo>
                    <a:pt x="2425" y="2723"/>
                    <a:pt x="2435" y="2703"/>
                    <a:pt x="2432" y="2686"/>
                  </a:cubicBezTo>
                  <a:cubicBezTo>
                    <a:pt x="1870" y="967"/>
                    <a:pt x="626" y="179"/>
                    <a:pt x="47" y="2"/>
                  </a:cubicBezTo>
                  <a:cubicBezTo>
                    <a:pt x="44" y="1"/>
                    <a:pt x="4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02;p43">
              <a:extLst>
                <a:ext uri="{FF2B5EF4-FFF2-40B4-BE49-F238E27FC236}">
                  <a16:creationId xmlns:a16="http://schemas.microsoft.com/office/drawing/2014/main" id="{1109B726-0EFB-65B1-BA6E-027EF102E01C}"/>
                </a:ext>
              </a:extLst>
            </p:cNvPr>
            <p:cNvSpPr/>
            <p:nvPr/>
          </p:nvSpPr>
          <p:spPr>
            <a:xfrm>
              <a:off x="4620850" y="2875104"/>
              <a:ext cx="134199" cy="137529"/>
            </a:xfrm>
            <a:custGeom>
              <a:avLst/>
              <a:gdLst/>
              <a:ahLst/>
              <a:cxnLst/>
              <a:rect l="l" t="t" r="r" b="b"/>
              <a:pathLst>
                <a:path w="3627" h="3717" extrusionOk="0">
                  <a:moveTo>
                    <a:pt x="2437" y="0"/>
                  </a:moveTo>
                  <a:cubicBezTo>
                    <a:pt x="2106" y="0"/>
                    <a:pt x="1783" y="207"/>
                    <a:pt x="1453" y="207"/>
                  </a:cubicBezTo>
                  <a:cubicBezTo>
                    <a:pt x="1417" y="207"/>
                    <a:pt x="1381" y="204"/>
                    <a:pt x="1345" y="199"/>
                  </a:cubicBezTo>
                  <a:cubicBezTo>
                    <a:pt x="1241" y="182"/>
                    <a:pt x="1141" y="146"/>
                    <a:pt x="1041" y="119"/>
                  </a:cubicBezTo>
                  <a:cubicBezTo>
                    <a:pt x="955" y="97"/>
                    <a:pt x="865" y="85"/>
                    <a:pt x="774" y="85"/>
                  </a:cubicBezTo>
                  <a:cubicBezTo>
                    <a:pt x="526" y="85"/>
                    <a:pt x="280" y="173"/>
                    <a:pt x="134" y="365"/>
                  </a:cubicBezTo>
                  <a:cubicBezTo>
                    <a:pt x="47" y="474"/>
                    <a:pt x="0" y="625"/>
                    <a:pt x="47" y="754"/>
                  </a:cubicBezTo>
                  <a:cubicBezTo>
                    <a:pt x="97" y="898"/>
                    <a:pt x="247" y="981"/>
                    <a:pt x="383" y="1047"/>
                  </a:cubicBezTo>
                  <a:cubicBezTo>
                    <a:pt x="519" y="1113"/>
                    <a:pt x="669" y="1187"/>
                    <a:pt x="739" y="1326"/>
                  </a:cubicBezTo>
                  <a:cubicBezTo>
                    <a:pt x="872" y="1602"/>
                    <a:pt x="593" y="1959"/>
                    <a:pt x="742" y="2231"/>
                  </a:cubicBezTo>
                  <a:cubicBezTo>
                    <a:pt x="802" y="2344"/>
                    <a:pt x="929" y="2410"/>
                    <a:pt x="1055" y="2441"/>
                  </a:cubicBezTo>
                  <a:cubicBezTo>
                    <a:pt x="1158" y="2470"/>
                    <a:pt x="1265" y="2477"/>
                    <a:pt x="1371" y="2494"/>
                  </a:cubicBezTo>
                  <a:cubicBezTo>
                    <a:pt x="1392" y="2495"/>
                    <a:pt x="1413" y="2496"/>
                    <a:pt x="1434" y="2496"/>
                  </a:cubicBezTo>
                  <a:cubicBezTo>
                    <a:pt x="1464" y="2496"/>
                    <a:pt x="1494" y="2495"/>
                    <a:pt x="1524" y="2490"/>
                  </a:cubicBezTo>
                  <a:cubicBezTo>
                    <a:pt x="1559" y="2488"/>
                    <a:pt x="1594" y="2487"/>
                    <a:pt x="1628" y="2487"/>
                  </a:cubicBezTo>
                  <a:cubicBezTo>
                    <a:pt x="1745" y="2487"/>
                    <a:pt x="1863" y="2504"/>
                    <a:pt x="1963" y="2570"/>
                  </a:cubicBezTo>
                  <a:cubicBezTo>
                    <a:pt x="2166" y="2703"/>
                    <a:pt x="2213" y="2976"/>
                    <a:pt x="2326" y="3193"/>
                  </a:cubicBezTo>
                  <a:cubicBezTo>
                    <a:pt x="2462" y="3448"/>
                    <a:pt x="2725" y="3632"/>
                    <a:pt x="3008" y="3688"/>
                  </a:cubicBezTo>
                  <a:cubicBezTo>
                    <a:pt x="3067" y="3700"/>
                    <a:pt x="3155" y="3716"/>
                    <a:pt x="3237" y="3716"/>
                  </a:cubicBezTo>
                  <a:cubicBezTo>
                    <a:pt x="3290" y="3716"/>
                    <a:pt x="3340" y="3710"/>
                    <a:pt x="3380" y="3692"/>
                  </a:cubicBezTo>
                  <a:cubicBezTo>
                    <a:pt x="3387" y="3688"/>
                    <a:pt x="3393" y="3685"/>
                    <a:pt x="3400" y="3678"/>
                  </a:cubicBezTo>
                  <a:lnTo>
                    <a:pt x="3404" y="3678"/>
                  </a:lnTo>
                  <a:cubicBezTo>
                    <a:pt x="3416" y="3665"/>
                    <a:pt x="3433" y="3645"/>
                    <a:pt x="3444" y="3635"/>
                  </a:cubicBezTo>
                  <a:lnTo>
                    <a:pt x="3447" y="3632"/>
                  </a:lnTo>
                  <a:cubicBezTo>
                    <a:pt x="3493" y="3495"/>
                    <a:pt x="3444" y="3345"/>
                    <a:pt x="3450" y="3202"/>
                  </a:cubicBezTo>
                  <a:cubicBezTo>
                    <a:pt x="3450" y="3196"/>
                    <a:pt x="3450" y="3186"/>
                    <a:pt x="3453" y="3179"/>
                  </a:cubicBezTo>
                  <a:cubicBezTo>
                    <a:pt x="3470" y="3013"/>
                    <a:pt x="3487" y="2846"/>
                    <a:pt x="3503" y="2683"/>
                  </a:cubicBezTo>
                  <a:cubicBezTo>
                    <a:pt x="3530" y="2378"/>
                    <a:pt x="3556" y="2075"/>
                    <a:pt x="3576" y="1769"/>
                  </a:cubicBezTo>
                  <a:cubicBezTo>
                    <a:pt x="3586" y="1569"/>
                    <a:pt x="3626" y="1357"/>
                    <a:pt x="3556" y="1163"/>
                  </a:cubicBezTo>
                  <a:cubicBezTo>
                    <a:pt x="3476" y="950"/>
                    <a:pt x="3247" y="930"/>
                    <a:pt x="3174" y="724"/>
                  </a:cubicBezTo>
                  <a:cubicBezTo>
                    <a:pt x="3144" y="641"/>
                    <a:pt x="3131" y="554"/>
                    <a:pt x="3104" y="468"/>
                  </a:cubicBezTo>
                  <a:cubicBezTo>
                    <a:pt x="3021" y="225"/>
                    <a:pt x="2788" y="35"/>
                    <a:pt x="2529" y="6"/>
                  </a:cubicBezTo>
                  <a:cubicBezTo>
                    <a:pt x="2498" y="2"/>
                    <a:pt x="2467" y="0"/>
                    <a:pt x="2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03;p43">
              <a:extLst>
                <a:ext uri="{FF2B5EF4-FFF2-40B4-BE49-F238E27FC236}">
                  <a16:creationId xmlns:a16="http://schemas.microsoft.com/office/drawing/2014/main" id="{AA312572-A51D-7EAC-6DE1-D37157D36BDF}"/>
                </a:ext>
              </a:extLst>
            </p:cNvPr>
            <p:cNvSpPr/>
            <p:nvPr/>
          </p:nvSpPr>
          <p:spPr>
            <a:xfrm>
              <a:off x="4636242" y="2888943"/>
              <a:ext cx="116217" cy="97162"/>
            </a:xfrm>
            <a:custGeom>
              <a:avLst/>
              <a:gdLst/>
              <a:ahLst/>
              <a:cxnLst/>
              <a:rect l="l" t="t" r="r" b="b"/>
              <a:pathLst>
                <a:path w="3141" h="2626" extrusionOk="0">
                  <a:moveTo>
                    <a:pt x="34" y="1"/>
                  </a:moveTo>
                  <a:cubicBezTo>
                    <a:pt x="14" y="1"/>
                    <a:pt x="0" y="17"/>
                    <a:pt x="0" y="34"/>
                  </a:cubicBezTo>
                  <a:cubicBezTo>
                    <a:pt x="0" y="54"/>
                    <a:pt x="14" y="71"/>
                    <a:pt x="34" y="71"/>
                  </a:cubicBezTo>
                  <a:cubicBezTo>
                    <a:pt x="36" y="71"/>
                    <a:pt x="37" y="71"/>
                    <a:pt x="39" y="71"/>
                  </a:cubicBezTo>
                  <a:cubicBezTo>
                    <a:pt x="554" y="71"/>
                    <a:pt x="2673" y="524"/>
                    <a:pt x="3071" y="2595"/>
                  </a:cubicBezTo>
                  <a:cubicBezTo>
                    <a:pt x="3074" y="2615"/>
                    <a:pt x="3091" y="2626"/>
                    <a:pt x="3107" y="2626"/>
                  </a:cubicBezTo>
                  <a:lnTo>
                    <a:pt x="3111" y="2622"/>
                  </a:lnTo>
                  <a:cubicBezTo>
                    <a:pt x="3131" y="2619"/>
                    <a:pt x="3140" y="2602"/>
                    <a:pt x="3137" y="2582"/>
                  </a:cubicBezTo>
                  <a:cubicBezTo>
                    <a:pt x="2728" y="457"/>
                    <a:pt x="553"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4;p43">
              <a:extLst>
                <a:ext uri="{FF2B5EF4-FFF2-40B4-BE49-F238E27FC236}">
                  <a16:creationId xmlns:a16="http://schemas.microsoft.com/office/drawing/2014/main" id="{F9C27884-6A21-3BCE-52F0-326B9A2F984E}"/>
                </a:ext>
              </a:extLst>
            </p:cNvPr>
            <p:cNvSpPr/>
            <p:nvPr/>
          </p:nvSpPr>
          <p:spPr>
            <a:xfrm>
              <a:off x="4661958" y="2924205"/>
              <a:ext cx="60458" cy="16354"/>
            </a:xfrm>
            <a:custGeom>
              <a:avLst/>
              <a:gdLst/>
              <a:ahLst/>
              <a:cxnLst/>
              <a:rect l="l" t="t" r="r" b="b"/>
              <a:pathLst>
                <a:path w="1634" h="442" extrusionOk="0">
                  <a:moveTo>
                    <a:pt x="1163" y="1"/>
                  </a:moveTo>
                  <a:cubicBezTo>
                    <a:pt x="461" y="1"/>
                    <a:pt x="23" y="376"/>
                    <a:pt x="17" y="382"/>
                  </a:cubicBezTo>
                  <a:cubicBezTo>
                    <a:pt x="4" y="395"/>
                    <a:pt x="1" y="415"/>
                    <a:pt x="14" y="429"/>
                  </a:cubicBezTo>
                  <a:cubicBezTo>
                    <a:pt x="21" y="438"/>
                    <a:pt x="34" y="442"/>
                    <a:pt x="44" y="442"/>
                  </a:cubicBezTo>
                  <a:cubicBezTo>
                    <a:pt x="50" y="442"/>
                    <a:pt x="57" y="438"/>
                    <a:pt x="64" y="432"/>
                  </a:cubicBezTo>
                  <a:cubicBezTo>
                    <a:pt x="69" y="429"/>
                    <a:pt x="488" y="69"/>
                    <a:pt x="1164" y="69"/>
                  </a:cubicBezTo>
                  <a:cubicBezTo>
                    <a:pt x="1297" y="69"/>
                    <a:pt x="1439" y="83"/>
                    <a:pt x="1591" y="116"/>
                  </a:cubicBezTo>
                  <a:cubicBezTo>
                    <a:pt x="1593" y="116"/>
                    <a:pt x="1595" y="116"/>
                    <a:pt x="1597" y="116"/>
                  </a:cubicBezTo>
                  <a:cubicBezTo>
                    <a:pt x="1612" y="116"/>
                    <a:pt x="1627" y="107"/>
                    <a:pt x="1631" y="89"/>
                  </a:cubicBezTo>
                  <a:cubicBezTo>
                    <a:pt x="1634" y="73"/>
                    <a:pt x="1624" y="53"/>
                    <a:pt x="1604" y="50"/>
                  </a:cubicBezTo>
                  <a:cubicBezTo>
                    <a:pt x="1447" y="15"/>
                    <a:pt x="1300" y="1"/>
                    <a:pt x="1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05;p43">
              <a:extLst>
                <a:ext uri="{FF2B5EF4-FFF2-40B4-BE49-F238E27FC236}">
                  <a16:creationId xmlns:a16="http://schemas.microsoft.com/office/drawing/2014/main" id="{B97DD963-2C5A-120B-F5A3-4240BBE8814C}"/>
                </a:ext>
              </a:extLst>
            </p:cNvPr>
            <p:cNvSpPr/>
            <p:nvPr/>
          </p:nvSpPr>
          <p:spPr>
            <a:xfrm>
              <a:off x="6166740" y="2809316"/>
              <a:ext cx="147334" cy="191808"/>
            </a:xfrm>
            <a:custGeom>
              <a:avLst/>
              <a:gdLst/>
              <a:ahLst/>
              <a:cxnLst/>
              <a:rect l="l" t="t" r="r" b="b"/>
              <a:pathLst>
                <a:path w="3982" h="5184" extrusionOk="0">
                  <a:moveTo>
                    <a:pt x="2998" y="0"/>
                  </a:moveTo>
                  <a:cubicBezTo>
                    <a:pt x="2343" y="0"/>
                    <a:pt x="1557" y="522"/>
                    <a:pt x="1034" y="1195"/>
                  </a:cubicBezTo>
                  <a:cubicBezTo>
                    <a:pt x="419" y="1983"/>
                    <a:pt x="0" y="3238"/>
                    <a:pt x="6" y="3840"/>
                  </a:cubicBezTo>
                  <a:lnTo>
                    <a:pt x="129" y="5183"/>
                  </a:lnTo>
                  <a:lnTo>
                    <a:pt x="845" y="3976"/>
                  </a:lnTo>
                  <a:cubicBezTo>
                    <a:pt x="1181" y="2995"/>
                    <a:pt x="2358" y="2269"/>
                    <a:pt x="3140" y="1694"/>
                  </a:cubicBezTo>
                  <a:cubicBezTo>
                    <a:pt x="3921" y="1122"/>
                    <a:pt x="3981" y="267"/>
                    <a:pt x="3329" y="51"/>
                  </a:cubicBezTo>
                  <a:cubicBezTo>
                    <a:pt x="3224" y="16"/>
                    <a:pt x="3113" y="0"/>
                    <a:pt x="299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06;p43">
              <a:extLst>
                <a:ext uri="{FF2B5EF4-FFF2-40B4-BE49-F238E27FC236}">
                  <a16:creationId xmlns:a16="http://schemas.microsoft.com/office/drawing/2014/main" id="{6DAAA5F3-28CD-6E72-ACCE-DED136763A1C}"/>
                </a:ext>
              </a:extLst>
            </p:cNvPr>
            <p:cNvSpPr/>
            <p:nvPr/>
          </p:nvSpPr>
          <p:spPr>
            <a:xfrm>
              <a:off x="6166962" y="2809353"/>
              <a:ext cx="139490" cy="191771"/>
            </a:xfrm>
            <a:custGeom>
              <a:avLst/>
              <a:gdLst/>
              <a:ahLst/>
              <a:cxnLst/>
              <a:rect l="l" t="t" r="r" b="b"/>
              <a:pathLst>
                <a:path w="3770" h="5183" extrusionOk="0">
                  <a:moveTo>
                    <a:pt x="2991" y="0"/>
                  </a:moveTo>
                  <a:cubicBezTo>
                    <a:pt x="2336" y="0"/>
                    <a:pt x="1554" y="522"/>
                    <a:pt x="1028" y="1194"/>
                  </a:cubicBezTo>
                  <a:cubicBezTo>
                    <a:pt x="420" y="1979"/>
                    <a:pt x="0" y="3217"/>
                    <a:pt x="0" y="3825"/>
                  </a:cubicBezTo>
                  <a:lnTo>
                    <a:pt x="0" y="3839"/>
                  </a:lnTo>
                  <a:lnTo>
                    <a:pt x="123" y="5182"/>
                  </a:lnTo>
                  <a:lnTo>
                    <a:pt x="839" y="3975"/>
                  </a:lnTo>
                  <a:cubicBezTo>
                    <a:pt x="1175" y="2994"/>
                    <a:pt x="2352" y="2268"/>
                    <a:pt x="3134" y="1693"/>
                  </a:cubicBezTo>
                  <a:cubicBezTo>
                    <a:pt x="3556" y="1384"/>
                    <a:pt x="3769" y="988"/>
                    <a:pt x="3769" y="659"/>
                  </a:cubicBezTo>
                  <a:cubicBezTo>
                    <a:pt x="3769" y="379"/>
                    <a:pt x="3619" y="149"/>
                    <a:pt x="3323" y="50"/>
                  </a:cubicBezTo>
                  <a:cubicBezTo>
                    <a:pt x="3217" y="16"/>
                    <a:pt x="3108" y="0"/>
                    <a:pt x="2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07;p43">
              <a:extLst>
                <a:ext uri="{FF2B5EF4-FFF2-40B4-BE49-F238E27FC236}">
                  <a16:creationId xmlns:a16="http://schemas.microsoft.com/office/drawing/2014/main" id="{BB21308A-7EF0-4265-89F1-0776E42501DB}"/>
                </a:ext>
              </a:extLst>
            </p:cNvPr>
            <p:cNvSpPr/>
            <p:nvPr/>
          </p:nvSpPr>
          <p:spPr>
            <a:xfrm>
              <a:off x="6163780" y="2824449"/>
              <a:ext cx="116217" cy="157509"/>
            </a:xfrm>
            <a:custGeom>
              <a:avLst/>
              <a:gdLst/>
              <a:ahLst/>
              <a:cxnLst/>
              <a:rect l="l" t="t" r="r" b="b"/>
              <a:pathLst>
                <a:path w="3141" h="4257" extrusionOk="0">
                  <a:moveTo>
                    <a:pt x="3090" y="1"/>
                  </a:moveTo>
                  <a:cubicBezTo>
                    <a:pt x="3085" y="1"/>
                    <a:pt x="3079" y="2"/>
                    <a:pt x="3074" y="4"/>
                  </a:cubicBezTo>
                  <a:cubicBezTo>
                    <a:pt x="2062" y="394"/>
                    <a:pt x="389" y="2113"/>
                    <a:pt x="3" y="4206"/>
                  </a:cubicBezTo>
                  <a:cubicBezTo>
                    <a:pt x="0" y="4229"/>
                    <a:pt x="16" y="4252"/>
                    <a:pt x="40" y="4255"/>
                  </a:cubicBezTo>
                  <a:cubicBezTo>
                    <a:pt x="42" y="4255"/>
                    <a:pt x="44" y="4257"/>
                    <a:pt x="47" y="4257"/>
                  </a:cubicBezTo>
                  <a:cubicBezTo>
                    <a:pt x="48" y="4257"/>
                    <a:pt x="49" y="4256"/>
                    <a:pt x="50" y="4255"/>
                  </a:cubicBezTo>
                  <a:cubicBezTo>
                    <a:pt x="70" y="4255"/>
                    <a:pt x="86" y="4242"/>
                    <a:pt x="90" y="4222"/>
                  </a:cubicBezTo>
                  <a:cubicBezTo>
                    <a:pt x="469" y="2160"/>
                    <a:pt x="2112" y="466"/>
                    <a:pt x="3103" y="84"/>
                  </a:cubicBezTo>
                  <a:cubicBezTo>
                    <a:pt x="3127" y="78"/>
                    <a:pt x="3140" y="51"/>
                    <a:pt x="3130" y="27"/>
                  </a:cubicBezTo>
                  <a:cubicBezTo>
                    <a:pt x="3122" y="12"/>
                    <a:pt x="3107" y="1"/>
                    <a:pt x="3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08;p43">
              <a:extLst>
                <a:ext uri="{FF2B5EF4-FFF2-40B4-BE49-F238E27FC236}">
                  <a16:creationId xmlns:a16="http://schemas.microsoft.com/office/drawing/2014/main" id="{2A6134DA-4FE0-4970-2702-6D28A7AD4F61}"/>
                </a:ext>
              </a:extLst>
            </p:cNvPr>
            <p:cNvSpPr/>
            <p:nvPr/>
          </p:nvSpPr>
          <p:spPr>
            <a:xfrm>
              <a:off x="6172031" y="2905519"/>
              <a:ext cx="126577" cy="125023"/>
            </a:xfrm>
            <a:custGeom>
              <a:avLst/>
              <a:gdLst/>
              <a:ahLst/>
              <a:cxnLst/>
              <a:rect l="l" t="t" r="r" b="b"/>
              <a:pathLst>
                <a:path w="3421" h="3379" extrusionOk="0">
                  <a:moveTo>
                    <a:pt x="2494" y="1"/>
                  </a:moveTo>
                  <a:cubicBezTo>
                    <a:pt x="2426" y="1"/>
                    <a:pt x="2354" y="5"/>
                    <a:pt x="2278" y="16"/>
                  </a:cubicBezTo>
                  <a:cubicBezTo>
                    <a:pt x="1520" y="119"/>
                    <a:pt x="196" y="1173"/>
                    <a:pt x="0" y="2736"/>
                  </a:cubicBezTo>
                  <a:lnTo>
                    <a:pt x="149" y="3378"/>
                  </a:lnTo>
                  <a:cubicBezTo>
                    <a:pt x="243" y="3039"/>
                    <a:pt x="651" y="2474"/>
                    <a:pt x="1314" y="2004"/>
                  </a:cubicBezTo>
                  <a:cubicBezTo>
                    <a:pt x="2049" y="1485"/>
                    <a:pt x="2983" y="1240"/>
                    <a:pt x="3193" y="840"/>
                  </a:cubicBezTo>
                  <a:cubicBezTo>
                    <a:pt x="3421" y="406"/>
                    <a:pt x="3114" y="1"/>
                    <a:pt x="2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09;p43">
              <a:extLst>
                <a:ext uri="{FF2B5EF4-FFF2-40B4-BE49-F238E27FC236}">
                  <a16:creationId xmlns:a16="http://schemas.microsoft.com/office/drawing/2014/main" id="{676D7EE0-2671-088B-6C65-6F50E92237F7}"/>
                </a:ext>
              </a:extLst>
            </p:cNvPr>
            <p:cNvSpPr/>
            <p:nvPr/>
          </p:nvSpPr>
          <p:spPr>
            <a:xfrm>
              <a:off x="6170033" y="2920838"/>
              <a:ext cx="99974" cy="96644"/>
            </a:xfrm>
            <a:custGeom>
              <a:avLst/>
              <a:gdLst/>
              <a:ahLst/>
              <a:cxnLst/>
              <a:rect l="l" t="t" r="r" b="b"/>
              <a:pathLst>
                <a:path w="2702" h="2612" extrusionOk="0">
                  <a:moveTo>
                    <a:pt x="2655" y="0"/>
                  </a:moveTo>
                  <a:cubicBezTo>
                    <a:pt x="2653" y="0"/>
                    <a:pt x="2651" y="0"/>
                    <a:pt x="2649" y="1"/>
                  </a:cubicBezTo>
                  <a:cubicBezTo>
                    <a:pt x="1960" y="101"/>
                    <a:pt x="630" y="746"/>
                    <a:pt x="7" y="2552"/>
                  </a:cubicBezTo>
                  <a:cubicBezTo>
                    <a:pt x="1" y="2575"/>
                    <a:pt x="11" y="2602"/>
                    <a:pt x="34" y="2608"/>
                  </a:cubicBezTo>
                  <a:cubicBezTo>
                    <a:pt x="40" y="2611"/>
                    <a:pt x="47" y="2611"/>
                    <a:pt x="54" y="2611"/>
                  </a:cubicBezTo>
                  <a:cubicBezTo>
                    <a:pt x="71" y="2608"/>
                    <a:pt x="84" y="2599"/>
                    <a:pt x="91" y="2582"/>
                  </a:cubicBezTo>
                  <a:cubicBezTo>
                    <a:pt x="699" y="812"/>
                    <a:pt x="2036" y="176"/>
                    <a:pt x="2658" y="90"/>
                  </a:cubicBezTo>
                  <a:cubicBezTo>
                    <a:pt x="2685" y="87"/>
                    <a:pt x="2701" y="64"/>
                    <a:pt x="2698" y="41"/>
                  </a:cubicBezTo>
                  <a:cubicBezTo>
                    <a:pt x="2695" y="16"/>
                    <a:pt x="267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10;p43">
              <a:extLst>
                <a:ext uri="{FF2B5EF4-FFF2-40B4-BE49-F238E27FC236}">
                  <a16:creationId xmlns:a16="http://schemas.microsoft.com/office/drawing/2014/main" id="{E678FBC6-A341-6DDE-1DD4-0844D7ECEE8B}"/>
                </a:ext>
              </a:extLst>
            </p:cNvPr>
            <p:cNvSpPr/>
            <p:nvPr/>
          </p:nvSpPr>
          <p:spPr>
            <a:xfrm>
              <a:off x="5841541" y="2353052"/>
              <a:ext cx="258260" cy="124098"/>
            </a:xfrm>
            <a:custGeom>
              <a:avLst/>
              <a:gdLst/>
              <a:ahLst/>
              <a:cxnLst/>
              <a:rect l="l" t="t" r="r" b="b"/>
              <a:pathLst>
                <a:path w="6980" h="3354" extrusionOk="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11;p43">
              <a:extLst>
                <a:ext uri="{FF2B5EF4-FFF2-40B4-BE49-F238E27FC236}">
                  <a16:creationId xmlns:a16="http://schemas.microsoft.com/office/drawing/2014/main" id="{3A20A847-CAF9-ED7B-630D-9F409483C0C7}"/>
                </a:ext>
              </a:extLst>
            </p:cNvPr>
            <p:cNvSpPr/>
            <p:nvPr/>
          </p:nvSpPr>
          <p:spPr>
            <a:xfrm>
              <a:off x="6008303" y="2349944"/>
              <a:ext cx="97643" cy="99900"/>
            </a:xfrm>
            <a:custGeom>
              <a:avLst/>
              <a:gdLst/>
              <a:ahLst/>
              <a:cxnLst/>
              <a:rect l="l" t="t" r="r" b="b"/>
              <a:pathLst>
                <a:path w="2639" h="2700" extrusionOk="0">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12;p43">
              <a:extLst>
                <a:ext uri="{FF2B5EF4-FFF2-40B4-BE49-F238E27FC236}">
                  <a16:creationId xmlns:a16="http://schemas.microsoft.com/office/drawing/2014/main" id="{FA3044B8-522B-8C75-CF54-1FE8E31C067F}"/>
                </a:ext>
              </a:extLst>
            </p:cNvPr>
            <p:cNvSpPr/>
            <p:nvPr/>
          </p:nvSpPr>
          <p:spPr>
            <a:xfrm>
              <a:off x="6008303" y="2350018"/>
              <a:ext cx="85951" cy="99826"/>
            </a:xfrm>
            <a:custGeom>
              <a:avLst/>
              <a:gdLst/>
              <a:ahLst/>
              <a:cxnLst/>
              <a:rect l="l" t="t" r="r" b="b"/>
              <a:pathLst>
                <a:path w="2323" h="2698" extrusionOk="0">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13;p43">
              <a:extLst>
                <a:ext uri="{FF2B5EF4-FFF2-40B4-BE49-F238E27FC236}">
                  <a16:creationId xmlns:a16="http://schemas.microsoft.com/office/drawing/2014/main" id="{B855468A-BF50-73FB-0B81-33B6A553E566}"/>
                </a:ext>
              </a:extLst>
            </p:cNvPr>
            <p:cNvSpPr/>
            <p:nvPr/>
          </p:nvSpPr>
          <p:spPr>
            <a:xfrm>
              <a:off x="5863223" y="2391312"/>
              <a:ext cx="122359" cy="134865"/>
            </a:xfrm>
            <a:custGeom>
              <a:avLst/>
              <a:gdLst/>
              <a:ahLst/>
              <a:cxnLst/>
              <a:rect l="l" t="t" r="r" b="b"/>
              <a:pathLst>
                <a:path w="3307" h="3645" extrusionOk="0">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14;p43">
              <a:extLst>
                <a:ext uri="{FF2B5EF4-FFF2-40B4-BE49-F238E27FC236}">
                  <a16:creationId xmlns:a16="http://schemas.microsoft.com/office/drawing/2014/main" id="{E01D4007-FFA8-1B20-AA68-7F472C9FA40A}"/>
                </a:ext>
              </a:extLst>
            </p:cNvPr>
            <p:cNvSpPr/>
            <p:nvPr/>
          </p:nvSpPr>
          <p:spPr>
            <a:xfrm>
              <a:off x="5925347" y="2391349"/>
              <a:ext cx="59977" cy="36593"/>
            </a:xfrm>
            <a:custGeom>
              <a:avLst/>
              <a:gdLst/>
              <a:ahLst/>
              <a:cxnLst/>
              <a:rect l="l" t="t" r="r" b="b"/>
              <a:pathLst>
                <a:path w="1621" h="989" extrusionOk="0">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15;p43">
              <a:extLst>
                <a:ext uri="{FF2B5EF4-FFF2-40B4-BE49-F238E27FC236}">
                  <a16:creationId xmlns:a16="http://schemas.microsoft.com/office/drawing/2014/main" id="{DC9334DA-BFF0-8DD1-D0E4-0B20B93D729B}"/>
                </a:ext>
              </a:extLst>
            </p:cNvPr>
            <p:cNvSpPr/>
            <p:nvPr/>
          </p:nvSpPr>
          <p:spPr>
            <a:xfrm>
              <a:off x="5865443" y="2391349"/>
              <a:ext cx="119658" cy="68228"/>
            </a:xfrm>
            <a:custGeom>
              <a:avLst/>
              <a:gdLst/>
              <a:ahLst/>
              <a:cxnLst/>
              <a:rect l="l" t="t" r="r" b="b"/>
              <a:pathLst>
                <a:path w="3234" h="1844" extrusionOk="0">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16;p43">
              <a:extLst>
                <a:ext uri="{FF2B5EF4-FFF2-40B4-BE49-F238E27FC236}">
                  <a16:creationId xmlns:a16="http://schemas.microsoft.com/office/drawing/2014/main" id="{3663EC21-ED53-19DF-C349-167B49F4091C}"/>
                </a:ext>
              </a:extLst>
            </p:cNvPr>
            <p:cNvSpPr/>
            <p:nvPr/>
          </p:nvSpPr>
          <p:spPr>
            <a:xfrm>
              <a:off x="5863223" y="2426167"/>
              <a:ext cx="66341" cy="100011"/>
            </a:xfrm>
            <a:custGeom>
              <a:avLst/>
              <a:gdLst/>
              <a:ahLst/>
              <a:cxnLst/>
              <a:rect l="l" t="t" r="r" b="b"/>
              <a:pathLst>
                <a:path w="1793" h="2703" extrusionOk="0">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17;p43">
              <a:extLst>
                <a:ext uri="{FF2B5EF4-FFF2-40B4-BE49-F238E27FC236}">
                  <a16:creationId xmlns:a16="http://schemas.microsoft.com/office/drawing/2014/main" id="{D3212C2C-DA64-29B3-AB25-7ADE2693842E}"/>
                </a:ext>
              </a:extLst>
            </p:cNvPr>
            <p:cNvSpPr/>
            <p:nvPr/>
          </p:nvSpPr>
          <p:spPr>
            <a:xfrm>
              <a:off x="6149128" y="2967977"/>
              <a:ext cx="30303" cy="51874"/>
            </a:xfrm>
            <a:custGeom>
              <a:avLst/>
              <a:gdLst/>
              <a:ahLst/>
              <a:cxnLst/>
              <a:rect l="l" t="t" r="r" b="b"/>
              <a:pathLst>
                <a:path w="819" h="1402" extrusionOk="0">
                  <a:moveTo>
                    <a:pt x="0" y="0"/>
                  </a:moveTo>
                  <a:lnTo>
                    <a:pt x="0" y="1401"/>
                  </a:lnTo>
                  <a:lnTo>
                    <a:pt x="819" y="1401"/>
                  </a:lnTo>
                  <a:lnTo>
                    <a:pt x="819"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8;p43">
              <a:extLst>
                <a:ext uri="{FF2B5EF4-FFF2-40B4-BE49-F238E27FC236}">
                  <a16:creationId xmlns:a16="http://schemas.microsoft.com/office/drawing/2014/main" id="{77E07601-AA13-6A52-51F2-6984E71BFFD5}"/>
                </a:ext>
              </a:extLst>
            </p:cNvPr>
            <p:cNvSpPr/>
            <p:nvPr/>
          </p:nvSpPr>
          <p:spPr>
            <a:xfrm>
              <a:off x="6063693" y="2926129"/>
              <a:ext cx="31783" cy="55907"/>
            </a:xfrm>
            <a:custGeom>
              <a:avLst/>
              <a:gdLst/>
              <a:ahLst/>
              <a:cxnLst/>
              <a:rect l="l" t="t" r="r" b="b"/>
              <a:pathLst>
                <a:path w="859" h="1511" extrusionOk="0">
                  <a:moveTo>
                    <a:pt x="859" y="1"/>
                  </a:moveTo>
                  <a:lnTo>
                    <a:pt x="1" y="27"/>
                  </a:lnTo>
                  <a:lnTo>
                    <a:pt x="40" y="1510"/>
                  </a:lnTo>
                  <a:lnTo>
                    <a:pt x="859" y="1484"/>
                  </a:lnTo>
                  <a:lnTo>
                    <a:pt x="859"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19;p43">
              <a:extLst>
                <a:ext uri="{FF2B5EF4-FFF2-40B4-BE49-F238E27FC236}">
                  <a16:creationId xmlns:a16="http://schemas.microsoft.com/office/drawing/2014/main" id="{FED7F895-1760-D517-A1E8-669C4C964B79}"/>
                </a:ext>
              </a:extLst>
            </p:cNvPr>
            <p:cNvSpPr/>
            <p:nvPr/>
          </p:nvSpPr>
          <p:spPr>
            <a:xfrm>
              <a:off x="6040308" y="2538910"/>
              <a:ext cx="157213" cy="459022"/>
            </a:xfrm>
            <a:custGeom>
              <a:avLst/>
              <a:gdLst/>
              <a:ahLst/>
              <a:cxnLst/>
              <a:rect l="l" t="t" r="r" b="b"/>
              <a:pathLst>
                <a:path w="4249" h="12406" extrusionOk="0">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20;p43">
              <a:extLst>
                <a:ext uri="{FF2B5EF4-FFF2-40B4-BE49-F238E27FC236}">
                  <a16:creationId xmlns:a16="http://schemas.microsoft.com/office/drawing/2014/main" id="{F88F7A6D-C1E8-C7D0-672F-E6D395AC27F4}"/>
                </a:ext>
              </a:extLst>
            </p:cNvPr>
            <p:cNvSpPr/>
            <p:nvPr/>
          </p:nvSpPr>
          <p:spPr>
            <a:xfrm>
              <a:off x="6047080" y="2349574"/>
              <a:ext cx="145262" cy="247604"/>
            </a:xfrm>
            <a:custGeom>
              <a:avLst/>
              <a:gdLst/>
              <a:ahLst/>
              <a:cxnLst/>
              <a:rect l="l" t="t" r="r" b="b"/>
              <a:pathLst>
                <a:path w="3926" h="6692" extrusionOk="0">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1;p43">
              <a:extLst>
                <a:ext uri="{FF2B5EF4-FFF2-40B4-BE49-F238E27FC236}">
                  <a16:creationId xmlns:a16="http://schemas.microsoft.com/office/drawing/2014/main" id="{475DA454-D8BA-6C98-A5E0-310C6959B983}"/>
                </a:ext>
              </a:extLst>
            </p:cNvPr>
            <p:cNvSpPr/>
            <p:nvPr/>
          </p:nvSpPr>
          <p:spPr>
            <a:xfrm>
              <a:off x="5919686" y="2374365"/>
              <a:ext cx="271284" cy="161468"/>
            </a:xfrm>
            <a:custGeom>
              <a:avLst/>
              <a:gdLst/>
              <a:ahLst/>
              <a:cxnLst/>
              <a:rect l="l" t="t" r="r" b="b"/>
              <a:pathLst>
                <a:path w="7332" h="4364" extrusionOk="0">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22;p43">
              <a:extLst>
                <a:ext uri="{FF2B5EF4-FFF2-40B4-BE49-F238E27FC236}">
                  <a16:creationId xmlns:a16="http://schemas.microsoft.com/office/drawing/2014/main" id="{F519434D-0CE5-A1C0-E2C4-5E7F94DBD831}"/>
                </a:ext>
              </a:extLst>
            </p:cNvPr>
            <p:cNvSpPr/>
            <p:nvPr/>
          </p:nvSpPr>
          <p:spPr>
            <a:xfrm>
              <a:off x="6052852" y="2215333"/>
              <a:ext cx="83361" cy="83361"/>
            </a:xfrm>
            <a:custGeom>
              <a:avLst/>
              <a:gdLst/>
              <a:ahLst/>
              <a:cxnLst/>
              <a:rect l="l" t="t" r="r" b="b"/>
              <a:pathLst>
                <a:path w="2253" h="2253" extrusionOk="0">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923;p43">
              <a:extLst>
                <a:ext uri="{FF2B5EF4-FFF2-40B4-BE49-F238E27FC236}">
                  <a16:creationId xmlns:a16="http://schemas.microsoft.com/office/drawing/2014/main" id="{565C3E26-ACB3-9858-00E2-22540FA2C6AA}"/>
                </a:ext>
              </a:extLst>
            </p:cNvPr>
            <p:cNvSpPr/>
            <p:nvPr/>
          </p:nvSpPr>
          <p:spPr>
            <a:xfrm>
              <a:off x="6148869" y="2286598"/>
              <a:ext cx="17760" cy="43623"/>
            </a:xfrm>
            <a:custGeom>
              <a:avLst/>
              <a:gdLst/>
              <a:ahLst/>
              <a:cxnLst/>
              <a:rect l="l" t="t" r="r" b="b"/>
              <a:pathLst>
                <a:path w="480" h="1179" extrusionOk="0">
                  <a:moveTo>
                    <a:pt x="479" y="1"/>
                  </a:moveTo>
                  <a:lnTo>
                    <a:pt x="10" y="576"/>
                  </a:lnTo>
                  <a:lnTo>
                    <a:pt x="0" y="1178"/>
                  </a:lnTo>
                  <a:cubicBezTo>
                    <a:pt x="0" y="1178"/>
                    <a:pt x="150" y="1138"/>
                    <a:pt x="224" y="999"/>
                  </a:cubicBezTo>
                  <a:cubicBezTo>
                    <a:pt x="296" y="859"/>
                    <a:pt x="47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24;p43">
              <a:extLst>
                <a:ext uri="{FF2B5EF4-FFF2-40B4-BE49-F238E27FC236}">
                  <a16:creationId xmlns:a16="http://schemas.microsoft.com/office/drawing/2014/main" id="{563D6997-81EC-F611-FF2B-C963E971295F}"/>
                </a:ext>
              </a:extLst>
            </p:cNvPr>
            <p:cNvSpPr/>
            <p:nvPr/>
          </p:nvSpPr>
          <p:spPr>
            <a:xfrm>
              <a:off x="6153901" y="2241086"/>
              <a:ext cx="22681" cy="47027"/>
            </a:xfrm>
            <a:custGeom>
              <a:avLst/>
              <a:gdLst/>
              <a:ahLst/>
              <a:cxnLst/>
              <a:rect l="l" t="t" r="r" b="b"/>
              <a:pathLst>
                <a:path w="613" h="1271" extrusionOk="0">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925;p43">
              <a:extLst>
                <a:ext uri="{FF2B5EF4-FFF2-40B4-BE49-F238E27FC236}">
                  <a16:creationId xmlns:a16="http://schemas.microsoft.com/office/drawing/2014/main" id="{E458061D-8023-409D-5DD2-EE0FD8C90A0E}"/>
                </a:ext>
              </a:extLst>
            </p:cNvPr>
            <p:cNvSpPr/>
            <p:nvPr/>
          </p:nvSpPr>
          <p:spPr>
            <a:xfrm>
              <a:off x="6057551" y="2221586"/>
              <a:ext cx="125578" cy="153772"/>
            </a:xfrm>
            <a:custGeom>
              <a:avLst/>
              <a:gdLst/>
              <a:ahLst/>
              <a:cxnLst/>
              <a:rect l="l" t="t" r="r" b="b"/>
              <a:pathLst>
                <a:path w="3394" h="4156" extrusionOk="0">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926;p43">
              <a:extLst>
                <a:ext uri="{FF2B5EF4-FFF2-40B4-BE49-F238E27FC236}">
                  <a16:creationId xmlns:a16="http://schemas.microsoft.com/office/drawing/2014/main" id="{8818697E-5625-DBB0-B2EC-A829D58FF43C}"/>
                </a:ext>
              </a:extLst>
            </p:cNvPr>
            <p:cNvSpPr/>
            <p:nvPr/>
          </p:nvSpPr>
          <p:spPr>
            <a:xfrm>
              <a:off x="6053111" y="2205158"/>
              <a:ext cx="110704" cy="87283"/>
            </a:xfrm>
            <a:custGeom>
              <a:avLst/>
              <a:gdLst/>
              <a:ahLst/>
              <a:cxnLst/>
              <a:rect l="l" t="t" r="r" b="b"/>
              <a:pathLst>
                <a:path w="2992" h="2359" extrusionOk="0">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927;p43">
              <a:extLst>
                <a:ext uri="{FF2B5EF4-FFF2-40B4-BE49-F238E27FC236}">
                  <a16:creationId xmlns:a16="http://schemas.microsoft.com/office/drawing/2014/main" id="{A8D60630-C80F-AA3D-76B2-F41D6A45642E}"/>
                </a:ext>
              </a:extLst>
            </p:cNvPr>
            <p:cNvSpPr/>
            <p:nvPr/>
          </p:nvSpPr>
          <p:spPr>
            <a:xfrm>
              <a:off x="6155899" y="2230800"/>
              <a:ext cx="17612" cy="13246"/>
            </a:xfrm>
            <a:custGeom>
              <a:avLst/>
              <a:gdLst/>
              <a:ahLst/>
              <a:cxnLst/>
              <a:rect l="l" t="t" r="r" b="b"/>
              <a:pathLst>
                <a:path w="476" h="358" extrusionOk="0">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928;p43">
              <a:extLst>
                <a:ext uri="{FF2B5EF4-FFF2-40B4-BE49-F238E27FC236}">
                  <a16:creationId xmlns:a16="http://schemas.microsoft.com/office/drawing/2014/main" id="{A31A5CD3-7EA5-2B2B-2572-92BFAB1022B8}"/>
                </a:ext>
              </a:extLst>
            </p:cNvPr>
            <p:cNvSpPr/>
            <p:nvPr/>
          </p:nvSpPr>
          <p:spPr>
            <a:xfrm>
              <a:off x="6102951" y="2321675"/>
              <a:ext cx="41884" cy="26011"/>
            </a:xfrm>
            <a:custGeom>
              <a:avLst/>
              <a:gdLst/>
              <a:ahLst/>
              <a:cxnLst/>
              <a:rect l="l" t="t" r="r" b="b"/>
              <a:pathLst>
                <a:path w="1132" h="703" extrusionOk="0">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29;p43">
              <a:extLst>
                <a:ext uri="{FF2B5EF4-FFF2-40B4-BE49-F238E27FC236}">
                  <a16:creationId xmlns:a16="http://schemas.microsoft.com/office/drawing/2014/main" id="{206DDD12-27EA-CE8C-F557-06B4A306B67B}"/>
                </a:ext>
              </a:extLst>
            </p:cNvPr>
            <p:cNvSpPr/>
            <p:nvPr/>
          </p:nvSpPr>
          <p:spPr>
            <a:xfrm>
              <a:off x="6104061" y="2277643"/>
              <a:ext cx="9139" cy="9472"/>
            </a:xfrm>
            <a:custGeom>
              <a:avLst/>
              <a:gdLst/>
              <a:ahLst/>
              <a:cxnLst/>
              <a:rect l="l" t="t" r="r" b="b"/>
              <a:pathLst>
                <a:path w="247" h="256" extrusionOk="0">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30;p43">
              <a:extLst>
                <a:ext uri="{FF2B5EF4-FFF2-40B4-BE49-F238E27FC236}">
                  <a16:creationId xmlns:a16="http://schemas.microsoft.com/office/drawing/2014/main" id="{4F4D94C5-B2CA-4220-3028-0D3DE52BE3F1}"/>
                </a:ext>
              </a:extLst>
            </p:cNvPr>
            <p:cNvSpPr/>
            <p:nvPr/>
          </p:nvSpPr>
          <p:spPr>
            <a:xfrm>
              <a:off x="6108871" y="2261955"/>
              <a:ext cx="11359" cy="8547"/>
            </a:xfrm>
            <a:custGeom>
              <a:avLst/>
              <a:gdLst/>
              <a:ahLst/>
              <a:cxnLst/>
              <a:rect l="l" t="t" r="r" b="b"/>
              <a:pathLst>
                <a:path w="307" h="231" extrusionOk="0">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31;p43">
              <a:extLst>
                <a:ext uri="{FF2B5EF4-FFF2-40B4-BE49-F238E27FC236}">
                  <a16:creationId xmlns:a16="http://schemas.microsoft.com/office/drawing/2014/main" id="{9636C597-F99A-510D-BDC6-A72D3EE2694A}"/>
                </a:ext>
              </a:extLst>
            </p:cNvPr>
            <p:cNvSpPr/>
            <p:nvPr/>
          </p:nvSpPr>
          <p:spPr>
            <a:xfrm>
              <a:off x="6094589" y="2314053"/>
              <a:ext cx="11470" cy="7733"/>
            </a:xfrm>
            <a:custGeom>
              <a:avLst/>
              <a:gdLst/>
              <a:ahLst/>
              <a:cxnLst/>
              <a:rect l="l" t="t" r="r" b="b"/>
              <a:pathLst>
                <a:path w="310" h="209" extrusionOk="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32;p43">
              <a:extLst>
                <a:ext uri="{FF2B5EF4-FFF2-40B4-BE49-F238E27FC236}">
                  <a16:creationId xmlns:a16="http://schemas.microsoft.com/office/drawing/2014/main" id="{B061A47F-20CA-1CA4-A532-A1D28750B3D0}"/>
                </a:ext>
              </a:extLst>
            </p:cNvPr>
            <p:cNvSpPr/>
            <p:nvPr/>
          </p:nvSpPr>
          <p:spPr>
            <a:xfrm>
              <a:off x="6062731" y="2259661"/>
              <a:ext cx="10730" cy="9250"/>
            </a:xfrm>
            <a:custGeom>
              <a:avLst/>
              <a:gdLst/>
              <a:ahLst/>
              <a:cxnLst/>
              <a:rect l="l" t="t" r="r" b="b"/>
              <a:pathLst>
                <a:path w="290" h="250" extrusionOk="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3;p43">
              <a:extLst>
                <a:ext uri="{FF2B5EF4-FFF2-40B4-BE49-F238E27FC236}">
                  <a16:creationId xmlns:a16="http://schemas.microsoft.com/office/drawing/2014/main" id="{E1009364-A625-5052-B681-04CB676D97A9}"/>
                </a:ext>
              </a:extLst>
            </p:cNvPr>
            <p:cNvSpPr/>
            <p:nvPr/>
          </p:nvSpPr>
          <p:spPr>
            <a:xfrm>
              <a:off x="6067282" y="2276274"/>
              <a:ext cx="9250" cy="9509"/>
            </a:xfrm>
            <a:custGeom>
              <a:avLst/>
              <a:gdLst/>
              <a:ahLst/>
              <a:cxnLst/>
              <a:rect l="l" t="t" r="r" b="b"/>
              <a:pathLst>
                <a:path w="250" h="257" extrusionOk="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34;p43">
              <a:extLst>
                <a:ext uri="{FF2B5EF4-FFF2-40B4-BE49-F238E27FC236}">
                  <a16:creationId xmlns:a16="http://schemas.microsoft.com/office/drawing/2014/main" id="{F8BB9746-C432-2502-A70B-FE406671D252}"/>
                </a:ext>
              </a:extLst>
            </p:cNvPr>
            <p:cNvSpPr/>
            <p:nvPr/>
          </p:nvSpPr>
          <p:spPr>
            <a:xfrm>
              <a:off x="6074756" y="2276755"/>
              <a:ext cx="15947" cy="27491"/>
            </a:xfrm>
            <a:custGeom>
              <a:avLst/>
              <a:gdLst/>
              <a:ahLst/>
              <a:cxnLst/>
              <a:rect l="l" t="t" r="r" b="b"/>
              <a:pathLst>
                <a:path w="431" h="743" extrusionOk="0">
                  <a:moveTo>
                    <a:pt x="430" y="0"/>
                  </a:moveTo>
                  <a:lnTo>
                    <a:pt x="1" y="613"/>
                  </a:lnTo>
                  <a:lnTo>
                    <a:pt x="390" y="743"/>
                  </a:lnTo>
                  <a:lnTo>
                    <a:pt x="43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35;p43">
              <a:extLst>
                <a:ext uri="{FF2B5EF4-FFF2-40B4-BE49-F238E27FC236}">
                  <a16:creationId xmlns:a16="http://schemas.microsoft.com/office/drawing/2014/main" id="{FB999B6E-0383-5DF2-B791-A8F6904891E2}"/>
                </a:ext>
              </a:extLst>
            </p:cNvPr>
            <p:cNvSpPr/>
            <p:nvPr/>
          </p:nvSpPr>
          <p:spPr>
            <a:xfrm>
              <a:off x="6098437" y="3000576"/>
              <a:ext cx="88615" cy="80845"/>
            </a:xfrm>
            <a:custGeom>
              <a:avLst/>
              <a:gdLst/>
              <a:ahLst/>
              <a:cxnLst/>
              <a:rect l="l" t="t" r="r" b="b"/>
              <a:pathLst>
                <a:path w="2395" h="2185" extrusionOk="0">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36;p43">
              <a:extLst>
                <a:ext uri="{FF2B5EF4-FFF2-40B4-BE49-F238E27FC236}">
                  <a16:creationId xmlns:a16="http://schemas.microsoft.com/office/drawing/2014/main" id="{7C9E57D6-294D-766F-B61A-9EFC6A40858B}"/>
                </a:ext>
              </a:extLst>
            </p:cNvPr>
            <p:cNvSpPr/>
            <p:nvPr/>
          </p:nvSpPr>
          <p:spPr>
            <a:xfrm>
              <a:off x="5991097" y="2970679"/>
              <a:ext cx="115847" cy="59644"/>
            </a:xfrm>
            <a:custGeom>
              <a:avLst/>
              <a:gdLst/>
              <a:ahLst/>
              <a:cxnLst/>
              <a:rect l="l" t="t" r="r" b="b"/>
              <a:pathLst>
                <a:path w="3131" h="1612" extrusionOk="0">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37;p43">
              <a:extLst>
                <a:ext uri="{FF2B5EF4-FFF2-40B4-BE49-F238E27FC236}">
                  <a16:creationId xmlns:a16="http://schemas.microsoft.com/office/drawing/2014/main" id="{92A3FC9F-4981-253D-4DC9-33B4E3BF47A6}"/>
                </a:ext>
              </a:extLst>
            </p:cNvPr>
            <p:cNvSpPr/>
            <p:nvPr/>
          </p:nvSpPr>
          <p:spPr>
            <a:xfrm>
              <a:off x="6072795" y="2625567"/>
              <a:ext cx="42291" cy="136678"/>
            </a:xfrm>
            <a:custGeom>
              <a:avLst/>
              <a:gdLst/>
              <a:ahLst/>
              <a:cxnLst/>
              <a:rect l="l" t="t" r="r" b="b"/>
              <a:pathLst>
                <a:path w="1143" h="3694" extrusionOk="0">
                  <a:moveTo>
                    <a:pt x="0" y="1"/>
                  </a:moveTo>
                  <a:cubicBezTo>
                    <a:pt x="0" y="1"/>
                    <a:pt x="220" y="413"/>
                    <a:pt x="875" y="799"/>
                  </a:cubicBezTo>
                  <a:lnTo>
                    <a:pt x="786" y="3693"/>
                  </a:lnTo>
                  <a:lnTo>
                    <a:pt x="1142" y="656"/>
                  </a:lnTo>
                  <a:cubicBezTo>
                    <a:pt x="1142" y="656"/>
                    <a:pt x="487" y="47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38;p43">
              <a:extLst>
                <a:ext uri="{FF2B5EF4-FFF2-40B4-BE49-F238E27FC236}">
                  <a16:creationId xmlns:a16="http://schemas.microsoft.com/office/drawing/2014/main" id="{4C401BDE-C3B9-484A-1C0F-67C521A372F6}"/>
                </a:ext>
              </a:extLst>
            </p:cNvPr>
            <p:cNvSpPr/>
            <p:nvPr/>
          </p:nvSpPr>
          <p:spPr>
            <a:xfrm>
              <a:off x="6095847" y="2367076"/>
              <a:ext cx="97236" cy="118585"/>
            </a:xfrm>
            <a:custGeom>
              <a:avLst/>
              <a:gdLst/>
              <a:ahLst/>
              <a:cxnLst/>
              <a:rect l="l" t="t" r="r" b="b"/>
              <a:pathLst>
                <a:path w="2628" h="3205" extrusionOk="0">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39;p43">
              <a:extLst>
                <a:ext uri="{FF2B5EF4-FFF2-40B4-BE49-F238E27FC236}">
                  <a16:creationId xmlns:a16="http://schemas.microsoft.com/office/drawing/2014/main" id="{1C7B829B-998D-D1C6-A228-0D5C509F968D}"/>
                </a:ext>
              </a:extLst>
            </p:cNvPr>
            <p:cNvSpPr/>
            <p:nvPr/>
          </p:nvSpPr>
          <p:spPr>
            <a:xfrm>
              <a:off x="6095847" y="2367113"/>
              <a:ext cx="93314" cy="118548"/>
            </a:xfrm>
            <a:custGeom>
              <a:avLst/>
              <a:gdLst/>
              <a:ahLst/>
              <a:cxnLst/>
              <a:rect l="l" t="t" r="r" b="b"/>
              <a:pathLst>
                <a:path w="2522" h="3204" extrusionOk="0">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940;p43">
              <a:extLst>
                <a:ext uri="{FF2B5EF4-FFF2-40B4-BE49-F238E27FC236}">
                  <a16:creationId xmlns:a16="http://schemas.microsoft.com/office/drawing/2014/main" id="{E2C03787-C7E1-8F80-9763-7916F35784EE}"/>
                </a:ext>
              </a:extLst>
            </p:cNvPr>
            <p:cNvSpPr/>
            <p:nvPr/>
          </p:nvSpPr>
          <p:spPr>
            <a:xfrm>
              <a:off x="4838229" y="2346466"/>
              <a:ext cx="99937" cy="144929"/>
            </a:xfrm>
            <a:custGeom>
              <a:avLst/>
              <a:gdLst/>
              <a:ahLst/>
              <a:cxnLst/>
              <a:rect l="l" t="t" r="r" b="b"/>
              <a:pathLst>
                <a:path w="2701" h="3917" extrusionOk="0">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41;p43">
              <a:extLst>
                <a:ext uri="{FF2B5EF4-FFF2-40B4-BE49-F238E27FC236}">
                  <a16:creationId xmlns:a16="http://schemas.microsoft.com/office/drawing/2014/main" id="{5AEEC136-BB8E-E96A-1500-E1F1F99A0DD3}"/>
                </a:ext>
              </a:extLst>
            </p:cNvPr>
            <p:cNvSpPr/>
            <p:nvPr/>
          </p:nvSpPr>
          <p:spPr>
            <a:xfrm>
              <a:off x="4754164" y="2198461"/>
              <a:ext cx="132682" cy="129426"/>
            </a:xfrm>
            <a:custGeom>
              <a:avLst/>
              <a:gdLst/>
              <a:ahLst/>
              <a:cxnLst/>
              <a:rect l="l" t="t" r="r" b="b"/>
              <a:pathLst>
                <a:path w="3586" h="3498" extrusionOk="0">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42;p43">
              <a:extLst>
                <a:ext uri="{FF2B5EF4-FFF2-40B4-BE49-F238E27FC236}">
                  <a16:creationId xmlns:a16="http://schemas.microsoft.com/office/drawing/2014/main" id="{021C18B2-3813-9977-237A-BBCD46E6DF7E}"/>
                </a:ext>
              </a:extLst>
            </p:cNvPr>
            <p:cNvSpPr/>
            <p:nvPr/>
          </p:nvSpPr>
          <p:spPr>
            <a:xfrm>
              <a:off x="4755496" y="2198461"/>
              <a:ext cx="131350" cy="125467"/>
            </a:xfrm>
            <a:custGeom>
              <a:avLst/>
              <a:gdLst/>
              <a:ahLst/>
              <a:cxnLst/>
              <a:rect l="l" t="t" r="r" b="b"/>
              <a:pathLst>
                <a:path w="3550" h="3391" extrusionOk="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943;p43">
              <a:extLst>
                <a:ext uri="{FF2B5EF4-FFF2-40B4-BE49-F238E27FC236}">
                  <a16:creationId xmlns:a16="http://schemas.microsoft.com/office/drawing/2014/main" id="{33A7D493-4011-C17D-B21B-A3837DB6CE73}"/>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944;p43">
              <a:extLst>
                <a:ext uri="{FF2B5EF4-FFF2-40B4-BE49-F238E27FC236}">
                  <a16:creationId xmlns:a16="http://schemas.microsoft.com/office/drawing/2014/main" id="{CBF59386-A7A4-916E-FA59-36E7A83F9C7B}"/>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945;p43">
              <a:extLst>
                <a:ext uri="{FF2B5EF4-FFF2-40B4-BE49-F238E27FC236}">
                  <a16:creationId xmlns:a16="http://schemas.microsoft.com/office/drawing/2014/main" id="{4A956E88-39C5-DFD6-98BD-C382B8D20A32}"/>
                </a:ext>
              </a:extLst>
            </p:cNvPr>
            <p:cNvSpPr/>
            <p:nvPr/>
          </p:nvSpPr>
          <p:spPr>
            <a:xfrm>
              <a:off x="4831088" y="2963870"/>
              <a:ext cx="90465" cy="78144"/>
            </a:xfrm>
            <a:custGeom>
              <a:avLst/>
              <a:gdLst/>
              <a:ahLst/>
              <a:cxnLst/>
              <a:rect l="l" t="t" r="r" b="b"/>
              <a:pathLst>
                <a:path w="2445" h="2112" extrusionOk="0">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946;p43">
              <a:extLst>
                <a:ext uri="{FF2B5EF4-FFF2-40B4-BE49-F238E27FC236}">
                  <a16:creationId xmlns:a16="http://schemas.microsoft.com/office/drawing/2014/main" id="{093EEE5B-D54B-6B53-8365-AFF38035AF6E}"/>
                </a:ext>
              </a:extLst>
            </p:cNvPr>
            <p:cNvSpPr/>
            <p:nvPr/>
          </p:nvSpPr>
          <p:spPr>
            <a:xfrm>
              <a:off x="4838710" y="2939449"/>
              <a:ext cx="67488" cy="84619"/>
            </a:xfrm>
            <a:custGeom>
              <a:avLst/>
              <a:gdLst/>
              <a:ahLst/>
              <a:cxnLst/>
              <a:rect l="l" t="t" r="r" b="b"/>
              <a:pathLst>
                <a:path w="1824" h="2287" extrusionOk="0">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947;p43">
              <a:extLst>
                <a:ext uri="{FF2B5EF4-FFF2-40B4-BE49-F238E27FC236}">
                  <a16:creationId xmlns:a16="http://schemas.microsoft.com/office/drawing/2014/main" id="{85122661-3A11-CE0B-C9D7-4579BD6EA251}"/>
                </a:ext>
              </a:extLst>
            </p:cNvPr>
            <p:cNvSpPr/>
            <p:nvPr/>
          </p:nvSpPr>
          <p:spPr>
            <a:xfrm>
              <a:off x="4740473" y="2991066"/>
              <a:ext cx="90502" cy="78144"/>
            </a:xfrm>
            <a:custGeom>
              <a:avLst/>
              <a:gdLst/>
              <a:ahLst/>
              <a:cxnLst/>
              <a:rect l="l" t="t" r="r" b="b"/>
              <a:pathLst>
                <a:path w="2446" h="2112" extrusionOk="0">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948;p43">
              <a:extLst>
                <a:ext uri="{FF2B5EF4-FFF2-40B4-BE49-F238E27FC236}">
                  <a16:creationId xmlns:a16="http://schemas.microsoft.com/office/drawing/2014/main" id="{BEA7E5A7-A40A-A9E6-DA69-C1E974C595C5}"/>
                </a:ext>
              </a:extLst>
            </p:cNvPr>
            <p:cNvSpPr/>
            <p:nvPr/>
          </p:nvSpPr>
          <p:spPr>
            <a:xfrm>
              <a:off x="4748243" y="2968569"/>
              <a:ext cx="67340" cy="82695"/>
            </a:xfrm>
            <a:custGeom>
              <a:avLst/>
              <a:gdLst/>
              <a:ahLst/>
              <a:cxnLst/>
              <a:rect l="l" t="t" r="r" b="b"/>
              <a:pathLst>
                <a:path w="1820" h="2235" extrusionOk="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949;p43">
              <a:extLst>
                <a:ext uri="{FF2B5EF4-FFF2-40B4-BE49-F238E27FC236}">
                  <a16:creationId xmlns:a16="http://schemas.microsoft.com/office/drawing/2014/main" id="{BF87FDF0-774F-091D-FE5C-5836DAD8E9F7}"/>
                </a:ext>
              </a:extLst>
            </p:cNvPr>
            <p:cNvSpPr/>
            <p:nvPr/>
          </p:nvSpPr>
          <p:spPr>
            <a:xfrm>
              <a:off x="4725599" y="2520446"/>
              <a:ext cx="177378" cy="461464"/>
            </a:xfrm>
            <a:custGeom>
              <a:avLst/>
              <a:gdLst/>
              <a:ahLst/>
              <a:cxnLst/>
              <a:rect l="l" t="t" r="r" b="b"/>
              <a:pathLst>
                <a:path w="4794" h="12472" extrusionOk="0">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50;p43">
              <a:extLst>
                <a:ext uri="{FF2B5EF4-FFF2-40B4-BE49-F238E27FC236}">
                  <a16:creationId xmlns:a16="http://schemas.microsoft.com/office/drawing/2014/main" id="{1FD2F4ED-BE9B-3313-7CB1-3377065AAAF6}"/>
                </a:ext>
              </a:extLst>
            </p:cNvPr>
            <p:cNvSpPr/>
            <p:nvPr/>
          </p:nvSpPr>
          <p:spPr>
            <a:xfrm>
              <a:off x="4826759" y="2580018"/>
              <a:ext cx="55056" cy="173234"/>
            </a:xfrm>
            <a:custGeom>
              <a:avLst/>
              <a:gdLst/>
              <a:ahLst/>
              <a:cxnLst/>
              <a:rect l="l" t="t" r="r" b="b"/>
              <a:pathLst>
                <a:path w="1488" h="4682" extrusionOk="0">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51;p43">
              <a:extLst>
                <a:ext uri="{FF2B5EF4-FFF2-40B4-BE49-F238E27FC236}">
                  <a16:creationId xmlns:a16="http://schemas.microsoft.com/office/drawing/2014/main" id="{95B1F685-680B-E283-24EE-9853D7AC89D4}"/>
                </a:ext>
              </a:extLst>
            </p:cNvPr>
            <p:cNvSpPr/>
            <p:nvPr/>
          </p:nvSpPr>
          <p:spPr>
            <a:xfrm>
              <a:off x="4749205" y="2346910"/>
              <a:ext cx="143079" cy="197617"/>
            </a:xfrm>
            <a:custGeom>
              <a:avLst/>
              <a:gdLst/>
              <a:ahLst/>
              <a:cxnLst/>
              <a:rect l="l" t="t" r="r" b="b"/>
              <a:pathLst>
                <a:path w="3867" h="5341" extrusionOk="0">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52;p43">
              <a:extLst>
                <a:ext uri="{FF2B5EF4-FFF2-40B4-BE49-F238E27FC236}">
                  <a16:creationId xmlns:a16="http://schemas.microsoft.com/office/drawing/2014/main" id="{81C352F5-3534-F22A-141A-40D9C08BD8BD}"/>
                </a:ext>
              </a:extLst>
            </p:cNvPr>
            <p:cNvSpPr/>
            <p:nvPr/>
          </p:nvSpPr>
          <p:spPr>
            <a:xfrm>
              <a:off x="4759196" y="2403929"/>
              <a:ext cx="36334" cy="78773"/>
            </a:xfrm>
            <a:custGeom>
              <a:avLst/>
              <a:gdLst/>
              <a:ahLst/>
              <a:cxnLst/>
              <a:rect l="l" t="t" r="r" b="b"/>
              <a:pathLst>
                <a:path w="982" h="2129" extrusionOk="0">
                  <a:moveTo>
                    <a:pt x="646" y="0"/>
                  </a:moveTo>
                  <a:lnTo>
                    <a:pt x="1" y="509"/>
                  </a:lnTo>
                  <a:lnTo>
                    <a:pt x="463" y="1859"/>
                  </a:lnTo>
                  <a:lnTo>
                    <a:pt x="982" y="2128"/>
                  </a:lnTo>
                  <a:lnTo>
                    <a:pt x="512" y="1384"/>
                  </a:lnTo>
                  <a:cubicBezTo>
                    <a:pt x="512" y="1384"/>
                    <a:pt x="623" y="369"/>
                    <a:pt x="64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53;p43">
              <a:extLst>
                <a:ext uri="{FF2B5EF4-FFF2-40B4-BE49-F238E27FC236}">
                  <a16:creationId xmlns:a16="http://schemas.microsoft.com/office/drawing/2014/main" id="{A10E0507-C896-A447-15F9-2078E4D096B0}"/>
                </a:ext>
              </a:extLst>
            </p:cNvPr>
            <p:cNvSpPr/>
            <p:nvPr/>
          </p:nvSpPr>
          <p:spPr>
            <a:xfrm>
              <a:off x="4769260" y="2225953"/>
              <a:ext cx="111333" cy="153439"/>
            </a:xfrm>
            <a:custGeom>
              <a:avLst/>
              <a:gdLst/>
              <a:ahLst/>
              <a:cxnLst/>
              <a:rect l="l" t="t" r="r" b="b"/>
              <a:pathLst>
                <a:path w="3009" h="4147" extrusionOk="0">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54;p43">
              <a:extLst>
                <a:ext uri="{FF2B5EF4-FFF2-40B4-BE49-F238E27FC236}">
                  <a16:creationId xmlns:a16="http://schemas.microsoft.com/office/drawing/2014/main" id="{79BA8F5C-B53D-67C0-943D-8E08CAB1B34A}"/>
                </a:ext>
              </a:extLst>
            </p:cNvPr>
            <p:cNvSpPr/>
            <p:nvPr/>
          </p:nvSpPr>
          <p:spPr>
            <a:xfrm>
              <a:off x="4835602" y="2274054"/>
              <a:ext cx="8399" cy="8399"/>
            </a:xfrm>
            <a:custGeom>
              <a:avLst/>
              <a:gdLst/>
              <a:ahLst/>
              <a:cxnLst/>
              <a:rect l="l" t="t" r="r" b="b"/>
              <a:pathLst>
                <a:path w="227" h="227" extrusionOk="0">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55;p43">
              <a:extLst>
                <a:ext uri="{FF2B5EF4-FFF2-40B4-BE49-F238E27FC236}">
                  <a16:creationId xmlns:a16="http://schemas.microsoft.com/office/drawing/2014/main" id="{7D18E13B-F42D-2387-BE2B-594429800E68}"/>
                </a:ext>
              </a:extLst>
            </p:cNvPr>
            <p:cNvSpPr/>
            <p:nvPr/>
          </p:nvSpPr>
          <p:spPr>
            <a:xfrm>
              <a:off x="4844112" y="2305320"/>
              <a:ext cx="10249" cy="6549"/>
            </a:xfrm>
            <a:custGeom>
              <a:avLst/>
              <a:gdLst/>
              <a:ahLst/>
              <a:cxnLst/>
              <a:rect l="l" t="t" r="r" b="b"/>
              <a:pathLst>
                <a:path w="277" h="177" extrusionOk="0">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56;p43">
              <a:extLst>
                <a:ext uri="{FF2B5EF4-FFF2-40B4-BE49-F238E27FC236}">
                  <a16:creationId xmlns:a16="http://schemas.microsoft.com/office/drawing/2014/main" id="{83CC672E-F0F7-D942-379E-5E22261FA214}"/>
                </a:ext>
              </a:extLst>
            </p:cNvPr>
            <p:cNvSpPr/>
            <p:nvPr/>
          </p:nvSpPr>
          <p:spPr>
            <a:xfrm>
              <a:off x="4868718" y="2257774"/>
              <a:ext cx="9768" cy="7918"/>
            </a:xfrm>
            <a:custGeom>
              <a:avLst/>
              <a:gdLst/>
              <a:ahLst/>
              <a:cxnLst/>
              <a:rect l="l" t="t" r="r" b="b"/>
              <a:pathLst>
                <a:path w="264" h="214" extrusionOk="0">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57;p43">
              <a:extLst>
                <a:ext uri="{FF2B5EF4-FFF2-40B4-BE49-F238E27FC236}">
                  <a16:creationId xmlns:a16="http://schemas.microsoft.com/office/drawing/2014/main" id="{9187A688-258B-DF52-AA2F-EF94DF8EC18D}"/>
                </a:ext>
              </a:extLst>
            </p:cNvPr>
            <p:cNvSpPr/>
            <p:nvPr/>
          </p:nvSpPr>
          <p:spPr>
            <a:xfrm>
              <a:off x="4868718" y="2257811"/>
              <a:ext cx="9028" cy="788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58;p43">
              <a:extLst>
                <a:ext uri="{FF2B5EF4-FFF2-40B4-BE49-F238E27FC236}">
                  <a16:creationId xmlns:a16="http://schemas.microsoft.com/office/drawing/2014/main" id="{E18F824D-294E-322A-6B98-519A9AAFC54D}"/>
                </a:ext>
              </a:extLst>
            </p:cNvPr>
            <p:cNvSpPr/>
            <p:nvPr/>
          </p:nvSpPr>
          <p:spPr>
            <a:xfrm>
              <a:off x="4866868" y="2271094"/>
              <a:ext cx="8325" cy="8399"/>
            </a:xfrm>
            <a:custGeom>
              <a:avLst/>
              <a:gdLst/>
              <a:ahLst/>
              <a:cxnLst/>
              <a:rect l="l" t="t" r="r" b="b"/>
              <a:pathLst>
                <a:path w="225" h="227" extrusionOk="0">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59;p43">
              <a:extLst>
                <a:ext uri="{FF2B5EF4-FFF2-40B4-BE49-F238E27FC236}">
                  <a16:creationId xmlns:a16="http://schemas.microsoft.com/office/drawing/2014/main" id="{C96D04B6-57C5-33C6-818E-0E86DF96C3A0}"/>
                </a:ext>
              </a:extLst>
            </p:cNvPr>
            <p:cNvSpPr/>
            <p:nvPr/>
          </p:nvSpPr>
          <p:spPr>
            <a:xfrm>
              <a:off x="4856064" y="2272833"/>
              <a:ext cx="13431" cy="24272"/>
            </a:xfrm>
            <a:custGeom>
              <a:avLst/>
              <a:gdLst/>
              <a:ahLst/>
              <a:cxnLst/>
              <a:rect l="l" t="t" r="r" b="b"/>
              <a:pathLst>
                <a:path w="363" h="656" extrusionOk="0">
                  <a:moveTo>
                    <a:pt x="0" y="0"/>
                  </a:moveTo>
                  <a:lnTo>
                    <a:pt x="17" y="655"/>
                  </a:lnTo>
                  <a:lnTo>
                    <a:pt x="363" y="549"/>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60;p43">
              <a:extLst>
                <a:ext uri="{FF2B5EF4-FFF2-40B4-BE49-F238E27FC236}">
                  <a16:creationId xmlns:a16="http://schemas.microsoft.com/office/drawing/2014/main" id="{E8C1F7D5-7F6F-34F7-43F3-6A95AFF0C06E}"/>
                </a:ext>
              </a:extLst>
            </p:cNvPr>
            <p:cNvSpPr/>
            <p:nvPr/>
          </p:nvSpPr>
          <p:spPr>
            <a:xfrm>
              <a:off x="4803375" y="2311833"/>
              <a:ext cx="34891" cy="22311"/>
            </a:xfrm>
            <a:custGeom>
              <a:avLst/>
              <a:gdLst/>
              <a:ahLst/>
              <a:cxnLst/>
              <a:rect l="l" t="t" r="r" b="b"/>
              <a:pathLst>
                <a:path w="943" h="603" extrusionOk="0">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61;p43">
              <a:extLst>
                <a:ext uri="{FF2B5EF4-FFF2-40B4-BE49-F238E27FC236}">
                  <a16:creationId xmlns:a16="http://schemas.microsoft.com/office/drawing/2014/main" id="{60F4CF15-208C-283C-B996-6B6CF6A14BC4}"/>
                </a:ext>
              </a:extLst>
            </p:cNvPr>
            <p:cNvSpPr/>
            <p:nvPr/>
          </p:nvSpPr>
          <p:spPr>
            <a:xfrm>
              <a:off x="4865647" y="2427388"/>
              <a:ext cx="142561" cy="165612"/>
            </a:xfrm>
            <a:custGeom>
              <a:avLst/>
              <a:gdLst/>
              <a:ahLst/>
              <a:cxnLst/>
              <a:rect l="l" t="t" r="r" b="b"/>
              <a:pathLst>
                <a:path w="3853" h="4476" extrusionOk="0">
                  <a:moveTo>
                    <a:pt x="3853" y="1"/>
                  </a:moveTo>
                  <a:lnTo>
                    <a:pt x="879" y="783"/>
                  </a:lnTo>
                  <a:lnTo>
                    <a:pt x="1" y="4475"/>
                  </a:lnTo>
                  <a:lnTo>
                    <a:pt x="2828" y="3653"/>
                  </a:lnTo>
                  <a:lnTo>
                    <a:pt x="3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62;p43">
              <a:extLst>
                <a:ext uri="{FF2B5EF4-FFF2-40B4-BE49-F238E27FC236}">
                  <a16:creationId xmlns:a16="http://schemas.microsoft.com/office/drawing/2014/main" id="{9D66E2B7-DDF4-72DB-8E2B-7D397B363450}"/>
                </a:ext>
              </a:extLst>
            </p:cNvPr>
            <p:cNvSpPr/>
            <p:nvPr/>
          </p:nvSpPr>
          <p:spPr>
            <a:xfrm>
              <a:off x="4960295" y="2517745"/>
              <a:ext cx="21460" cy="9990"/>
            </a:xfrm>
            <a:custGeom>
              <a:avLst/>
              <a:gdLst/>
              <a:ahLst/>
              <a:cxnLst/>
              <a:rect l="l" t="t" r="r" b="b"/>
              <a:pathLst>
                <a:path w="580" h="270" extrusionOk="0">
                  <a:moveTo>
                    <a:pt x="1" y="1"/>
                  </a:moveTo>
                  <a:cubicBezTo>
                    <a:pt x="27" y="73"/>
                    <a:pt x="177" y="270"/>
                    <a:pt x="497" y="270"/>
                  </a:cubicBezTo>
                  <a:lnTo>
                    <a:pt x="536" y="270"/>
                  </a:lnTo>
                  <a:lnTo>
                    <a:pt x="580" y="117"/>
                  </a:ln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63;p43">
              <a:extLst>
                <a:ext uri="{FF2B5EF4-FFF2-40B4-BE49-F238E27FC236}">
                  <a16:creationId xmlns:a16="http://schemas.microsoft.com/office/drawing/2014/main" id="{B434C83B-A4DB-4AB3-060E-0CDAB29CE580}"/>
                </a:ext>
              </a:extLst>
            </p:cNvPr>
            <p:cNvSpPr/>
            <p:nvPr/>
          </p:nvSpPr>
          <p:spPr>
            <a:xfrm>
              <a:off x="4878560" y="2522074"/>
              <a:ext cx="57165" cy="17501"/>
            </a:xfrm>
            <a:custGeom>
              <a:avLst/>
              <a:gdLst/>
              <a:ahLst/>
              <a:cxnLst/>
              <a:rect l="l" t="t" r="r" b="b"/>
              <a:pathLst>
                <a:path w="1545" h="473" extrusionOk="0">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64;p43">
              <a:extLst>
                <a:ext uri="{FF2B5EF4-FFF2-40B4-BE49-F238E27FC236}">
                  <a16:creationId xmlns:a16="http://schemas.microsoft.com/office/drawing/2014/main" id="{87ADCB1F-90AE-2415-D47D-FD836BAF93D8}"/>
                </a:ext>
              </a:extLst>
            </p:cNvPr>
            <p:cNvSpPr/>
            <p:nvPr/>
          </p:nvSpPr>
          <p:spPr>
            <a:xfrm>
              <a:off x="4929177" y="2441189"/>
              <a:ext cx="48026" cy="18130"/>
            </a:xfrm>
            <a:custGeom>
              <a:avLst/>
              <a:gdLst/>
              <a:ahLst/>
              <a:cxnLst/>
              <a:rect l="l" t="t" r="r" b="b"/>
              <a:pathLst>
                <a:path w="1298" h="490" extrusionOk="0">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65;p43">
              <a:extLst>
                <a:ext uri="{FF2B5EF4-FFF2-40B4-BE49-F238E27FC236}">
                  <a16:creationId xmlns:a16="http://schemas.microsoft.com/office/drawing/2014/main" id="{B1A9A427-1746-88BF-130E-4D0BC7DDB031}"/>
                </a:ext>
              </a:extLst>
            </p:cNvPr>
            <p:cNvSpPr/>
            <p:nvPr/>
          </p:nvSpPr>
          <p:spPr>
            <a:xfrm>
              <a:off x="4926328" y="2425649"/>
              <a:ext cx="57535" cy="23347"/>
            </a:xfrm>
            <a:custGeom>
              <a:avLst/>
              <a:gdLst/>
              <a:ahLst/>
              <a:cxnLst/>
              <a:rect l="l" t="t" r="r" b="b"/>
              <a:pathLst>
                <a:path w="1555" h="631" extrusionOk="0">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66;p43">
              <a:extLst>
                <a:ext uri="{FF2B5EF4-FFF2-40B4-BE49-F238E27FC236}">
                  <a16:creationId xmlns:a16="http://schemas.microsoft.com/office/drawing/2014/main" id="{076DDF77-39DC-C9A9-9BE1-0E668E59EE05}"/>
                </a:ext>
              </a:extLst>
            </p:cNvPr>
            <p:cNvSpPr/>
            <p:nvPr/>
          </p:nvSpPr>
          <p:spPr>
            <a:xfrm>
              <a:off x="4938131" y="2434196"/>
              <a:ext cx="39442" cy="20942"/>
            </a:xfrm>
            <a:custGeom>
              <a:avLst/>
              <a:gdLst/>
              <a:ahLst/>
              <a:cxnLst/>
              <a:rect l="l" t="t" r="r" b="b"/>
              <a:pathLst>
                <a:path w="1066" h="566" extrusionOk="0">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67;p43">
              <a:extLst>
                <a:ext uri="{FF2B5EF4-FFF2-40B4-BE49-F238E27FC236}">
                  <a16:creationId xmlns:a16="http://schemas.microsoft.com/office/drawing/2014/main" id="{6FE83578-D059-5D20-96EE-AB32C03E4CD1}"/>
                </a:ext>
              </a:extLst>
            </p:cNvPr>
            <p:cNvSpPr/>
            <p:nvPr/>
          </p:nvSpPr>
          <p:spPr>
            <a:xfrm>
              <a:off x="4929806" y="2441596"/>
              <a:ext cx="48137" cy="18204"/>
            </a:xfrm>
            <a:custGeom>
              <a:avLst/>
              <a:gdLst/>
              <a:ahLst/>
              <a:cxnLst/>
              <a:rect l="l" t="t" r="r" b="b"/>
              <a:pathLst>
                <a:path w="1301" h="492" extrusionOk="0">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68;p43">
              <a:extLst>
                <a:ext uri="{FF2B5EF4-FFF2-40B4-BE49-F238E27FC236}">
                  <a16:creationId xmlns:a16="http://schemas.microsoft.com/office/drawing/2014/main" id="{FFD5A45A-B0F0-6E33-9DCA-93449832E091}"/>
                </a:ext>
              </a:extLst>
            </p:cNvPr>
            <p:cNvSpPr/>
            <p:nvPr/>
          </p:nvSpPr>
          <p:spPr>
            <a:xfrm>
              <a:off x="4743433" y="2479708"/>
              <a:ext cx="202871" cy="57017"/>
            </a:xfrm>
            <a:custGeom>
              <a:avLst/>
              <a:gdLst/>
              <a:ahLst/>
              <a:cxnLst/>
              <a:rect l="l" t="t" r="r" b="b"/>
              <a:pathLst>
                <a:path w="5483" h="1541" extrusionOk="0">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69;p43">
              <a:extLst>
                <a:ext uri="{FF2B5EF4-FFF2-40B4-BE49-F238E27FC236}">
                  <a16:creationId xmlns:a16="http://schemas.microsoft.com/office/drawing/2014/main" id="{B7FB99A4-AEBE-E4BB-738E-7EF241B7AA86}"/>
                </a:ext>
              </a:extLst>
            </p:cNvPr>
            <p:cNvSpPr/>
            <p:nvPr/>
          </p:nvSpPr>
          <p:spPr>
            <a:xfrm>
              <a:off x="4953412" y="2464907"/>
              <a:ext cx="52429" cy="60273"/>
            </a:xfrm>
            <a:custGeom>
              <a:avLst/>
              <a:gdLst/>
              <a:ahLst/>
              <a:cxnLst/>
              <a:rect l="l" t="t" r="r" b="b"/>
              <a:pathLst>
                <a:path w="1417" h="1629" extrusionOk="0">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70;p43">
              <a:extLst>
                <a:ext uri="{FF2B5EF4-FFF2-40B4-BE49-F238E27FC236}">
                  <a16:creationId xmlns:a16="http://schemas.microsoft.com/office/drawing/2014/main" id="{13887C2F-AD5E-AB03-68B9-29E606E9C659}"/>
                </a:ext>
              </a:extLst>
            </p:cNvPr>
            <p:cNvSpPr/>
            <p:nvPr/>
          </p:nvSpPr>
          <p:spPr>
            <a:xfrm>
              <a:off x="4722121" y="2350610"/>
              <a:ext cx="69227" cy="169016"/>
            </a:xfrm>
            <a:custGeom>
              <a:avLst/>
              <a:gdLst/>
              <a:ahLst/>
              <a:cxnLst/>
              <a:rect l="l" t="t" r="r" b="b"/>
              <a:pathLst>
                <a:path w="1871" h="4568" extrusionOk="0">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971;p43">
              <a:extLst>
                <a:ext uri="{FF2B5EF4-FFF2-40B4-BE49-F238E27FC236}">
                  <a16:creationId xmlns:a16="http://schemas.microsoft.com/office/drawing/2014/main" id="{875FA881-9EEC-6A3C-5C27-72971A1B1B65}"/>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972;p43">
              <a:extLst>
                <a:ext uri="{FF2B5EF4-FFF2-40B4-BE49-F238E27FC236}">
                  <a16:creationId xmlns:a16="http://schemas.microsoft.com/office/drawing/2014/main" id="{35D1A428-F2D5-B686-A329-7497D98E7ABD}"/>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973;p43">
              <a:extLst>
                <a:ext uri="{FF2B5EF4-FFF2-40B4-BE49-F238E27FC236}">
                  <a16:creationId xmlns:a16="http://schemas.microsoft.com/office/drawing/2014/main" id="{5E9941E6-19A6-0727-EC31-75BF628D7C93}"/>
                </a:ext>
              </a:extLst>
            </p:cNvPr>
            <p:cNvSpPr/>
            <p:nvPr/>
          </p:nvSpPr>
          <p:spPr>
            <a:xfrm>
              <a:off x="5345657" y="2884798"/>
              <a:ext cx="296" cy="4070"/>
            </a:xfrm>
            <a:custGeom>
              <a:avLst/>
              <a:gdLst/>
              <a:ahLst/>
              <a:cxnLst/>
              <a:rect l="l" t="t" r="r" b="b"/>
              <a:pathLst>
                <a:path w="8" h="110" extrusionOk="0">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974;p43">
              <a:extLst>
                <a:ext uri="{FF2B5EF4-FFF2-40B4-BE49-F238E27FC236}">
                  <a16:creationId xmlns:a16="http://schemas.microsoft.com/office/drawing/2014/main" id="{4D216E3E-D8F3-20D2-0419-D5E105B1EEA4}"/>
                </a:ext>
              </a:extLst>
            </p:cNvPr>
            <p:cNvSpPr/>
            <p:nvPr/>
          </p:nvSpPr>
          <p:spPr>
            <a:xfrm>
              <a:off x="5345657" y="2762435"/>
              <a:ext cx="78810" cy="184149"/>
            </a:xfrm>
            <a:custGeom>
              <a:avLst/>
              <a:gdLst/>
              <a:ahLst/>
              <a:cxnLst/>
              <a:rect l="l" t="t" r="r" b="b"/>
              <a:pathLst>
                <a:path w="2130" h="4977" extrusionOk="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975;p43">
              <a:extLst>
                <a:ext uri="{FF2B5EF4-FFF2-40B4-BE49-F238E27FC236}">
                  <a16:creationId xmlns:a16="http://schemas.microsoft.com/office/drawing/2014/main" id="{7E901153-E806-CCDD-4222-60F948DECD81}"/>
                </a:ext>
              </a:extLst>
            </p:cNvPr>
            <p:cNvSpPr/>
            <p:nvPr/>
          </p:nvSpPr>
          <p:spPr>
            <a:xfrm>
              <a:off x="5016647" y="2241567"/>
              <a:ext cx="883523" cy="554482"/>
            </a:xfrm>
            <a:custGeom>
              <a:avLst/>
              <a:gdLst/>
              <a:ahLst/>
              <a:cxnLst/>
              <a:rect l="l" t="t" r="r" b="b"/>
              <a:pathLst>
                <a:path w="23879" h="14986" extrusionOk="0">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976;p43">
              <a:extLst>
                <a:ext uri="{FF2B5EF4-FFF2-40B4-BE49-F238E27FC236}">
                  <a16:creationId xmlns:a16="http://schemas.microsoft.com/office/drawing/2014/main" id="{9BEB0D7A-017D-E17E-EE78-3BEDA325FDCB}"/>
                </a:ext>
              </a:extLst>
            </p:cNvPr>
            <p:cNvSpPr/>
            <p:nvPr/>
          </p:nvSpPr>
          <p:spPr>
            <a:xfrm>
              <a:off x="5016647" y="2241567"/>
              <a:ext cx="407814" cy="552003"/>
            </a:xfrm>
            <a:custGeom>
              <a:avLst/>
              <a:gdLst/>
              <a:ahLst/>
              <a:cxnLst/>
              <a:rect l="l" t="t" r="r" b="b"/>
              <a:pathLst>
                <a:path w="11022" h="14919" extrusionOk="0">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977;p43">
              <a:extLst>
                <a:ext uri="{FF2B5EF4-FFF2-40B4-BE49-F238E27FC236}">
                  <a16:creationId xmlns:a16="http://schemas.microsoft.com/office/drawing/2014/main" id="{254FBA43-0D96-CAFA-C3B7-9E8AD9C622B1}"/>
                </a:ext>
              </a:extLst>
            </p:cNvPr>
            <p:cNvSpPr/>
            <p:nvPr/>
          </p:nvSpPr>
          <p:spPr>
            <a:xfrm>
              <a:off x="4848663" y="1757183"/>
              <a:ext cx="1219483" cy="641395"/>
            </a:xfrm>
            <a:custGeom>
              <a:avLst/>
              <a:gdLst/>
              <a:ahLst/>
              <a:cxnLst/>
              <a:rect l="l" t="t" r="r" b="b"/>
              <a:pathLst>
                <a:path w="32959" h="17335" extrusionOk="0">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6978;p43">
              <a:extLst>
                <a:ext uri="{FF2B5EF4-FFF2-40B4-BE49-F238E27FC236}">
                  <a16:creationId xmlns:a16="http://schemas.microsoft.com/office/drawing/2014/main" id="{B004B34B-C58D-2103-2ACF-C7E02045C8C2}"/>
                </a:ext>
              </a:extLst>
            </p:cNvPr>
            <p:cNvSpPr/>
            <p:nvPr/>
          </p:nvSpPr>
          <p:spPr>
            <a:xfrm>
              <a:off x="4902943" y="1757220"/>
              <a:ext cx="607910" cy="613719"/>
            </a:xfrm>
            <a:custGeom>
              <a:avLst/>
              <a:gdLst/>
              <a:ahLst/>
              <a:cxnLst/>
              <a:rect l="l" t="t" r="r" b="b"/>
              <a:pathLst>
                <a:path w="16430" h="16587" extrusionOk="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979;p43">
              <a:extLst>
                <a:ext uri="{FF2B5EF4-FFF2-40B4-BE49-F238E27FC236}">
                  <a16:creationId xmlns:a16="http://schemas.microsoft.com/office/drawing/2014/main" id="{11140CBC-72D7-E37B-573C-A0E18F33B339}"/>
                </a:ext>
              </a:extLst>
            </p:cNvPr>
            <p:cNvSpPr/>
            <p:nvPr/>
          </p:nvSpPr>
          <p:spPr>
            <a:xfrm>
              <a:off x="4952672" y="1780974"/>
              <a:ext cx="1032411" cy="515225"/>
            </a:xfrm>
            <a:custGeom>
              <a:avLst/>
              <a:gdLst/>
              <a:ahLst/>
              <a:cxnLst/>
              <a:rect l="l" t="t" r="r" b="b"/>
              <a:pathLst>
                <a:path w="27903" h="13925" extrusionOk="0">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980;p43">
              <a:extLst>
                <a:ext uri="{FF2B5EF4-FFF2-40B4-BE49-F238E27FC236}">
                  <a16:creationId xmlns:a16="http://schemas.microsoft.com/office/drawing/2014/main" id="{9CA2A968-8717-3187-3D04-3BCF255DE363}"/>
                </a:ext>
              </a:extLst>
            </p:cNvPr>
            <p:cNvSpPr/>
            <p:nvPr/>
          </p:nvSpPr>
          <p:spPr>
            <a:xfrm>
              <a:off x="5172605" y="2134966"/>
              <a:ext cx="571354" cy="161246"/>
            </a:xfrm>
            <a:custGeom>
              <a:avLst/>
              <a:gdLst/>
              <a:ahLst/>
              <a:cxnLst/>
              <a:rect l="l" t="t" r="r" b="b"/>
              <a:pathLst>
                <a:path w="15442" h="4358" extrusionOk="0">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981;p43">
              <a:extLst>
                <a:ext uri="{FF2B5EF4-FFF2-40B4-BE49-F238E27FC236}">
                  <a16:creationId xmlns:a16="http://schemas.microsoft.com/office/drawing/2014/main" id="{3033D175-9CCE-EB0B-619C-D6B61B994746}"/>
                </a:ext>
              </a:extLst>
            </p:cNvPr>
            <p:cNvSpPr/>
            <p:nvPr/>
          </p:nvSpPr>
          <p:spPr>
            <a:xfrm>
              <a:off x="5538653" y="2086199"/>
              <a:ext cx="106116" cy="106264"/>
            </a:xfrm>
            <a:custGeom>
              <a:avLst/>
              <a:gdLst/>
              <a:ahLst/>
              <a:cxnLst/>
              <a:rect l="l" t="t" r="r" b="b"/>
              <a:pathLst>
                <a:path w="2868" h="2872" extrusionOk="0">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982;p43">
              <a:extLst>
                <a:ext uri="{FF2B5EF4-FFF2-40B4-BE49-F238E27FC236}">
                  <a16:creationId xmlns:a16="http://schemas.microsoft.com/office/drawing/2014/main" id="{F077BF05-CD72-71FB-29C0-75FA38D437AF}"/>
                </a:ext>
              </a:extLst>
            </p:cNvPr>
            <p:cNvSpPr/>
            <p:nvPr/>
          </p:nvSpPr>
          <p:spPr>
            <a:xfrm>
              <a:off x="5538653" y="2135965"/>
              <a:ext cx="106116" cy="32005"/>
            </a:xfrm>
            <a:custGeom>
              <a:avLst/>
              <a:gdLst/>
              <a:ahLst/>
              <a:cxnLst/>
              <a:rect l="l" t="t" r="r" b="b"/>
              <a:pathLst>
                <a:path w="2868" h="865" extrusionOk="0">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983;p43">
              <a:extLst>
                <a:ext uri="{FF2B5EF4-FFF2-40B4-BE49-F238E27FC236}">
                  <a16:creationId xmlns:a16="http://schemas.microsoft.com/office/drawing/2014/main" id="{E6DF91A6-1928-6293-333B-0C841C255DB9}"/>
                </a:ext>
              </a:extLst>
            </p:cNvPr>
            <p:cNvSpPr/>
            <p:nvPr/>
          </p:nvSpPr>
          <p:spPr>
            <a:xfrm>
              <a:off x="5591712" y="2167934"/>
              <a:ext cx="44696" cy="24531"/>
            </a:xfrm>
            <a:custGeom>
              <a:avLst/>
              <a:gdLst/>
              <a:ahLst/>
              <a:cxnLst/>
              <a:rect l="l" t="t" r="r" b="b"/>
              <a:pathLst>
                <a:path w="1208" h="663" extrusionOk="0">
                  <a:moveTo>
                    <a:pt x="1207" y="1"/>
                  </a:moveTo>
                  <a:cubicBezTo>
                    <a:pt x="955" y="400"/>
                    <a:pt x="509" y="663"/>
                    <a:pt x="0" y="663"/>
                  </a:cubicBezTo>
                  <a:cubicBezTo>
                    <a:pt x="509" y="663"/>
                    <a:pt x="955" y="400"/>
                    <a:pt x="12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984;p43">
              <a:extLst>
                <a:ext uri="{FF2B5EF4-FFF2-40B4-BE49-F238E27FC236}">
                  <a16:creationId xmlns:a16="http://schemas.microsoft.com/office/drawing/2014/main" id="{737CF2FA-BF44-CE10-1286-729E9B14743D}"/>
                </a:ext>
              </a:extLst>
            </p:cNvPr>
            <p:cNvSpPr/>
            <p:nvPr/>
          </p:nvSpPr>
          <p:spPr>
            <a:xfrm>
              <a:off x="5538653" y="2091268"/>
              <a:ext cx="106116" cy="101195"/>
            </a:xfrm>
            <a:custGeom>
              <a:avLst/>
              <a:gdLst/>
              <a:ahLst/>
              <a:cxnLst/>
              <a:rect l="l" t="t" r="r" b="b"/>
              <a:pathLst>
                <a:path w="2868" h="2735" extrusionOk="0">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85;p43">
              <a:extLst>
                <a:ext uri="{FF2B5EF4-FFF2-40B4-BE49-F238E27FC236}">
                  <a16:creationId xmlns:a16="http://schemas.microsoft.com/office/drawing/2014/main" id="{89ED979A-0D5B-5009-F1A5-B456FFE0105F}"/>
                </a:ext>
              </a:extLst>
            </p:cNvPr>
            <p:cNvSpPr/>
            <p:nvPr/>
          </p:nvSpPr>
          <p:spPr>
            <a:xfrm>
              <a:off x="5684843" y="1809540"/>
              <a:ext cx="178155" cy="178118"/>
            </a:xfrm>
            <a:custGeom>
              <a:avLst/>
              <a:gdLst/>
              <a:ahLst/>
              <a:cxnLst/>
              <a:rect l="l" t="t" r="r" b="b"/>
              <a:pathLst>
                <a:path w="4815" h="4814" extrusionOk="0">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86;p43">
              <a:extLst>
                <a:ext uri="{FF2B5EF4-FFF2-40B4-BE49-F238E27FC236}">
                  <a16:creationId xmlns:a16="http://schemas.microsoft.com/office/drawing/2014/main" id="{A178FA6D-C9B2-841B-ACCA-52C79719FC58}"/>
                </a:ext>
              </a:extLst>
            </p:cNvPr>
            <p:cNvSpPr/>
            <p:nvPr/>
          </p:nvSpPr>
          <p:spPr>
            <a:xfrm>
              <a:off x="5684843" y="1817791"/>
              <a:ext cx="178155" cy="169867"/>
            </a:xfrm>
            <a:custGeom>
              <a:avLst/>
              <a:gdLst/>
              <a:ahLst/>
              <a:cxnLst/>
              <a:rect l="l" t="t" r="r" b="b"/>
              <a:pathLst>
                <a:path w="4815" h="4591" extrusionOk="0">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87;p43">
              <a:extLst>
                <a:ext uri="{FF2B5EF4-FFF2-40B4-BE49-F238E27FC236}">
                  <a16:creationId xmlns:a16="http://schemas.microsoft.com/office/drawing/2014/main" id="{D4E72F55-A060-152A-A111-06BFA6F8FDD0}"/>
                </a:ext>
              </a:extLst>
            </p:cNvPr>
            <p:cNvSpPr/>
            <p:nvPr/>
          </p:nvSpPr>
          <p:spPr>
            <a:xfrm>
              <a:off x="5109370" y="1608807"/>
              <a:ext cx="139712" cy="139712"/>
            </a:xfrm>
            <a:custGeom>
              <a:avLst/>
              <a:gdLst/>
              <a:ahLst/>
              <a:cxnLst/>
              <a:rect l="l" t="t" r="r" b="b"/>
              <a:pathLst>
                <a:path w="3776" h="3776" extrusionOk="0">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88;p43">
              <a:extLst>
                <a:ext uri="{FF2B5EF4-FFF2-40B4-BE49-F238E27FC236}">
                  <a16:creationId xmlns:a16="http://schemas.microsoft.com/office/drawing/2014/main" id="{EEA133CC-ECA8-D00A-1D23-AEDA2EF49CAE}"/>
                </a:ext>
              </a:extLst>
            </p:cNvPr>
            <p:cNvSpPr/>
            <p:nvPr/>
          </p:nvSpPr>
          <p:spPr>
            <a:xfrm>
              <a:off x="5109370" y="1615319"/>
              <a:ext cx="139712" cy="133200"/>
            </a:xfrm>
            <a:custGeom>
              <a:avLst/>
              <a:gdLst/>
              <a:ahLst/>
              <a:cxnLst/>
              <a:rect l="l" t="t" r="r" b="b"/>
              <a:pathLst>
                <a:path w="3776" h="3600" extrusionOk="0">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89;p43">
              <a:extLst>
                <a:ext uri="{FF2B5EF4-FFF2-40B4-BE49-F238E27FC236}">
                  <a16:creationId xmlns:a16="http://schemas.microsoft.com/office/drawing/2014/main" id="{AEC05743-CFD1-A30B-2353-9F2DA39398ED}"/>
                </a:ext>
              </a:extLst>
            </p:cNvPr>
            <p:cNvSpPr/>
            <p:nvPr/>
          </p:nvSpPr>
          <p:spPr>
            <a:xfrm>
              <a:off x="5083729" y="1907556"/>
              <a:ext cx="218522" cy="210678"/>
            </a:xfrm>
            <a:custGeom>
              <a:avLst/>
              <a:gdLst/>
              <a:ahLst/>
              <a:cxnLst/>
              <a:rect l="l" t="t" r="r" b="b"/>
              <a:pathLst>
                <a:path w="5906" h="5694" extrusionOk="0">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90;p43">
              <a:extLst>
                <a:ext uri="{FF2B5EF4-FFF2-40B4-BE49-F238E27FC236}">
                  <a16:creationId xmlns:a16="http://schemas.microsoft.com/office/drawing/2014/main" id="{71BEFA73-EE2D-24B4-5C34-ADA7B0109589}"/>
                </a:ext>
              </a:extLst>
            </p:cNvPr>
            <p:cNvSpPr/>
            <p:nvPr/>
          </p:nvSpPr>
          <p:spPr>
            <a:xfrm>
              <a:off x="5085357" y="2025294"/>
              <a:ext cx="157916" cy="92870"/>
            </a:xfrm>
            <a:custGeom>
              <a:avLst/>
              <a:gdLst/>
              <a:ahLst/>
              <a:cxnLst/>
              <a:rect l="l" t="t" r="r" b="b"/>
              <a:pathLst>
                <a:path w="4268" h="2510" extrusionOk="0">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91;p43">
              <a:extLst>
                <a:ext uri="{FF2B5EF4-FFF2-40B4-BE49-F238E27FC236}">
                  <a16:creationId xmlns:a16="http://schemas.microsoft.com/office/drawing/2014/main" id="{4FE50663-A201-00BD-DEC0-B69793675219}"/>
                </a:ext>
              </a:extLst>
            </p:cNvPr>
            <p:cNvSpPr/>
            <p:nvPr/>
          </p:nvSpPr>
          <p:spPr>
            <a:xfrm>
              <a:off x="5085209" y="2011049"/>
              <a:ext cx="175935" cy="107115"/>
            </a:xfrm>
            <a:custGeom>
              <a:avLst/>
              <a:gdLst/>
              <a:ahLst/>
              <a:cxnLst/>
              <a:rect l="l" t="t" r="r" b="b"/>
              <a:pathLst>
                <a:path w="4755" h="2895" extrusionOk="0">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92;p43">
              <a:extLst>
                <a:ext uri="{FF2B5EF4-FFF2-40B4-BE49-F238E27FC236}">
                  <a16:creationId xmlns:a16="http://schemas.microsoft.com/office/drawing/2014/main" id="{EA53A7E5-D310-49F8-3460-D99C3B1B0515}"/>
                </a:ext>
              </a:extLst>
            </p:cNvPr>
            <p:cNvSpPr/>
            <p:nvPr/>
          </p:nvSpPr>
          <p:spPr>
            <a:xfrm>
              <a:off x="5131978" y="1907519"/>
              <a:ext cx="112776" cy="15688"/>
            </a:xfrm>
            <a:custGeom>
              <a:avLst/>
              <a:gdLst/>
              <a:ahLst/>
              <a:cxnLst/>
              <a:rect l="l" t="t" r="r" b="b"/>
              <a:pathLst>
                <a:path w="3048" h="424" extrusionOk="0">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93;p43">
              <a:extLst>
                <a:ext uri="{FF2B5EF4-FFF2-40B4-BE49-F238E27FC236}">
                  <a16:creationId xmlns:a16="http://schemas.microsoft.com/office/drawing/2014/main" id="{923F9568-E5A0-0DCC-E0D5-1CD780D1CD02}"/>
                </a:ext>
              </a:extLst>
            </p:cNvPr>
            <p:cNvSpPr/>
            <p:nvPr/>
          </p:nvSpPr>
          <p:spPr>
            <a:xfrm>
              <a:off x="5084987" y="1907519"/>
              <a:ext cx="158434" cy="117068"/>
            </a:xfrm>
            <a:custGeom>
              <a:avLst/>
              <a:gdLst/>
              <a:ahLst/>
              <a:cxnLst/>
              <a:rect l="l" t="t" r="r" b="b"/>
              <a:pathLst>
                <a:path w="4282" h="3164" extrusionOk="0">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94;p43">
              <a:extLst>
                <a:ext uri="{FF2B5EF4-FFF2-40B4-BE49-F238E27FC236}">
                  <a16:creationId xmlns:a16="http://schemas.microsoft.com/office/drawing/2014/main" id="{650C89C8-23DF-5C38-F94D-887351016ED3}"/>
                </a:ext>
              </a:extLst>
            </p:cNvPr>
            <p:cNvSpPr/>
            <p:nvPr/>
          </p:nvSpPr>
          <p:spPr>
            <a:xfrm>
              <a:off x="5546756" y="1546275"/>
              <a:ext cx="189588" cy="172087"/>
            </a:xfrm>
            <a:custGeom>
              <a:avLst/>
              <a:gdLst/>
              <a:ahLst/>
              <a:cxnLst/>
              <a:rect l="l" t="t" r="r" b="b"/>
              <a:pathLst>
                <a:path w="5124" h="4651" extrusionOk="0">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995;p43">
              <a:extLst>
                <a:ext uri="{FF2B5EF4-FFF2-40B4-BE49-F238E27FC236}">
                  <a16:creationId xmlns:a16="http://schemas.microsoft.com/office/drawing/2014/main" id="{49961CC2-DFB1-51F9-A3DD-A869C377A068}"/>
                </a:ext>
              </a:extLst>
            </p:cNvPr>
            <p:cNvSpPr/>
            <p:nvPr/>
          </p:nvSpPr>
          <p:spPr>
            <a:xfrm>
              <a:off x="5547903" y="1559928"/>
              <a:ext cx="48618" cy="150923"/>
            </a:xfrm>
            <a:custGeom>
              <a:avLst/>
              <a:gdLst/>
              <a:ahLst/>
              <a:cxnLst/>
              <a:rect l="l" t="t" r="r" b="b"/>
              <a:pathLst>
                <a:path w="1314" h="4079" extrusionOk="0">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996;p43">
              <a:extLst>
                <a:ext uri="{FF2B5EF4-FFF2-40B4-BE49-F238E27FC236}">
                  <a16:creationId xmlns:a16="http://schemas.microsoft.com/office/drawing/2014/main" id="{61217E65-4D7A-14F2-A450-81042EE060D5}"/>
                </a:ext>
              </a:extLst>
            </p:cNvPr>
            <p:cNvSpPr/>
            <p:nvPr/>
          </p:nvSpPr>
          <p:spPr>
            <a:xfrm>
              <a:off x="5547903" y="1559928"/>
              <a:ext cx="95275" cy="158434"/>
            </a:xfrm>
            <a:custGeom>
              <a:avLst/>
              <a:gdLst/>
              <a:ahLst/>
              <a:cxnLst/>
              <a:rect l="l" t="t" r="r" b="b"/>
              <a:pathLst>
                <a:path w="2575" h="4282" extrusionOk="0">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997;p43">
              <a:extLst>
                <a:ext uri="{FF2B5EF4-FFF2-40B4-BE49-F238E27FC236}">
                  <a16:creationId xmlns:a16="http://schemas.microsoft.com/office/drawing/2014/main" id="{242AD119-5329-AEE4-F169-7DB9F8BD831C}"/>
                </a:ext>
              </a:extLst>
            </p:cNvPr>
            <p:cNvSpPr/>
            <p:nvPr/>
          </p:nvSpPr>
          <p:spPr>
            <a:xfrm>
              <a:off x="5678589" y="1548125"/>
              <a:ext cx="57720" cy="77922"/>
            </a:xfrm>
            <a:custGeom>
              <a:avLst/>
              <a:gdLst/>
              <a:ahLst/>
              <a:cxnLst/>
              <a:rect l="l" t="t" r="r" b="b"/>
              <a:pathLst>
                <a:path w="1560" h="2106" extrusionOk="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998;p43">
              <a:extLst>
                <a:ext uri="{FF2B5EF4-FFF2-40B4-BE49-F238E27FC236}">
                  <a16:creationId xmlns:a16="http://schemas.microsoft.com/office/drawing/2014/main" id="{2DAC0419-94B8-0050-2C3C-0EE82ED8AFC4}"/>
                </a:ext>
              </a:extLst>
            </p:cNvPr>
            <p:cNvSpPr/>
            <p:nvPr/>
          </p:nvSpPr>
          <p:spPr>
            <a:xfrm>
              <a:off x="5584830" y="1546275"/>
              <a:ext cx="151145" cy="87283"/>
            </a:xfrm>
            <a:custGeom>
              <a:avLst/>
              <a:gdLst/>
              <a:ahLst/>
              <a:cxnLst/>
              <a:rect l="l" t="t" r="r" b="b"/>
              <a:pathLst>
                <a:path w="4085" h="2359" extrusionOk="0">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999;p43">
              <a:extLst>
                <a:ext uri="{FF2B5EF4-FFF2-40B4-BE49-F238E27FC236}">
                  <a16:creationId xmlns:a16="http://schemas.microsoft.com/office/drawing/2014/main" id="{BB60273B-1990-96A5-F3BC-E7D71BF7055D}"/>
                </a:ext>
              </a:extLst>
            </p:cNvPr>
            <p:cNvSpPr/>
            <p:nvPr/>
          </p:nvSpPr>
          <p:spPr>
            <a:xfrm>
              <a:off x="5386765" y="1858270"/>
              <a:ext cx="102305" cy="88393"/>
            </a:xfrm>
            <a:custGeom>
              <a:avLst/>
              <a:gdLst/>
              <a:ahLst/>
              <a:cxnLst/>
              <a:rect l="l" t="t" r="r" b="b"/>
              <a:pathLst>
                <a:path w="2765" h="2389" extrusionOk="0">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00;p43">
              <a:extLst>
                <a:ext uri="{FF2B5EF4-FFF2-40B4-BE49-F238E27FC236}">
                  <a16:creationId xmlns:a16="http://schemas.microsoft.com/office/drawing/2014/main" id="{9AA4D0F4-6222-C9B8-CC1A-77FCACFA8BB7}"/>
                </a:ext>
              </a:extLst>
            </p:cNvPr>
            <p:cNvSpPr/>
            <p:nvPr/>
          </p:nvSpPr>
          <p:spPr>
            <a:xfrm>
              <a:off x="5464022" y="1860675"/>
              <a:ext cx="25049" cy="45658"/>
            </a:xfrm>
            <a:custGeom>
              <a:avLst/>
              <a:gdLst/>
              <a:ahLst/>
              <a:cxnLst/>
              <a:rect l="l" t="t" r="r" b="b"/>
              <a:pathLst>
                <a:path w="677" h="1234" extrusionOk="0">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01;p43">
              <a:extLst>
                <a:ext uri="{FF2B5EF4-FFF2-40B4-BE49-F238E27FC236}">
                  <a16:creationId xmlns:a16="http://schemas.microsoft.com/office/drawing/2014/main" id="{F21739E9-CA26-F0B1-8B72-EA8C64F63E23}"/>
                </a:ext>
              </a:extLst>
            </p:cNvPr>
            <p:cNvSpPr/>
            <p:nvPr/>
          </p:nvSpPr>
          <p:spPr>
            <a:xfrm>
              <a:off x="5413331" y="1858307"/>
              <a:ext cx="75628" cy="47175"/>
            </a:xfrm>
            <a:custGeom>
              <a:avLst/>
              <a:gdLst/>
              <a:ahLst/>
              <a:cxnLst/>
              <a:rect l="l" t="t" r="r" b="b"/>
              <a:pathLst>
                <a:path w="2044" h="1275" extrusionOk="0">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02;p43">
              <a:extLst>
                <a:ext uri="{FF2B5EF4-FFF2-40B4-BE49-F238E27FC236}">
                  <a16:creationId xmlns:a16="http://schemas.microsoft.com/office/drawing/2014/main" id="{0EEA4341-B940-9F68-0898-D24FDF150797}"/>
                </a:ext>
              </a:extLst>
            </p:cNvPr>
            <p:cNvSpPr/>
            <p:nvPr/>
          </p:nvSpPr>
          <p:spPr>
            <a:xfrm>
              <a:off x="5386765" y="1859750"/>
              <a:ext cx="51985" cy="86062"/>
            </a:xfrm>
            <a:custGeom>
              <a:avLst/>
              <a:gdLst/>
              <a:ahLst/>
              <a:cxnLst/>
              <a:rect l="l" t="t" r="r" b="b"/>
              <a:pathLst>
                <a:path w="1405" h="2326" extrusionOk="0">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03;p43">
              <a:extLst>
                <a:ext uri="{FF2B5EF4-FFF2-40B4-BE49-F238E27FC236}">
                  <a16:creationId xmlns:a16="http://schemas.microsoft.com/office/drawing/2014/main" id="{D6EDC35E-B5B8-D7B5-06D8-34198A43FAB7}"/>
                </a:ext>
              </a:extLst>
            </p:cNvPr>
            <p:cNvSpPr/>
            <p:nvPr/>
          </p:nvSpPr>
          <p:spPr>
            <a:xfrm>
              <a:off x="5355869" y="3043275"/>
              <a:ext cx="117586" cy="117623"/>
            </a:xfrm>
            <a:custGeom>
              <a:avLst/>
              <a:gdLst/>
              <a:ahLst/>
              <a:cxnLst/>
              <a:rect l="l" t="t" r="r" b="b"/>
              <a:pathLst>
                <a:path w="3178" h="3179" extrusionOk="0">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04;p43">
              <a:extLst>
                <a:ext uri="{FF2B5EF4-FFF2-40B4-BE49-F238E27FC236}">
                  <a16:creationId xmlns:a16="http://schemas.microsoft.com/office/drawing/2014/main" id="{7F39080C-2AFC-1FA5-AFD9-F0FC71DCFBB5}"/>
                </a:ext>
              </a:extLst>
            </p:cNvPr>
            <p:cNvSpPr/>
            <p:nvPr/>
          </p:nvSpPr>
          <p:spPr>
            <a:xfrm>
              <a:off x="5355869" y="3087973"/>
              <a:ext cx="117586" cy="72779"/>
            </a:xfrm>
            <a:custGeom>
              <a:avLst/>
              <a:gdLst/>
              <a:ahLst/>
              <a:cxnLst/>
              <a:rect l="l" t="t" r="r" b="b"/>
              <a:pathLst>
                <a:path w="3178" h="1967" extrusionOk="0">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005;p43">
              <a:extLst>
                <a:ext uri="{FF2B5EF4-FFF2-40B4-BE49-F238E27FC236}">
                  <a16:creationId xmlns:a16="http://schemas.microsoft.com/office/drawing/2014/main" id="{C49D9DFF-D1B4-5CF3-5B4B-05D3057FAD16}"/>
                </a:ext>
              </a:extLst>
            </p:cNvPr>
            <p:cNvSpPr/>
            <p:nvPr/>
          </p:nvSpPr>
          <p:spPr>
            <a:xfrm>
              <a:off x="5355869" y="3048714"/>
              <a:ext cx="117586" cy="112184"/>
            </a:xfrm>
            <a:custGeom>
              <a:avLst/>
              <a:gdLst/>
              <a:ahLst/>
              <a:cxnLst/>
              <a:rect l="l" t="t" r="r" b="b"/>
              <a:pathLst>
                <a:path w="3178" h="3032" extrusionOk="0">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006;p43">
              <a:extLst>
                <a:ext uri="{FF2B5EF4-FFF2-40B4-BE49-F238E27FC236}">
                  <a16:creationId xmlns:a16="http://schemas.microsoft.com/office/drawing/2014/main" id="{9995497B-AE75-A7CA-D5E3-28DC8525419B}"/>
                </a:ext>
              </a:extLst>
            </p:cNvPr>
            <p:cNvSpPr/>
            <p:nvPr/>
          </p:nvSpPr>
          <p:spPr>
            <a:xfrm>
              <a:off x="5489553" y="2984702"/>
              <a:ext cx="77811" cy="67266"/>
            </a:xfrm>
            <a:custGeom>
              <a:avLst/>
              <a:gdLst/>
              <a:ahLst/>
              <a:cxnLst/>
              <a:rect l="l" t="t" r="r" b="b"/>
              <a:pathLst>
                <a:path w="2103" h="1818" extrusionOk="0">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007;p43">
              <a:extLst>
                <a:ext uri="{FF2B5EF4-FFF2-40B4-BE49-F238E27FC236}">
                  <a16:creationId xmlns:a16="http://schemas.microsoft.com/office/drawing/2014/main" id="{C27722E6-69F0-4978-7644-C8D4882204C7}"/>
                </a:ext>
              </a:extLst>
            </p:cNvPr>
            <p:cNvSpPr/>
            <p:nvPr/>
          </p:nvSpPr>
          <p:spPr>
            <a:xfrm>
              <a:off x="5566070" y="3013637"/>
              <a:ext cx="1221" cy="7696"/>
            </a:xfrm>
            <a:custGeom>
              <a:avLst/>
              <a:gdLst/>
              <a:ahLst/>
              <a:cxnLst/>
              <a:rect l="l" t="t" r="r" b="b"/>
              <a:pathLst>
                <a:path w="33" h="208" extrusionOk="0">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008;p43">
              <a:extLst>
                <a:ext uri="{FF2B5EF4-FFF2-40B4-BE49-F238E27FC236}">
                  <a16:creationId xmlns:a16="http://schemas.microsoft.com/office/drawing/2014/main" id="{B6C5B561-BB1B-FCA1-77CC-FC0099E6E36A}"/>
                </a:ext>
              </a:extLst>
            </p:cNvPr>
            <p:cNvSpPr/>
            <p:nvPr/>
          </p:nvSpPr>
          <p:spPr>
            <a:xfrm>
              <a:off x="5509829" y="2984850"/>
              <a:ext cx="57424" cy="35853"/>
            </a:xfrm>
            <a:custGeom>
              <a:avLst/>
              <a:gdLst/>
              <a:ahLst/>
              <a:cxnLst/>
              <a:rect l="l" t="t" r="r" b="b"/>
              <a:pathLst>
                <a:path w="1552" h="969" extrusionOk="0">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009;p43">
              <a:extLst>
                <a:ext uri="{FF2B5EF4-FFF2-40B4-BE49-F238E27FC236}">
                  <a16:creationId xmlns:a16="http://schemas.microsoft.com/office/drawing/2014/main" id="{6F616773-6A30-5B99-4106-FC0CABC020D6}"/>
                </a:ext>
              </a:extLst>
            </p:cNvPr>
            <p:cNvSpPr/>
            <p:nvPr/>
          </p:nvSpPr>
          <p:spPr>
            <a:xfrm>
              <a:off x="5489553" y="2985960"/>
              <a:ext cx="39627" cy="65379"/>
            </a:xfrm>
            <a:custGeom>
              <a:avLst/>
              <a:gdLst/>
              <a:ahLst/>
              <a:cxnLst/>
              <a:rect l="l" t="t" r="r" b="b"/>
              <a:pathLst>
                <a:path w="1071" h="1767" extrusionOk="0">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342;p25">
            <a:extLst>
              <a:ext uri="{FF2B5EF4-FFF2-40B4-BE49-F238E27FC236}">
                <a16:creationId xmlns:a16="http://schemas.microsoft.com/office/drawing/2014/main" id="{471A6DD0-6413-CBB9-E20C-85CB72DB6C48}"/>
              </a:ext>
            </a:extLst>
          </p:cNvPr>
          <p:cNvSpPr txBox="1">
            <a:spLocks/>
          </p:cNvSpPr>
          <p:nvPr/>
        </p:nvSpPr>
        <p:spPr>
          <a:xfrm>
            <a:off x="6042976" y="3800467"/>
            <a:ext cx="1394400" cy="572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318" name="Google Shape;120;p23">
            <a:extLst>
              <a:ext uri="{FF2B5EF4-FFF2-40B4-BE49-F238E27FC236}">
                <a16:creationId xmlns:a16="http://schemas.microsoft.com/office/drawing/2014/main" id="{75CB5D1F-3337-8962-8EE6-F57FC8D1B92F}"/>
              </a:ext>
            </a:extLst>
          </p:cNvPr>
          <p:cNvSpPr txBox="1">
            <a:spLocks/>
          </p:cNvSpPr>
          <p:nvPr/>
        </p:nvSpPr>
        <p:spPr>
          <a:xfrm>
            <a:off x="5057907" y="3131363"/>
            <a:ext cx="3981982" cy="572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2400" b="1" dirty="0">
                <a:latin typeface="Avenir Next Condensed" panose="020B0506020202020204" pitchFamily="34" charset="0"/>
              </a:rPr>
              <a:t>Team Name - Scooby Doo</a:t>
            </a:r>
          </a:p>
        </p:txBody>
      </p:sp>
      <p:sp>
        <p:nvSpPr>
          <p:cNvPr id="319" name="Google Shape;120;p23">
            <a:extLst>
              <a:ext uri="{FF2B5EF4-FFF2-40B4-BE49-F238E27FC236}">
                <a16:creationId xmlns:a16="http://schemas.microsoft.com/office/drawing/2014/main" id="{B5BDF9A6-39F8-DC73-55F0-EADC05D2896F}"/>
              </a:ext>
            </a:extLst>
          </p:cNvPr>
          <p:cNvSpPr txBox="1">
            <a:spLocks/>
          </p:cNvSpPr>
          <p:nvPr/>
        </p:nvSpPr>
        <p:spPr>
          <a:xfrm>
            <a:off x="5176896" y="3672187"/>
            <a:ext cx="3967104" cy="572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2400" b="1" dirty="0">
                <a:latin typeface="Avenir Next Condensed" panose="020B0506020202020204" pitchFamily="34" charset="0"/>
              </a:rPr>
              <a:t>Team Leader - Varun Raskar</a:t>
            </a:r>
          </a:p>
        </p:txBody>
      </p:sp>
      <p:sp>
        <p:nvSpPr>
          <p:cNvPr id="320" name="Google Shape;120;p23">
            <a:extLst>
              <a:ext uri="{FF2B5EF4-FFF2-40B4-BE49-F238E27FC236}">
                <a16:creationId xmlns:a16="http://schemas.microsoft.com/office/drawing/2014/main" id="{6C2F0C20-BE99-2492-E6DE-645D77334467}"/>
              </a:ext>
            </a:extLst>
          </p:cNvPr>
          <p:cNvSpPr txBox="1">
            <a:spLocks/>
          </p:cNvSpPr>
          <p:nvPr/>
        </p:nvSpPr>
        <p:spPr>
          <a:xfrm>
            <a:off x="6233463" y="4290827"/>
            <a:ext cx="2407826" cy="3574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1400" b="1" dirty="0">
                <a:latin typeface="Avenir Next Condensed" panose="020B0506020202020204" pitchFamily="34" charset="0"/>
              </a:rPr>
              <a:t>varunraskar22@gmail.com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225"/>
        <p:cNvGrpSpPr/>
        <p:nvPr/>
      </p:nvGrpSpPr>
      <p:grpSpPr>
        <a:xfrm>
          <a:off x="0" y="0"/>
          <a:ext cx="0" cy="0"/>
          <a:chOff x="0" y="0"/>
          <a:chExt cx="0" cy="0"/>
        </a:xfrm>
      </p:grpSpPr>
      <p:sp>
        <p:nvSpPr>
          <p:cNvPr id="5226" name="Google Shape;5226;p39"/>
          <p:cNvSpPr txBox="1"/>
          <p:nvPr/>
        </p:nvSpPr>
        <p:spPr>
          <a:xfrm>
            <a:off x="6693849" y="1828991"/>
            <a:ext cx="1322330" cy="104225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accent5"/>
                </a:solidFill>
                <a:latin typeface="Staatliches"/>
                <a:ea typeface="Staatliches"/>
                <a:cs typeface="Staatliches"/>
                <a:sym typeface="Staatliches"/>
              </a:rPr>
              <a:t>Varun </a:t>
            </a:r>
          </a:p>
          <a:p>
            <a:pPr marL="0" lvl="0" indent="0" algn="l" rtl="0">
              <a:spcBef>
                <a:spcPts val="0"/>
              </a:spcBef>
              <a:spcAft>
                <a:spcPts val="0"/>
              </a:spcAft>
              <a:buNone/>
            </a:pPr>
            <a:r>
              <a:rPr lang="en-US" sz="2400" dirty="0">
                <a:solidFill>
                  <a:schemeClr val="accent5"/>
                </a:solidFill>
                <a:latin typeface="Staatliches"/>
                <a:ea typeface="Staatliches"/>
                <a:cs typeface="Staatliches"/>
                <a:sym typeface="Staatliches"/>
              </a:rPr>
              <a:t>raskar</a:t>
            </a:r>
            <a:endParaRPr sz="2400" dirty="0">
              <a:solidFill>
                <a:schemeClr val="accent5"/>
              </a:solidFill>
              <a:latin typeface="Staatliches"/>
              <a:ea typeface="Staatliches"/>
              <a:cs typeface="Staatliches"/>
              <a:sym typeface="Staatliches"/>
            </a:endParaRPr>
          </a:p>
        </p:txBody>
      </p:sp>
      <p:sp>
        <p:nvSpPr>
          <p:cNvPr id="5228" name="Google Shape;5228;p39"/>
          <p:cNvSpPr txBox="1"/>
          <p:nvPr/>
        </p:nvSpPr>
        <p:spPr>
          <a:xfrm>
            <a:off x="1208345" y="1859123"/>
            <a:ext cx="1228819" cy="125113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Aakriti </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Abhay </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Singh</a:t>
            </a:r>
          </a:p>
        </p:txBody>
      </p:sp>
      <p:sp>
        <p:nvSpPr>
          <p:cNvPr id="5230" name="Google Shape;5230;p39"/>
          <p:cNvSpPr txBox="1">
            <a:spLocks noGrp="1"/>
          </p:cNvSpPr>
          <p:nvPr>
            <p:ph type="ctrTitle"/>
          </p:nvPr>
        </p:nvSpPr>
        <p:spPr>
          <a:xfrm>
            <a:off x="984987" y="360255"/>
            <a:ext cx="38100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TEAM</a:t>
            </a:r>
            <a:endParaRPr dirty="0"/>
          </a:p>
        </p:txBody>
      </p:sp>
      <p:grpSp>
        <p:nvGrpSpPr>
          <p:cNvPr id="5231" name="Google Shape;5231;p39"/>
          <p:cNvGrpSpPr/>
          <p:nvPr/>
        </p:nvGrpSpPr>
        <p:grpSpPr>
          <a:xfrm>
            <a:off x="2440165" y="1196228"/>
            <a:ext cx="4030406" cy="3027493"/>
            <a:chOff x="2477163" y="1156239"/>
            <a:chExt cx="4030406" cy="3027493"/>
          </a:xfrm>
        </p:grpSpPr>
        <p:sp>
          <p:nvSpPr>
            <p:cNvPr id="5232" name="Google Shape;5232;p39"/>
            <p:cNvSpPr/>
            <p:nvPr/>
          </p:nvSpPr>
          <p:spPr>
            <a:xfrm>
              <a:off x="3250799" y="1647095"/>
              <a:ext cx="453900" cy="67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9"/>
            <p:cNvSpPr/>
            <p:nvPr/>
          </p:nvSpPr>
          <p:spPr>
            <a:xfrm>
              <a:off x="5300321" y="3064784"/>
              <a:ext cx="911209" cy="479306"/>
            </a:xfrm>
            <a:custGeom>
              <a:avLst/>
              <a:gdLst/>
              <a:ahLst/>
              <a:cxnLst/>
              <a:rect l="l" t="t" r="r" b="b"/>
              <a:pathLst>
                <a:path w="16070" h="8453" extrusionOk="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9"/>
            <p:cNvSpPr/>
            <p:nvPr/>
          </p:nvSpPr>
          <p:spPr>
            <a:xfrm>
              <a:off x="5074305" y="1544537"/>
              <a:ext cx="677992" cy="325813"/>
            </a:xfrm>
            <a:custGeom>
              <a:avLst/>
              <a:gdLst/>
              <a:ahLst/>
              <a:cxnLst/>
              <a:rect l="l" t="t" r="r" b="b"/>
              <a:pathLst>
                <a:path w="11957" h="5746" extrusionOk="0">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9"/>
            <p:cNvSpPr/>
            <p:nvPr/>
          </p:nvSpPr>
          <p:spPr>
            <a:xfrm>
              <a:off x="5512276" y="1536372"/>
              <a:ext cx="256295" cy="262136"/>
            </a:xfrm>
            <a:custGeom>
              <a:avLst/>
              <a:gdLst/>
              <a:ahLst/>
              <a:cxnLst/>
              <a:rect l="l" t="t" r="r" b="b"/>
              <a:pathLst>
                <a:path w="4520" h="4623" extrusionOk="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9"/>
            <p:cNvSpPr/>
            <p:nvPr/>
          </p:nvSpPr>
          <p:spPr>
            <a:xfrm>
              <a:off x="5881863" y="3159136"/>
              <a:ext cx="79610" cy="136256"/>
            </a:xfrm>
            <a:custGeom>
              <a:avLst/>
              <a:gdLst/>
              <a:ahLst/>
              <a:cxnLst/>
              <a:rect l="l" t="t" r="r" b="b"/>
              <a:pathLst>
                <a:path w="1404" h="2403" extrusionOk="0">
                  <a:moveTo>
                    <a:pt x="1" y="0"/>
                  </a:moveTo>
                  <a:lnTo>
                    <a:pt x="1" y="2403"/>
                  </a:lnTo>
                  <a:lnTo>
                    <a:pt x="1404" y="2403"/>
                  </a:lnTo>
                  <a:lnTo>
                    <a:pt x="140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9"/>
            <p:cNvSpPr/>
            <p:nvPr/>
          </p:nvSpPr>
          <p:spPr>
            <a:xfrm>
              <a:off x="5657604" y="3049191"/>
              <a:ext cx="83636" cy="146916"/>
            </a:xfrm>
            <a:custGeom>
              <a:avLst/>
              <a:gdLst/>
              <a:ahLst/>
              <a:cxnLst/>
              <a:rect l="l" t="t" r="r" b="b"/>
              <a:pathLst>
                <a:path w="1475" h="2591" extrusionOk="0">
                  <a:moveTo>
                    <a:pt x="1475" y="0"/>
                  </a:moveTo>
                  <a:lnTo>
                    <a:pt x="0" y="48"/>
                  </a:lnTo>
                  <a:lnTo>
                    <a:pt x="72" y="2590"/>
                  </a:lnTo>
                  <a:lnTo>
                    <a:pt x="1475" y="2543"/>
                  </a:lnTo>
                  <a:lnTo>
                    <a:pt x="14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9"/>
            <p:cNvSpPr/>
            <p:nvPr/>
          </p:nvSpPr>
          <p:spPr>
            <a:xfrm>
              <a:off x="5596252" y="2032801"/>
              <a:ext cx="412681" cy="1205098"/>
            </a:xfrm>
            <a:custGeom>
              <a:avLst/>
              <a:gdLst/>
              <a:ahLst/>
              <a:cxnLst/>
              <a:rect l="l" t="t" r="r" b="b"/>
              <a:pathLst>
                <a:path w="7278" h="21253" extrusionOk="0">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9"/>
            <p:cNvSpPr/>
            <p:nvPr/>
          </p:nvSpPr>
          <p:spPr>
            <a:xfrm>
              <a:off x="5613830" y="1535351"/>
              <a:ext cx="381494" cy="650094"/>
            </a:xfrm>
            <a:custGeom>
              <a:avLst/>
              <a:gdLst/>
              <a:ahLst/>
              <a:cxnLst/>
              <a:rect l="l" t="t" r="r" b="b"/>
              <a:pathLst>
                <a:path w="6728" h="11465" extrusionOk="0">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9"/>
            <p:cNvSpPr/>
            <p:nvPr/>
          </p:nvSpPr>
          <p:spPr>
            <a:xfrm>
              <a:off x="5629366" y="1182832"/>
              <a:ext cx="218702" cy="218928"/>
            </a:xfrm>
            <a:custGeom>
              <a:avLst/>
              <a:gdLst/>
              <a:ahLst/>
              <a:cxnLst/>
              <a:rect l="l" t="t" r="r" b="b"/>
              <a:pathLst>
                <a:path w="3857" h="3861" extrusionOk="0">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9"/>
            <p:cNvSpPr/>
            <p:nvPr/>
          </p:nvSpPr>
          <p:spPr>
            <a:xfrm>
              <a:off x="5881126" y="1369950"/>
              <a:ext cx="46666" cy="114596"/>
            </a:xfrm>
            <a:custGeom>
              <a:avLst/>
              <a:gdLst/>
              <a:ahLst/>
              <a:cxnLst/>
              <a:rect l="l" t="t" r="r" b="b"/>
              <a:pathLst>
                <a:path w="823" h="2021" extrusionOk="0">
                  <a:moveTo>
                    <a:pt x="823" y="1"/>
                  </a:moveTo>
                  <a:lnTo>
                    <a:pt x="21" y="990"/>
                  </a:lnTo>
                  <a:lnTo>
                    <a:pt x="1" y="2021"/>
                  </a:lnTo>
                  <a:cubicBezTo>
                    <a:pt x="1" y="2021"/>
                    <a:pt x="259" y="1953"/>
                    <a:pt x="386" y="1714"/>
                  </a:cubicBezTo>
                  <a:cubicBezTo>
                    <a:pt x="508" y="1472"/>
                    <a:pt x="823"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9"/>
            <p:cNvSpPr/>
            <p:nvPr/>
          </p:nvSpPr>
          <p:spPr>
            <a:xfrm>
              <a:off x="5894281" y="1250478"/>
              <a:ext cx="59821" cy="123385"/>
            </a:xfrm>
            <a:custGeom>
              <a:avLst/>
              <a:gdLst/>
              <a:ahLst/>
              <a:cxnLst/>
              <a:rect l="l" t="t" r="r" b="b"/>
              <a:pathLst>
                <a:path w="1055" h="2176" extrusionOk="0">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9"/>
            <p:cNvSpPr/>
            <p:nvPr/>
          </p:nvSpPr>
          <p:spPr>
            <a:xfrm>
              <a:off x="3509186" y="2015480"/>
              <a:ext cx="592598" cy="347473"/>
            </a:xfrm>
            <a:custGeom>
              <a:avLst/>
              <a:gdLst/>
              <a:ahLst/>
              <a:cxnLst/>
              <a:rect l="l" t="t" r="r" b="b"/>
              <a:pathLst>
                <a:path w="10451" h="6128" extrusionOk="0">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9"/>
            <p:cNvSpPr/>
            <p:nvPr/>
          </p:nvSpPr>
          <p:spPr>
            <a:xfrm>
              <a:off x="5641331" y="1199333"/>
              <a:ext cx="330009" cy="403722"/>
            </a:xfrm>
            <a:custGeom>
              <a:avLst/>
              <a:gdLst/>
              <a:ahLst/>
              <a:cxnLst/>
              <a:rect l="l" t="t" r="r" b="b"/>
              <a:pathLst>
                <a:path w="5820" h="7120" extrusionOk="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9"/>
            <p:cNvSpPr/>
            <p:nvPr/>
          </p:nvSpPr>
          <p:spPr>
            <a:xfrm>
              <a:off x="5629877" y="1156239"/>
              <a:ext cx="290544" cy="229078"/>
            </a:xfrm>
            <a:custGeom>
              <a:avLst/>
              <a:gdLst/>
              <a:ahLst/>
              <a:cxnLst/>
              <a:rect l="l" t="t" r="r" b="b"/>
              <a:pathLst>
                <a:path w="5124" h="4040" extrusionOk="0">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9"/>
            <p:cNvSpPr/>
            <p:nvPr/>
          </p:nvSpPr>
          <p:spPr>
            <a:xfrm>
              <a:off x="5899724" y="1223545"/>
              <a:ext cx="46269" cy="34589"/>
            </a:xfrm>
            <a:custGeom>
              <a:avLst/>
              <a:gdLst/>
              <a:ahLst/>
              <a:cxnLst/>
              <a:rect l="l" t="t" r="r" b="b"/>
              <a:pathLst>
                <a:path w="816" h="610" extrusionOk="0">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9"/>
            <p:cNvSpPr/>
            <p:nvPr/>
          </p:nvSpPr>
          <p:spPr>
            <a:xfrm>
              <a:off x="5760746" y="1462262"/>
              <a:ext cx="110003" cy="67986"/>
            </a:xfrm>
            <a:custGeom>
              <a:avLst/>
              <a:gdLst/>
              <a:ahLst/>
              <a:cxnLst/>
              <a:rect l="l" t="t" r="r" b="b"/>
              <a:pathLst>
                <a:path w="1940" h="1199" extrusionOk="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9"/>
            <p:cNvSpPr/>
            <p:nvPr/>
          </p:nvSpPr>
          <p:spPr>
            <a:xfrm>
              <a:off x="5763638" y="1346362"/>
              <a:ext cx="24042" cy="25006"/>
            </a:xfrm>
            <a:custGeom>
              <a:avLst/>
              <a:gdLst/>
              <a:ahLst/>
              <a:cxnLst/>
              <a:rect l="l" t="t" r="r" b="b"/>
              <a:pathLst>
                <a:path w="424" h="441" extrusionOk="0">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9"/>
            <p:cNvSpPr/>
            <p:nvPr/>
          </p:nvSpPr>
          <p:spPr>
            <a:xfrm>
              <a:off x="5776396" y="1305423"/>
              <a:ext cx="29485" cy="22397"/>
            </a:xfrm>
            <a:custGeom>
              <a:avLst/>
              <a:gdLst/>
              <a:ahLst/>
              <a:cxnLst/>
              <a:rect l="l" t="t" r="r" b="b"/>
              <a:pathLst>
                <a:path w="520" h="395" extrusionOk="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9"/>
            <p:cNvSpPr/>
            <p:nvPr/>
          </p:nvSpPr>
          <p:spPr>
            <a:xfrm>
              <a:off x="5738689" y="1441962"/>
              <a:ext cx="30222" cy="20470"/>
            </a:xfrm>
            <a:custGeom>
              <a:avLst/>
              <a:gdLst/>
              <a:ahLst/>
              <a:cxnLst/>
              <a:rect l="l" t="t" r="r" b="b"/>
              <a:pathLst>
                <a:path w="533" h="361" extrusionOk="0">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9"/>
            <p:cNvSpPr/>
            <p:nvPr/>
          </p:nvSpPr>
          <p:spPr>
            <a:xfrm>
              <a:off x="5655053" y="1299242"/>
              <a:ext cx="28295" cy="24325"/>
            </a:xfrm>
            <a:custGeom>
              <a:avLst/>
              <a:gdLst/>
              <a:ahLst/>
              <a:cxnLst/>
              <a:rect l="l" t="t" r="r" b="b"/>
              <a:pathLst>
                <a:path w="499" h="429" extrusionOk="0">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9"/>
            <p:cNvSpPr/>
            <p:nvPr/>
          </p:nvSpPr>
          <p:spPr>
            <a:xfrm>
              <a:off x="5667073" y="1342846"/>
              <a:ext cx="24042" cy="25233"/>
            </a:xfrm>
            <a:custGeom>
              <a:avLst/>
              <a:gdLst/>
              <a:ahLst/>
              <a:cxnLst/>
              <a:rect l="l" t="t" r="r" b="b"/>
              <a:pathLst>
                <a:path w="424" h="445" extrusionOk="0">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9"/>
            <p:cNvSpPr/>
            <p:nvPr/>
          </p:nvSpPr>
          <p:spPr>
            <a:xfrm>
              <a:off x="5686636" y="1344037"/>
              <a:ext cx="41846" cy="72466"/>
            </a:xfrm>
            <a:custGeom>
              <a:avLst/>
              <a:gdLst/>
              <a:ahLst/>
              <a:cxnLst/>
              <a:rect l="l" t="t" r="r" b="b"/>
              <a:pathLst>
                <a:path w="738" h="1278" extrusionOk="0">
                  <a:moveTo>
                    <a:pt x="737" y="0"/>
                  </a:moveTo>
                  <a:lnTo>
                    <a:pt x="0" y="1052"/>
                  </a:lnTo>
                  <a:lnTo>
                    <a:pt x="666" y="1277"/>
                  </a:lnTo>
                  <a:lnTo>
                    <a:pt x="73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9"/>
            <p:cNvSpPr/>
            <p:nvPr/>
          </p:nvSpPr>
          <p:spPr>
            <a:xfrm>
              <a:off x="5748782" y="3244530"/>
              <a:ext cx="232650" cy="212578"/>
            </a:xfrm>
            <a:custGeom>
              <a:avLst/>
              <a:gdLst/>
              <a:ahLst/>
              <a:cxnLst/>
              <a:rect l="l" t="t" r="r" b="b"/>
              <a:pathLst>
                <a:path w="4103" h="3749" extrusionOk="0">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9"/>
            <p:cNvSpPr/>
            <p:nvPr/>
          </p:nvSpPr>
          <p:spPr>
            <a:xfrm>
              <a:off x="5466970" y="3166394"/>
              <a:ext cx="304096" cy="156499"/>
            </a:xfrm>
            <a:custGeom>
              <a:avLst/>
              <a:gdLst/>
              <a:ahLst/>
              <a:cxnLst/>
              <a:rect l="l" t="t" r="r" b="b"/>
              <a:pathLst>
                <a:path w="5363" h="2760" extrusionOk="0">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9"/>
            <p:cNvSpPr/>
            <p:nvPr/>
          </p:nvSpPr>
          <p:spPr>
            <a:xfrm>
              <a:off x="5681419" y="2260177"/>
              <a:ext cx="110910" cy="358813"/>
            </a:xfrm>
            <a:custGeom>
              <a:avLst/>
              <a:gdLst/>
              <a:ahLst/>
              <a:cxnLst/>
              <a:rect l="l" t="t" r="r" b="b"/>
              <a:pathLst>
                <a:path w="1956" h="6328" extrusionOk="0">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7" name="Google Shape;5257;p39"/>
            <p:cNvGrpSpPr/>
            <p:nvPr/>
          </p:nvGrpSpPr>
          <p:grpSpPr>
            <a:xfrm>
              <a:off x="3912170" y="1556213"/>
              <a:ext cx="1492099" cy="2525555"/>
              <a:chOff x="3912170" y="1556213"/>
              <a:chExt cx="1492099" cy="2525555"/>
            </a:xfrm>
          </p:grpSpPr>
          <p:sp>
            <p:nvSpPr>
              <p:cNvPr id="5258" name="Google Shape;5258;p39"/>
              <p:cNvSpPr/>
              <p:nvPr/>
            </p:nvSpPr>
            <p:spPr>
              <a:xfrm>
                <a:off x="4881300" y="2663550"/>
                <a:ext cx="239400" cy="419700"/>
              </a:xfrm>
              <a:prstGeom prst="ellipse">
                <a:avLst/>
              </a:pr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9"/>
              <p:cNvSpPr/>
              <p:nvPr/>
            </p:nvSpPr>
            <p:spPr>
              <a:xfrm>
                <a:off x="4589045" y="3377116"/>
                <a:ext cx="188068" cy="356912"/>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9"/>
              <p:cNvSpPr/>
              <p:nvPr/>
            </p:nvSpPr>
            <p:spPr>
              <a:xfrm>
                <a:off x="4418925" y="3392052"/>
                <a:ext cx="284253" cy="224268"/>
              </a:xfrm>
              <a:custGeom>
                <a:avLst/>
                <a:gdLst/>
                <a:ahLst/>
                <a:cxnLst/>
                <a:rect l="l" t="t" r="r" b="b"/>
                <a:pathLst>
                  <a:path w="18806" h="14835" extrusionOk="0">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9"/>
              <p:cNvSpPr/>
              <p:nvPr/>
            </p:nvSpPr>
            <p:spPr>
              <a:xfrm>
                <a:off x="4398840" y="3428209"/>
                <a:ext cx="179680" cy="340938"/>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9"/>
              <p:cNvSpPr/>
              <p:nvPr/>
            </p:nvSpPr>
            <p:spPr>
              <a:xfrm>
                <a:off x="4554931" y="2793864"/>
                <a:ext cx="225272" cy="498827"/>
              </a:xfrm>
              <a:custGeom>
                <a:avLst/>
                <a:gdLst/>
                <a:ahLst/>
                <a:cxnLst/>
                <a:rect l="l" t="t" r="r" b="b"/>
                <a:pathLst>
                  <a:path w="15579" h="34497" extrusionOk="0">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9"/>
              <p:cNvSpPr/>
              <p:nvPr/>
            </p:nvSpPr>
            <p:spPr>
              <a:xfrm>
                <a:off x="4335498" y="2432732"/>
                <a:ext cx="1068753" cy="1301704"/>
              </a:xfrm>
              <a:custGeom>
                <a:avLst/>
                <a:gdLst/>
                <a:ahLst/>
                <a:cxnLst/>
                <a:rect l="l" t="t" r="r" b="b"/>
                <a:pathLst>
                  <a:path w="73911" h="90021" extrusionOk="0">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9"/>
              <p:cNvSpPr/>
              <p:nvPr/>
            </p:nvSpPr>
            <p:spPr>
              <a:xfrm>
                <a:off x="3928285" y="3193501"/>
                <a:ext cx="192063" cy="885719"/>
              </a:xfrm>
              <a:custGeom>
                <a:avLst/>
                <a:gdLst/>
                <a:ahLst/>
                <a:cxnLst/>
                <a:rect l="l" t="t" r="r" b="b"/>
                <a:pathLst>
                  <a:path w="13347" h="61551" extrusionOk="0">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9"/>
              <p:cNvSpPr/>
              <p:nvPr/>
            </p:nvSpPr>
            <p:spPr>
              <a:xfrm>
                <a:off x="4310914" y="2638395"/>
                <a:ext cx="204204" cy="325712"/>
              </a:xfrm>
              <a:custGeom>
                <a:avLst/>
                <a:gdLst/>
                <a:ahLst/>
                <a:cxnLst/>
                <a:rect l="l" t="t" r="r" b="b"/>
                <a:pathLst>
                  <a:path w="14122" h="22525" extrusionOk="0">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9"/>
              <p:cNvSpPr/>
              <p:nvPr/>
            </p:nvSpPr>
            <p:spPr>
              <a:xfrm>
                <a:off x="4311738" y="3302672"/>
                <a:ext cx="201486" cy="220602"/>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9"/>
              <p:cNvSpPr/>
              <p:nvPr/>
            </p:nvSpPr>
            <p:spPr>
              <a:xfrm>
                <a:off x="4336761" y="3187755"/>
                <a:ext cx="393674" cy="219098"/>
              </a:xfrm>
              <a:custGeom>
                <a:avLst/>
                <a:gdLst/>
                <a:ahLst/>
                <a:cxnLst/>
                <a:rect l="l" t="t" r="r" b="b"/>
                <a:pathLst>
                  <a:path w="27225" h="15152" extrusionOk="0">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9"/>
              <p:cNvSpPr/>
              <p:nvPr/>
            </p:nvSpPr>
            <p:spPr>
              <a:xfrm>
                <a:off x="4025575" y="2286950"/>
                <a:ext cx="2106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9"/>
              <p:cNvSpPr/>
              <p:nvPr/>
            </p:nvSpPr>
            <p:spPr>
              <a:xfrm>
                <a:off x="4484909" y="3397174"/>
                <a:ext cx="7548" cy="5697"/>
              </a:xfrm>
              <a:custGeom>
                <a:avLst/>
                <a:gdLst/>
                <a:ahLst/>
                <a:cxnLst/>
                <a:rect l="l" t="t" r="r" b="b"/>
                <a:pathLst>
                  <a:path w="522" h="394" extrusionOk="0">
                    <a:moveTo>
                      <a:pt x="516" y="1"/>
                    </a:moveTo>
                    <a:cubicBezTo>
                      <a:pt x="343" y="124"/>
                      <a:pt x="169" y="255"/>
                      <a:pt x="0" y="394"/>
                    </a:cubicBezTo>
                    <a:cubicBezTo>
                      <a:pt x="174" y="255"/>
                      <a:pt x="343" y="124"/>
                      <a:pt x="52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9"/>
              <p:cNvSpPr/>
              <p:nvPr/>
            </p:nvSpPr>
            <p:spPr>
              <a:xfrm>
                <a:off x="4434830" y="2834456"/>
                <a:ext cx="284269" cy="96390"/>
              </a:xfrm>
              <a:custGeom>
                <a:avLst/>
                <a:gdLst/>
                <a:ahLst/>
                <a:cxnLst/>
                <a:rect l="l" t="t" r="r" b="b"/>
                <a:pathLst>
                  <a:path w="19659" h="6666" extrusionOk="0">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9"/>
              <p:cNvSpPr/>
              <p:nvPr/>
            </p:nvSpPr>
            <p:spPr>
              <a:xfrm>
                <a:off x="4426090" y="2836548"/>
                <a:ext cx="288549" cy="215411"/>
              </a:xfrm>
              <a:custGeom>
                <a:avLst/>
                <a:gdLst/>
                <a:ahLst/>
                <a:cxnLst/>
                <a:rect l="l" t="t" r="r" b="b"/>
                <a:pathLst>
                  <a:path w="19955" h="14897" extrusionOk="0">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9"/>
              <p:cNvSpPr/>
              <p:nvPr/>
            </p:nvSpPr>
            <p:spPr>
              <a:xfrm>
                <a:off x="4069517" y="2624657"/>
                <a:ext cx="192058" cy="486955"/>
              </a:xfrm>
              <a:custGeom>
                <a:avLst/>
                <a:gdLst/>
                <a:ahLst/>
                <a:cxnLst/>
                <a:rect l="l" t="t" r="r" b="b"/>
                <a:pathLst>
                  <a:path w="13282" h="33676" extrusionOk="0">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9"/>
              <p:cNvSpPr/>
              <p:nvPr/>
            </p:nvSpPr>
            <p:spPr>
              <a:xfrm>
                <a:off x="4306207" y="2641475"/>
                <a:ext cx="210451" cy="325712"/>
              </a:xfrm>
              <a:custGeom>
                <a:avLst/>
                <a:gdLst/>
                <a:ahLst/>
                <a:cxnLst/>
                <a:rect l="l" t="t" r="r" b="b"/>
                <a:pathLst>
                  <a:path w="14554" h="22525" extrusionOk="0">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9"/>
              <p:cNvSpPr/>
              <p:nvPr/>
            </p:nvSpPr>
            <p:spPr>
              <a:xfrm>
                <a:off x="3926575" y="2637236"/>
                <a:ext cx="521474" cy="652403"/>
              </a:xfrm>
              <a:custGeom>
                <a:avLst/>
                <a:gdLst/>
                <a:ahLst/>
                <a:cxnLst/>
                <a:rect l="l" t="t" r="r" b="b"/>
                <a:pathLst>
                  <a:path w="35553" h="46147" extrusionOk="0">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9"/>
              <p:cNvSpPr/>
              <p:nvPr/>
            </p:nvSpPr>
            <p:spPr>
              <a:xfrm>
                <a:off x="4312225" y="3299580"/>
                <a:ext cx="201486" cy="224263"/>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9"/>
              <p:cNvSpPr/>
              <p:nvPr/>
            </p:nvSpPr>
            <p:spPr>
              <a:xfrm>
                <a:off x="4599526" y="2682154"/>
                <a:ext cx="398416" cy="215396"/>
              </a:xfrm>
              <a:custGeom>
                <a:avLst/>
                <a:gdLst/>
                <a:ahLst/>
                <a:cxnLst/>
                <a:rect l="l" t="t" r="r" b="b"/>
                <a:pathLst>
                  <a:path w="27553" h="14896" extrusionOk="0">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9"/>
              <p:cNvSpPr/>
              <p:nvPr/>
            </p:nvSpPr>
            <p:spPr>
              <a:xfrm>
                <a:off x="4982500" y="2432650"/>
                <a:ext cx="421758" cy="680574"/>
              </a:xfrm>
              <a:custGeom>
                <a:avLst/>
                <a:gdLst/>
                <a:ahLst/>
                <a:cxnLst/>
                <a:rect l="l" t="t" r="r" b="b"/>
                <a:pathLst>
                  <a:path w="29304" h="47066" extrusionOk="0">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9"/>
              <p:cNvSpPr/>
              <p:nvPr/>
            </p:nvSpPr>
            <p:spPr>
              <a:xfrm>
                <a:off x="4599526" y="2140072"/>
                <a:ext cx="464918" cy="680806"/>
              </a:xfrm>
              <a:custGeom>
                <a:avLst/>
                <a:gdLst/>
                <a:ahLst/>
                <a:cxnLst/>
                <a:rect l="l" t="t" r="r" b="b"/>
                <a:pathLst>
                  <a:path w="32152" h="47082" extrusionOk="0">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9"/>
              <p:cNvSpPr/>
              <p:nvPr/>
            </p:nvSpPr>
            <p:spPr>
              <a:xfrm>
                <a:off x="4598905" y="1881366"/>
                <a:ext cx="193966" cy="392343"/>
              </a:xfrm>
              <a:custGeom>
                <a:avLst/>
                <a:gdLst/>
                <a:ahLst/>
                <a:cxnLst/>
                <a:rect l="l" t="t" r="r" b="b"/>
                <a:pathLst>
                  <a:path w="13414" h="27133" extrusionOk="0">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9"/>
              <p:cNvSpPr/>
              <p:nvPr/>
            </p:nvSpPr>
            <p:spPr>
              <a:xfrm>
                <a:off x="4887058" y="2701879"/>
                <a:ext cx="178957" cy="324237"/>
              </a:xfrm>
              <a:custGeom>
                <a:avLst/>
                <a:gdLst/>
                <a:ahLst/>
                <a:cxnLst/>
                <a:rect l="l" t="t" r="r" b="b"/>
                <a:pathLst>
                  <a:path w="12376" h="22423" extrusionOk="0">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9"/>
              <p:cNvSpPr/>
              <p:nvPr/>
            </p:nvSpPr>
            <p:spPr>
              <a:xfrm>
                <a:off x="4718276" y="2140058"/>
                <a:ext cx="345363" cy="680820"/>
              </a:xfrm>
              <a:custGeom>
                <a:avLst/>
                <a:gdLst/>
                <a:ahLst/>
                <a:cxnLst/>
                <a:rect l="l" t="t" r="r" b="b"/>
                <a:pathLst>
                  <a:path w="23884" h="47083" extrusionOk="0">
                    <a:moveTo>
                      <a:pt x="19295" y="0"/>
                    </a:moveTo>
                    <a:cubicBezTo>
                      <a:pt x="18374" y="0"/>
                      <a:pt x="17356" y="292"/>
                      <a:pt x="16288" y="913"/>
                    </a:cubicBezTo>
                    <a:cubicBezTo>
                      <a:pt x="16026" y="1056"/>
                      <a:pt x="15765" y="1230"/>
                      <a:pt x="15541" y="1392"/>
                    </a:cubicBezTo>
                    <a:cubicBezTo>
                      <a:pt x="13532" y="2694"/>
                      <a:pt x="12202" y="4125"/>
                      <a:pt x="11023" y="5390"/>
                    </a:cubicBezTo>
                    <a:cubicBezTo>
                      <a:pt x="10625" y="5817"/>
                      <a:pt x="10247" y="6230"/>
                      <a:pt x="9850" y="6619"/>
                    </a:cubicBezTo>
                    <a:cubicBezTo>
                      <a:pt x="9924" y="6550"/>
                      <a:pt x="9997" y="6477"/>
                      <a:pt x="10070" y="6407"/>
                    </a:cubicBezTo>
                    <a:cubicBezTo>
                      <a:pt x="10082" y="6392"/>
                      <a:pt x="10093" y="6379"/>
                      <a:pt x="10105" y="6368"/>
                    </a:cubicBezTo>
                    <a:cubicBezTo>
                      <a:pt x="10124" y="6349"/>
                      <a:pt x="10144" y="6330"/>
                      <a:pt x="10159" y="6310"/>
                    </a:cubicBezTo>
                    <a:lnTo>
                      <a:pt x="10159" y="6315"/>
                    </a:lnTo>
                    <a:cubicBezTo>
                      <a:pt x="10448" y="6018"/>
                      <a:pt x="10733" y="5709"/>
                      <a:pt x="11030" y="5393"/>
                    </a:cubicBezTo>
                    <a:cubicBezTo>
                      <a:pt x="11728" y="4637"/>
                      <a:pt x="12487" y="3817"/>
                      <a:pt x="13413" y="3007"/>
                    </a:cubicBezTo>
                    <a:lnTo>
                      <a:pt x="18663" y="6037"/>
                    </a:lnTo>
                    <a:lnTo>
                      <a:pt x="18660" y="6045"/>
                    </a:lnTo>
                    <a:cubicBezTo>
                      <a:pt x="18752" y="6098"/>
                      <a:pt x="18845" y="6160"/>
                      <a:pt x="18921" y="6233"/>
                    </a:cubicBezTo>
                    <a:lnTo>
                      <a:pt x="18945" y="6249"/>
                    </a:lnTo>
                    <a:cubicBezTo>
                      <a:pt x="19014" y="6318"/>
                      <a:pt x="19087" y="6388"/>
                      <a:pt x="19160" y="6468"/>
                    </a:cubicBezTo>
                    <a:cubicBezTo>
                      <a:pt x="19172" y="6480"/>
                      <a:pt x="19176" y="6491"/>
                      <a:pt x="19188" y="6500"/>
                    </a:cubicBezTo>
                    <a:cubicBezTo>
                      <a:pt x="19253" y="6584"/>
                      <a:pt x="19311" y="6665"/>
                      <a:pt x="19361" y="6750"/>
                    </a:cubicBezTo>
                    <a:cubicBezTo>
                      <a:pt x="19380" y="6769"/>
                      <a:pt x="19388" y="6785"/>
                      <a:pt x="19403" y="6812"/>
                    </a:cubicBezTo>
                    <a:cubicBezTo>
                      <a:pt x="19450" y="6893"/>
                      <a:pt x="19500" y="6981"/>
                      <a:pt x="19539" y="7078"/>
                    </a:cubicBezTo>
                    <a:cubicBezTo>
                      <a:pt x="19550" y="7101"/>
                      <a:pt x="19565" y="7128"/>
                      <a:pt x="19576" y="7155"/>
                    </a:cubicBezTo>
                    <a:cubicBezTo>
                      <a:pt x="19615" y="7251"/>
                      <a:pt x="19646" y="7344"/>
                      <a:pt x="19685" y="7440"/>
                    </a:cubicBezTo>
                    <a:cubicBezTo>
                      <a:pt x="19692" y="7471"/>
                      <a:pt x="19708" y="7509"/>
                      <a:pt x="19720" y="7555"/>
                    </a:cubicBezTo>
                    <a:cubicBezTo>
                      <a:pt x="19743" y="7641"/>
                      <a:pt x="19766" y="7749"/>
                      <a:pt x="19793" y="7849"/>
                    </a:cubicBezTo>
                    <a:cubicBezTo>
                      <a:pt x="19793" y="7895"/>
                      <a:pt x="19808" y="7934"/>
                      <a:pt x="19816" y="7984"/>
                    </a:cubicBezTo>
                    <a:cubicBezTo>
                      <a:pt x="19839" y="8091"/>
                      <a:pt x="19850" y="8199"/>
                      <a:pt x="19859" y="8315"/>
                    </a:cubicBezTo>
                    <a:cubicBezTo>
                      <a:pt x="19870" y="8358"/>
                      <a:pt x="19873" y="8400"/>
                      <a:pt x="19882" y="8450"/>
                    </a:cubicBezTo>
                    <a:cubicBezTo>
                      <a:pt x="19893" y="8616"/>
                      <a:pt x="19900" y="8778"/>
                      <a:pt x="19900" y="8955"/>
                    </a:cubicBezTo>
                    <a:cubicBezTo>
                      <a:pt x="19905" y="9918"/>
                      <a:pt x="19692" y="10964"/>
                      <a:pt x="19295" y="11973"/>
                    </a:cubicBezTo>
                    <a:cubicBezTo>
                      <a:pt x="19168" y="12309"/>
                      <a:pt x="19014" y="12641"/>
                      <a:pt x="18841" y="12972"/>
                    </a:cubicBezTo>
                    <a:cubicBezTo>
                      <a:pt x="18162" y="14279"/>
                      <a:pt x="17252" y="15304"/>
                      <a:pt x="16285" y="15863"/>
                    </a:cubicBezTo>
                    <a:cubicBezTo>
                      <a:pt x="16161" y="15932"/>
                      <a:pt x="16026" y="16002"/>
                      <a:pt x="15829" y="16087"/>
                    </a:cubicBezTo>
                    <a:lnTo>
                      <a:pt x="15802" y="16099"/>
                    </a:lnTo>
                    <a:lnTo>
                      <a:pt x="15776" y="16110"/>
                    </a:lnTo>
                    <a:cubicBezTo>
                      <a:pt x="14361" y="16835"/>
                      <a:pt x="13463" y="16904"/>
                      <a:pt x="12425" y="16985"/>
                    </a:cubicBezTo>
                    <a:cubicBezTo>
                      <a:pt x="11940" y="17024"/>
                      <a:pt x="11423" y="17058"/>
                      <a:pt x="10849" y="17167"/>
                    </a:cubicBezTo>
                    <a:cubicBezTo>
                      <a:pt x="10471" y="17240"/>
                      <a:pt x="10059" y="17336"/>
                      <a:pt x="9607" y="17487"/>
                    </a:cubicBezTo>
                    <a:cubicBezTo>
                      <a:pt x="8936" y="17714"/>
                      <a:pt x="8178" y="18042"/>
                      <a:pt x="7290" y="18558"/>
                    </a:cubicBezTo>
                    <a:cubicBezTo>
                      <a:pt x="6605" y="18955"/>
                      <a:pt x="5972" y="19391"/>
                      <a:pt x="5356" y="19892"/>
                    </a:cubicBezTo>
                    <a:lnTo>
                      <a:pt x="5294" y="19950"/>
                    </a:lnTo>
                    <a:cubicBezTo>
                      <a:pt x="5009" y="20189"/>
                      <a:pt x="4735" y="20432"/>
                      <a:pt x="4495" y="20667"/>
                    </a:cubicBezTo>
                    <a:lnTo>
                      <a:pt x="4454" y="20709"/>
                    </a:lnTo>
                    <a:lnTo>
                      <a:pt x="4438" y="20717"/>
                    </a:lnTo>
                    <a:cubicBezTo>
                      <a:pt x="3886" y="21276"/>
                      <a:pt x="3378" y="21877"/>
                      <a:pt x="2922" y="22548"/>
                    </a:cubicBezTo>
                    <a:lnTo>
                      <a:pt x="2915" y="22564"/>
                    </a:lnTo>
                    <a:cubicBezTo>
                      <a:pt x="2714" y="22849"/>
                      <a:pt x="2534" y="23146"/>
                      <a:pt x="2356" y="23469"/>
                    </a:cubicBezTo>
                    <a:lnTo>
                      <a:pt x="2241" y="23666"/>
                    </a:lnTo>
                    <a:cubicBezTo>
                      <a:pt x="2090" y="23944"/>
                      <a:pt x="1959" y="24222"/>
                      <a:pt x="1828" y="24499"/>
                    </a:cubicBezTo>
                    <a:lnTo>
                      <a:pt x="1808" y="24545"/>
                    </a:lnTo>
                    <a:cubicBezTo>
                      <a:pt x="1774" y="24611"/>
                      <a:pt x="1743" y="24676"/>
                      <a:pt x="1720" y="24738"/>
                    </a:cubicBezTo>
                    <a:cubicBezTo>
                      <a:pt x="1593" y="25035"/>
                      <a:pt x="1461" y="25343"/>
                      <a:pt x="1350" y="25652"/>
                    </a:cubicBezTo>
                    <a:cubicBezTo>
                      <a:pt x="1326" y="25706"/>
                      <a:pt x="1312" y="25752"/>
                      <a:pt x="1296" y="25809"/>
                    </a:cubicBezTo>
                    <a:cubicBezTo>
                      <a:pt x="1164" y="26179"/>
                      <a:pt x="1041" y="26558"/>
                      <a:pt x="941" y="26920"/>
                    </a:cubicBezTo>
                    <a:cubicBezTo>
                      <a:pt x="933" y="26970"/>
                      <a:pt x="915" y="27017"/>
                      <a:pt x="915" y="27035"/>
                    </a:cubicBezTo>
                    <a:cubicBezTo>
                      <a:pt x="830" y="27359"/>
                      <a:pt x="744" y="27683"/>
                      <a:pt x="675" y="28015"/>
                    </a:cubicBezTo>
                    <a:cubicBezTo>
                      <a:pt x="652" y="28115"/>
                      <a:pt x="632" y="28215"/>
                      <a:pt x="614" y="28316"/>
                    </a:cubicBezTo>
                    <a:lnTo>
                      <a:pt x="595" y="28396"/>
                    </a:lnTo>
                    <a:cubicBezTo>
                      <a:pt x="545" y="28643"/>
                      <a:pt x="506" y="28890"/>
                      <a:pt x="463" y="29145"/>
                    </a:cubicBezTo>
                    <a:cubicBezTo>
                      <a:pt x="436" y="29287"/>
                      <a:pt x="409" y="29441"/>
                      <a:pt x="386" y="29595"/>
                    </a:cubicBezTo>
                    <a:cubicBezTo>
                      <a:pt x="360" y="29823"/>
                      <a:pt x="324" y="30062"/>
                      <a:pt x="298" y="30301"/>
                    </a:cubicBezTo>
                    <a:lnTo>
                      <a:pt x="286" y="30417"/>
                    </a:lnTo>
                    <a:cubicBezTo>
                      <a:pt x="267" y="30533"/>
                      <a:pt x="251" y="30656"/>
                      <a:pt x="244" y="30782"/>
                    </a:cubicBezTo>
                    <a:cubicBezTo>
                      <a:pt x="212" y="31026"/>
                      <a:pt x="193" y="31276"/>
                      <a:pt x="166" y="31531"/>
                    </a:cubicBezTo>
                    <a:lnTo>
                      <a:pt x="155" y="31661"/>
                    </a:lnTo>
                    <a:cubicBezTo>
                      <a:pt x="151" y="31754"/>
                      <a:pt x="143" y="31843"/>
                      <a:pt x="136" y="31939"/>
                    </a:cubicBezTo>
                    <a:lnTo>
                      <a:pt x="132" y="31978"/>
                    </a:lnTo>
                    <a:lnTo>
                      <a:pt x="132" y="32024"/>
                    </a:lnTo>
                    <a:lnTo>
                      <a:pt x="1" y="36084"/>
                    </a:lnTo>
                    <a:lnTo>
                      <a:pt x="4" y="36111"/>
                    </a:lnTo>
                    <a:lnTo>
                      <a:pt x="4" y="36141"/>
                    </a:lnTo>
                    <a:lnTo>
                      <a:pt x="4" y="44753"/>
                    </a:lnTo>
                    <a:lnTo>
                      <a:pt x="3983" y="47082"/>
                    </a:lnTo>
                    <a:lnTo>
                      <a:pt x="3983" y="47082"/>
                    </a:lnTo>
                    <a:lnTo>
                      <a:pt x="3979" y="42556"/>
                    </a:lnTo>
                    <a:lnTo>
                      <a:pt x="3983" y="42560"/>
                    </a:lnTo>
                    <a:lnTo>
                      <a:pt x="3983" y="38065"/>
                    </a:lnTo>
                    <a:lnTo>
                      <a:pt x="3979" y="33836"/>
                    </a:lnTo>
                    <a:cubicBezTo>
                      <a:pt x="3979" y="31334"/>
                      <a:pt x="4107" y="29430"/>
                      <a:pt x="4361" y="28019"/>
                    </a:cubicBezTo>
                    <a:cubicBezTo>
                      <a:pt x="4781" y="25652"/>
                      <a:pt x="5433" y="24942"/>
                      <a:pt x="7294" y="23871"/>
                    </a:cubicBezTo>
                    <a:cubicBezTo>
                      <a:pt x="8922" y="22926"/>
                      <a:pt x="9893" y="22853"/>
                      <a:pt x="11018" y="22768"/>
                    </a:cubicBezTo>
                    <a:cubicBezTo>
                      <a:pt x="11454" y="22738"/>
                      <a:pt x="11867" y="22687"/>
                      <a:pt x="12279" y="22626"/>
                    </a:cubicBezTo>
                    <a:cubicBezTo>
                      <a:pt x="12387" y="22610"/>
                      <a:pt x="12503" y="22590"/>
                      <a:pt x="12614" y="22571"/>
                    </a:cubicBezTo>
                    <a:cubicBezTo>
                      <a:pt x="12804" y="22537"/>
                      <a:pt x="12989" y="22494"/>
                      <a:pt x="13189" y="22441"/>
                    </a:cubicBezTo>
                    <a:cubicBezTo>
                      <a:pt x="13428" y="22386"/>
                      <a:pt x="13678" y="22313"/>
                      <a:pt x="13948" y="22224"/>
                    </a:cubicBezTo>
                    <a:lnTo>
                      <a:pt x="14268" y="22108"/>
                    </a:lnTo>
                    <a:cubicBezTo>
                      <a:pt x="14688" y="21946"/>
                      <a:pt x="15089" y="21770"/>
                      <a:pt x="15505" y="21558"/>
                    </a:cubicBezTo>
                    <a:cubicBezTo>
                      <a:pt x="15525" y="21550"/>
                      <a:pt x="15548" y="21542"/>
                      <a:pt x="15560" y="21530"/>
                    </a:cubicBezTo>
                    <a:cubicBezTo>
                      <a:pt x="15822" y="21423"/>
                      <a:pt x="16061" y="21303"/>
                      <a:pt x="16281" y="21176"/>
                    </a:cubicBezTo>
                    <a:cubicBezTo>
                      <a:pt x="18555" y="19857"/>
                      <a:pt x="20691" y="17286"/>
                      <a:pt x="22140" y="14101"/>
                    </a:cubicBezTo>
                    <a:cubicBezTo>
                      <a:pt x="23266" y="11646"/>
                      <a:pt x="23883" y="9002"/>
                      <a:pt x="23883" y="6646"/>
                    </a:cubicBezTo>
                    <a:lnTo>
                      <a:pt x="23883" y="6634"/>
                    </a:lnTo>
                    <a:cubicBezTo>
                      <a:pt x="23879" y="2486"/>
                      <a:pt x="21990" y="0"/>
                      <a:pt x="19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9"/>
              <p:cNvSpPr/>
              <p:nvPr/>
            </p:nvSpPr>
            <p:spPr>
              <a:xfrm>
                <a:off x="4598905" y="1556242"/>
                <a:ext cx="774145" cy="325119"/>
              </a:xfrm>
              <a:custGeom>
                <a:avLst/>
                <a:gdLst/>
                <a:ahLst/>
                <a:cxnLst/>
                <a:rect l="l" t="t" r="r" b="b"/>
                <a:pathLst>
                  <a:path w="53537" h="22484" extrusionOk="0">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9"/>
              <p:cNvSpPr/>
              <p:nvPr/>
            </p:nvSpPr>
            <p:spPr>
              <a:xfrm>
                <a:off x="3912170" y="2300975"/>
                <a:ext cx="201463" cy="917095"/>
              </a:xfrm>
              <a:custGeom>
                <a:avLst/>
                <a:gdLst/>
                <a:ahLst/>
                <a:cxnLst/>
                <a:rect l="l" t="t" r="r" b="b"/>
                <a:pathLst>
                  <a:path w="13726" h="63237" extrusionOk="0">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9"/>
              <p:cNvSpPr/>
              <p:nvPr/>
            </p:nvSpPr>
            <p:spPr>
              <a:xfrm>
                <a:off x="3934610" y="1916631"/>
                <a:ext cx="1072209" cy="1301834"/>
              </a:xfrm>
              <a:custGeom>
                <a:avLst/>
                <a:gdLst/>
                <a:ahLst/>
                <a:cxnLst/>
                <a:rect l="l" t="t" r="r" b="b"/>
                <a:pathLst>
                  <a:path w="74150" h="90030" extrusionOk="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9"/>
              <p:cNvSpPr/>
              <p:nvPr/>
            </p:nvSpPr>
            <p:spPr>
              <a:xfrm>
                <a:off x="4718276" y="2121407"/>
                <a:ext cx="269708" cy="237578"/>
              </a:xfrm>
              <a:custGeom>
                <a:avLst/>
                <a:gdLst/>
                <a:ahLst/>
                <a:cxnLst/>
                <a:rect l="l" t="t" r="r" b="b"/>
                <a:pathLst>
                  <a:path w="18652" h="16430" extrusionOk="0">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9"/>
              <p:cNvSpPr/>
              <p:nvPr/>
            </p:nvSpPr>
            <p:spPr>
              <a:xfrm>
                <a:off x="3933060" y="1914550"/>
                <a:ext cx="784455" cy="490078"/>
              </a:xfrm>
              <a:custGeom>
                <a:avLst/>
                <a:gdLst/>
                <a:ahLst/>
                <a:cxnLst/>
                <a:rect l="l" t="t" r="r" b="b"/>
                <a:pathLst>
                  <a:path w="54250" h="33892" extrusionOk="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9"/>
              <p:cNvSpPr/>
              <p:nvPr/>
            </p:nvSpPr>
            <p:spPr>
              <a:xfrm>
                <a:off x="4598905" y="1881366"/>
                <a:ext cx="193966" cy="392300"/>
              </a:xfrm>
              <a:custGeom>
                <a:avLst/>
                <a:gdLst/>
                <a:ahLst/>
                <a:cxnLst/>
                <a:rect l="l" t="t" r="r" b="b"/>
                <a:pathLst>
                  <a:path w="13414" h="27130" extrusionOk="0">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9"/>
              <p:cNvSpPr/>
              <p:nvPr/>
            </p:nvSpPr>
            <p:spPr>
              <a:xfrm>
                <a:off x="4598905" y="1556213"/>
                <a:ext cx="805364" cy="1473387"/>
              </a:xfrm>
              <a:custGeom>
                <a:avLst/>
                <a:gdLst/>
                <a:ahLst/>
                <a:cxnLst/>
                <a:rect l="l" t="t" r="r" b="b"/>
                <a:pathLst>
                  <a:path w="55696" h="101894" extrusionOk="0">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9"/>
              <p:cNvSpPr/>
              <p:nvPr/>
            </p:nvSpPr>
            <p:spPr>
              <a:xfrm>
                <a:off x="4598905" y="1556242"/>
                <a:ext cx="774145" cy="427698"/>
              </a:xfrm>
              <a:custGeom>
                <a:avLst/>
                <a:gdLst/>
                <a:ahLst/>
                <a:cxnLst/>
                <a:rect l="l" t="t" r="r" b="b"/>
                <a:pathLst>
                  <a:path w="53537" h="29578" extrusionOk="0">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9"/>
              <p:cNvSpPr/>
              <p:nvPr/>
            </p:nvSpPr>
            <p:spPr>
              <a:xfrm>
                <a:off x="4090075" y="2725074"/>
                <a:ext cx="625264" cy="1356694"/>
              </a:xfrm>
              <a:custGeom>
                <a:avLst/>
                <a:gdLst/>
                <a:ahLst/>
                <a:cxnLst/>
                <a:rect l="l" t="t" r="r" b="b"/>
                <a:pathLst>
                  <a:path w="95973" h="209528" extrusionOk="0">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1" name="Google Shape;5291;p39"/>
            <p:cNvSpPr/>
            <p:nvPr/>
          </p:nvSpPr>
          <p:spPr>
            <a:xfrm>
              <a:off x="3080458" y="3497793"/>
              <a:ext cx="911039" cy="479250"/>
            </a:xfrm>
            <a:custGeom>
              <a:avLst/>
              <a:gdLst/>
              <a:ahLst/>
              <a:cxnLst/>
              <a:rect l="l" t="t" r="r" b="b"/>
              <a:pathLst>
                <a:path w="16067" h="8452" extrusionOk="0">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9"/>
            <p:cNvSpPr/>
            <p:nvPr/>
          </p:nvSpPr>
          <p:spPr>
            <a:xfrm>
              <a:off x="6131064" y="2201144"/>
              <a:ext cx="287822" cy="570370"/>
            </a:xfrm>
            <a:custGeom>
              <a:avLst/>
              <a:gdLst/>
              <a:ahLst/>
              <a:cxnLst/>
              <a:rect l="l" t="t" r="r" b="b"/>
              <a:pathLst>
                <a:path w="5076" h="10059" extrusionOk="0">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9"/>
            <p:cNvSpPr/>
            <p:nvPr/>
          </p:nvSpPr>
          <p:spPr>
            <a:xfrm>
              <a:off x="6144446" y="2201144"/>
              <a:ext cx="252383" cy="570370"/>
            </a:xfrm>
            <a:custGeom>
              <a:avLst/>
              <a:gdLst/>
              <a:ahLst/>
              <a:cxnLst/>
              <a:rect l="l" t="t" r="r" b="b"/>
              <a:pathLst>
                <a:path w="4451" h="10059" extrusionOk="0">
                  <a:moveTo>
                    <a:pt x="3488" y="0"/>
                  </a:moveTo>
                  <a:cubicBezTo>
                    <a:pt x="2495" y="0"/>
                    <a:pt x="618" y="1253"/>
                    <a:pt x="143" y="4260"/>
                  </a:cubicBezTo>
                  <a:cubicBezTo>
                    <a:pt x="38" y="4915"/>
                    <a:pt x="0" y="5598"/>
                    <a:pt x="0" y="6246"/>
                  </a:cubicBezTo>
                  <a:cubicBezTo>
                    <a:pt x="0" y="7977"/>
                    <a:pt x="270" y="9455"/>
                    <a:pt x="270" y="9455"/>
                  </a:cubicBezTo>
                  <a:lnTo>
                    <a:pt x="1328" y="10058"/>
                  </a:lnTo>
                  <a:lnTo>
                    <a:pt x="1328" y="9949"/>
                  </a:lnTo>
                  <a:cubicBezTo>
                    <a:pt x="1325" y="6871"/>
                    <a:pt x="2454" y="4479"/>
                    <a:pt x="3331" y="3342"/>
                  </a:cubicBezTo>
                  <a:cubicBezTo>
                    <a:pt x="4133" y="2308"/>
                    <a:pt x="4450" y="1540"/>
                    <a:pt x="4450" y="997"/>
                  </a:cubicBezTo>
                  <a:cubicBezTo>
                    <a:pt x="4450" y="516"/>
                    <a:pt x="4201" y="213"/>
                    <a:pt x="3809" y="55"/>
                  </a:cubicBezTo>
                  <a:cubicBezTo>
                    <a:pt x="3716" y="18"/>
                    <a:pt x="3611" y="0"/>
                    <a:pt x="3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9"/>
            <p:cNvSpPr/>
            <p:nvPr/>
          </p:nvSpPr>
          <p:spPr>
            <a:xfrm>
              <a:off x="6167297" y="2230630"/>
              <a:ext cx="171638" cy="463089"/>
            </a:xfrm>
            <a:custGeom>
              <a:avLst/>
              <a:gdLst/>
              <a:ahLst/>
              <a:cxnLst/>
              <a:rect l="l" t="t" r="r" b="b"/>
              <a:pathLst>
                <a:path w="3027" h="8167" extrusionOk="0">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9"/>
            <p:cNvSpPr/>
            <p:nvPr/>
          </p:nvSpPr>
          <p:spPr>
            <a:xfrm>
              <a:off x="6174441" y="2365581"/>
              <a:ext cx="333127" cy="503518"/>
            </a:xfrm>
            <a:custGeom>
              <a:avLst/>
              <a:gdLst/>
              <a:ahLst/>
              <a:cxnLst/>
              <a:rect l="l" t="t" r="r" b="b"/>
              <a:pathLst>
                <a:path w="5875" h="8880" extrusionOk="0">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9"/>
            <p:cNvSpPr/>
            <p:nvPr/>
          </p:nvSpPr>
          <p:spPr>
            <a:xfrm>
              <a:off x="6277186" y="2392572"/>
              <a:ext cx="148674" cy="423284"/>
            </a:xfrm>
            <a:custGeom>
              <a:avLst/>
              <a:gdLst/>
              <a:ahLst/>
              <a:cxnLst/>
              <a:rect l="l" t="t" r="r" b="b"/>
              <a:pathLst>
                <a:path w="2622" h="7465" extrusionOk="0">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9"/>
            <p:cNvSpPr/>
            <p:nvPr/>
          </p:nvSpPr>
          <p:spPr>
            <a:xfrm>
              <a:off x="6309280" y="2586664"/>
              <a:ext cx="133421" cy="28691"/>
            </a:xfrm>
            <a:custGeom>
              <a:avLst/>
              <a:gdLst/>
              <a:ahLst/>
              <a:cxnLst/>
              <a:rect l="l" t="t" r="r" b="b"/>
              <a:pathLst>
                <a:path w="2353" h="506" extrusionOk="0">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9"/>
            <p:cNvSpPr/>
            <p:nvPr/>
          </p:nvSpPr>
          <p:spPr>
            <a:xfrm>
              <a:off x="2558928" y="3595331"/>
              <a:ext cx="287822" cy="570541"/>
            </a:xfrm>
            <a:custGeom>
              <a:avLst/>
              <a:gdLst/>
              <a:ahLst/>
              <a:cxnLst/>
              <a:rect l="l" t="t" r="r" b="b"/>
              <a:pathLst>
                <a:path w="5076" h="10062" extrusionOk="0">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9"/>
            <p:cNvSpPr/>
            <p:nvPr/>
          </p:nvSpPr>
          <p:spPr>
            <a:xfrm>
              <a:off x="2580758" y="3595331"/>
              <a:ext cx="252496" cy="570541"/>
            </a:xfrm>
            <a:custGeom>
              <a:avLst/>
              <a:gdLst/>
              <a:ahLst/>
              <a:cxnLst/>
              <a:rect l="l" t="t" r="r" b="b"/>
              <a:pathLst>
                <a:path w="4453" h="10062" extrusionOk="0">
                  <a:moveTo>
                    <a:pt x="967" y="1"/>
                  </a:moveTo>
                  <a:cubicBezTo>
                    <a:pt x="845" y="1"/>
                    <a:pt x="738" y="18"/>
                    <a:pt x="646" y="55"/>
                  </a:cubicBezTo>
                  <a:cubicBezTo>
                    <a:pt x="254" y="212"/>
                    <a:pt x="1" y="516"/>
                    <a:pt x="1" y="997"/>
                  </a:cubicBezTo>
                  <a:cubicBezTo>
                    <a:pt x="1" y="1540"/>
                    <a:pt x="322" y="2308"/>
                    <a:pt x="1124" y="3342"/>
                  </a:cubicBezTo>
                  <a:cubicBezTo>
                    <a:pt x="2001" y="4479"/>
                    <a:pt x="3131" y="6871"/>
                    <a:pt x="3131" y="9953"/>
                  </a:cubicBezTo>
                  <a:lnTo>
                    <a:pt x="3131" y="10062"/>
                  </a:lnTo>
                  <a:lnTo>
                    <a:pt x="4183" y="9455"/>
                  </a:lnTo>
                  <a:cubicBezTo>
                    <a:pt x="4183" y="9455"/>
                    <a:pt x="4452" y="7970"/>
                    <a:pt x="4452" y="6232"/>
                  </a:cubicBezTo>
                  <a:cubicBezTo>
                    <a:pt x="4452" y="5588"/>
                    <a:pt x="4414" y="4909"/>
                    <a:pt x="4312" y="4260"/>
                  </a:cubicBezTo>
                  <a:cubicBezTo>
                    <a:pt x="3838" y="1253"/>
                    <a:pt x="1960" y="1"/>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9"/>
            <p:cNvSpPr/>
            <p:nvPr/>
          </p:nvSpPr>
          <p:spPr>
            <a:xfrm>
              <a:off x="2658044" y="3635476"/>
              <a:ext cx="150772" cy="521379"/>
            </a:xfrm>
            <a:custGeom>
              <a:avLst/>
              <a:gdLst/>
              <a:ahLst/>
              <a:cxnLst/>
              <a:rect l="l" t="t" r="r" b="b"/>
              <a:pathLst>
                <a:path w="2659" h="9195" extrusionOk="0">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9"/>
            <p:cNvSpPr/>
            <p:nvPr/>
          </p:nvSpPr>
          <p:spPr>
            <a:xfrm>
              <a:off x="2477163" y="3813578"/>
              <a:ext cx="300523" cy="370154"/>
            </a:xfrm>
            <a:custGeom>
              <a:avLst/>
              <a:gdLst/>
              <a:ahLst/>
              <a:cxnLst/>
              <a:rect l="l" t="t" r="r" b="b"/>
              <a:pathLst>
                <a:path w="5300" h="6528" extrusionOk="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9"/>
            <p:cNvSpPr/>
            <p:nvPr/>
          </p:nvSpPr>
          <p:spPr>
            <a:xfrm>
              <a:off x="2548664" y="3849300"/>
              <a:ext cx="212181" cy="328421"/>
            </a:xfrm>
            <a:custGeom>
              <a:avLst/>
              <a:gdLst/>
              <a:ahLst/>
              <a:cxnLst/>
              <a:rect l="l" t="t" r="r" b="b"/>
              <a:pathLst>
                <a:path w="3742" h="5792" extrusionOk="0">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9"/>
            <p:cNvSpPr/>
            <p:nvPr/>
          </p:nvSpPr>
          <p:spPr>
            <a:xfrm>
              <a:off x="3288330" y="3615677"/>
              <a:ext cx="172205" cy="209913"/>
            </a:xfrm>
            <a:custGeom>
              <a:avLst/>
              <a:gdLst/>
              <a:ahLst/>
              <a:cxnLst/>
              <a:rect l="l" t="t" r="r" b="b"/>
              <a:pathLst>
                <a:path w="3037" h="3702" extrusionOk="0">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9"/>
            <p:cNvSpPr/>
            <p:nvPr/>
          </p:nvSpPr>
          <p:spPr>
            <a:xfrm>
              <a:off x="3572636" y="3539242"/>
              <a:ext cx="108812" cy="142607"/>
            </a:xfrm>
            <a:custGeom>
              <a:avLst/>
              <a:gdLst/>
              <a:ahLst/>
              <a:cxnLst/>
              <a:rect l="l" t="t" r="r" b="b"/>
              <a:pathLst>
                <a:path w="1919" h="2515" extrusionOk="0">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9"/>
            <p:cNvSpPr/>
            <p:nvPr/>
          </p:nvSpPr>
          <p:spPr>
            <a:xfrm>
              <a:off x="3243251" y="2459176"/>
              <a:ext cx="445512" cy="1177541"/>
            </a:xfrm>
            <a:custGeom>
              <a:avLst/>
              <a:gdLst/>
              <a:ahLst/>
              <a:cxnLst/>
              <a:rect l="l" t="t" r="r" b="b"/>
              <a:pathLst>
                <a:path w="7857" h="20767" extrusionOk="0">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9"/>
            <p:cNvSpPr/>
            <p:nvPr/>
          </p:nvSpPr>
          <p:spPr>
            <a:xfrm>
              <a:off x="3490191" y="2611308"/>
              <a:ext cx="140339" cy="439898"/>
            </a:xfrm>
            <a:custGeom>
              <a:avLst/>
              <a:gdLst/>
              <a:ahLst/>
              <a:cxnLst/>
              <a:rect l="l" t="t" r="r" b="b"/>
              <a:pathLst>
                <a:path w="2475" h="7758" extrusionOk="0">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9"/>
            <p:cNvSpPr/>
            <p:nvPr/>
          </p:nvSpPr>
          <p:spPr>
            <a:xfrm>
              <a:off x="3268824" y="3665065"/>
              <a:ext cx="228341" cy="208722"/>
            </a:xfrm>
            <a:custGeom>
              <a:avLst/>
              <a:gdLst/>
              <a:ahLst/>
              <a:cxnLst/>
              <a:rect l="l" t="t" r="r" b="b"/>
              <a:pathLst>
                <a:path w="4027" h="3681" extrusionOk="0">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9"/>
            <p:cNvSpPr/>
            <p:nvPr/>
          </p:nvSpPr>
          <p:spPr>
            <a:xfrm>
              <a:off x="3543208" y="3595321"/>
              <a:ext cx="298652" cy="153720"/>
            </a:xfrm>
            <a:custGeom>
              <a:avLst/>
              <a:gdLst/>
              <a:ahLst/>
              <a:cxnLst/>
              <a:rect l="l" t="t" r="r" b="b"/>
              <a:pathLst>
                <a:path w="5267" h="2711" extrusionOk="0">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9"/>
            <p:cNvSpPr/>
            <p:nvPr/>
          </p:nvSpPr>
          <p:spPr>
            <a:xfrm>
              <a:off x="3293376" y="2016160"/>
              <a:ext cx="371004" cy="504255"/>
            </a:xfrm>
            <a:custGeom>
              <a:avLst/>
              <a:gdLst/>
              <a:ahLst/>
              <a:cxnLst/>
              <a:rect l="l" t="t" r="r" b="b"/>
              <a:pathLst>
                <a:path w="6543" h="8893" extrusionOk="0">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9"/>
            <p:cNvSpPr/>
            <p:nvPr/>
          </p:nvSpPr>
          <p:spPr>
            <a:xfrm>
              <a:off x="3343501" y="1707756"/>
              <a:ext cx="283909" cy="391474"/>
            </a:xfrm>
            <a:custGeom>
              <a:avLst/>
              <a:gdLst/>
              <a:ahLst/>
              <a:cxnLst/>
              <a:rect l="l" t="t" r="r" b="b"/>
              <a:pathLst>
                <a:path w="5007" h="6904" extrusionOk="0">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9"/>
            <p:cNvSpPr/>
            <p:nvPr/>
          </p:nvSpPr>
          <p:spPr>
            <a:xfrm>
              <a:off x="3503743" y="1830630"/>
              <a:ext cx="21150" cy="21320"/>
            </a:xfrm>
            <a:custGeom>
              <a:avLst/>
              <a:gdLst/>
              <a:ahLst/>
              <a:cxnLst/>
              <a:rect l="l" t="t" r="r" b="b"/>
              <a:pathLst>
                <a:path w="373" h="376" extrusionOk="0">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9"/>
            <p:cNvSpPr/>
            <p:nvPr/>
          </p:nvSpPr>
          <p:spPr>
            <a:xfrm>
              <a:off x="3534475" y="1910127"/>
              <a:ext cx="26026" cy="16897"/>
            </a:xfrm>
            <a:custGeom>
              <a:avLst/>
              <a:gdLst/>
              <a:ahLst/>
              <a:cxnLst/>
              <a:rect l="l" t="t" r="r" b="b"/>
              <a:pathLst>
                <a:path w="459" h="298" extrusionOk="0">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9"/>
            <p:cNvSpPr/>
            <p:nvPr/>
          </p:nvSpPr>
          <p:spPr>
            <a:xfrm>
              <a:off x="3588116" y="1789010"/>
              <a:ext cx="24836" cy="20186"/>
            </a:xfrm>
            <a:custGeom>
              <a:avLst/>
              <a:gdLst/>
              <a:ahLst/>
              <a:cxnLst/>
              <a:rect l="l" t="t" r="r" b="b"/>
              <a:pathLst>
                <a:path w="438" h="356" extrusionOk="0">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9"/>
            <p:cNvSpPr/>
            <p:nvPr/>
          </p:nvSpPr>
          <p:spPr>
            <a:xfrm>
              <a:off x="3583240" y="1823032"/>
              <a:ext cx="21377" cy="21604"/>
            </a:xfrm>
            <a:custGeom>
              <a:avLst/>
              <a:gdLst/>
              <a:ahLst/>
              <a:cxnLst/>
              <a:rect l="l" t="t" r="r" b="b"/>
              <a:pathLst>
                <a:path w="377" h="381" extrusionOk="0">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9"/>
            <p:cNvSpPr/>
            <p:nvPr/>
          </p:nvSpPr>
          <p:spPr>
            <a:xfrm>
              <a:off x="3553868" y="1827511"/>
              <a:ext cx="34305" cy="61976"/>
            </a:xfrm>
            <a:custGeom>
              <a:avLst/>
              <a:gdLst/>
              <a:ahLst/>
              <a:cxnLst/>
              <a:rect l="l" t="t" r="r" b="b"/>
              <a:pathLst>
                <a:path w="605" h="1093" extrusionOk="0">
                  <a:moveTo>
                    <a:pt x="0" y="1"/>
                  </a:moveTo>
                  <a:lnTo>
                    <a:pt x="31" y="1092"/>
                  </a:lnTo>
                  <a:lnTo>
                    <a:pt x="605" y="915"/>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9"/>
            <p:cNvSpPr/>
            <p:nvPr/>
          </p:nvSpPr>
          <p:spPr>
            <a:xfrm>
              <a:off x="3430369" y="1927024"/>
              <a:ext cx="89080" cy="56929"/>
            </a:xfrm>
            <a:custGeom>
              <a:avLst/>
              <a:gdLst/>
              <a:ahLst/>
              <a:cxnLst/>
              <a:rect l="l" t="t" r="r" b="b"/>
              <a:pathLst>
                <a:path w="1571" h="1004" extrusionOk="0">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9"/>
            <p:cNvSpPr/>
            <p:nvPr/>
          </p:nvSpPr>
          <p:spPr>
            <a:xfrm>
              <a:off x="3296268" y="2135405"/>
              <a:ext cx="13212" cy="68723"/>
            </a:xfrm>
            <a:custGeom>
              <a:avLst/>
              <a:gdLst/>
              <a:ahLst/>
              <a:cxnLst/>
              <a:rect l="l" t="t" r="r" b="b"/>
              <a:pathLst>
                <a:path w="233" h="1212" extrusionOk="0">
                  <a:moveTo>
                    <a:pt x="45" y="0"/>
                  </a:moveTo>
                  <a:cubicBezTo>
                    <a:pt x="0" y="400"/>
                    <a:pt x="99" y="827"/>
                    <a:pt x="233" y="1212"/>
                  </a:cubicBezTo>
                  <a:cubicBezTo>
                    <a:pt x="99" y="827"/>
                    <a:pt x="17" y="403"/>
                    <a:pt x="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9"/>
            <p:cNvSpPr/>
            <p:nvPr/>
          </p:nvSpPr>
          <p:spPr>
            <a:xfrm>
              <a:off x="3298763" y="2118791"/>
              <a:ext cx="3799" cy="16671"/>
            </a:xfrm>
            <a:custGeom>
              <a:avLst/>
              <a:gdLst/>
              <a:ahLst/>
              <a:cxnLst/>
              <a:rect l="l" t="t" r="r" b="b"/>
              <a:pathLst>
                <a:path w="67" h="294" extrusionOk="0">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9"/>
            <p:cNvSpPr/>
            <p:nvPr/>
          </p:nvSpPr>
          <p:spPr>
            <a:xfrm>
              <a:off x="3303809" y="2478568"/>
              <a:ext cx="3119" cy="1758"/>
            </a:xfrm>
            <a:custGeom>
              <a:avLst/>
              <a:gdLst/>
              <a:ahLst/>
              <a:cxnLst/>
              <a:rect l="l" t="t" r="r" b="b"/>
              <a:pathLst>
                <a:path w="55" h="31" extrusionOk="0">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9"/>
            <p:cNvSpPr/>
            <p:nvPr/>
          </p:nvSpPr>
          <p:spPr>
            <a:xfrm>
              <a:off x="3297232" y="2111987"/>
              <a:ext cx="296327" cy="408428"/>
            </a:xfrm>
            <a:custGeom>
              <a:avLst/>
              <a:gdLst/>
              <a:ahLst/>
              <a:cxnLst/>
              <a:rect l="l" t="t" r="r" b="b"/>
              <a:pathLst>
                <a:path w="5226" h="7203" extrusionOk="0">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9"/>
            <p:cNvSpPr/>
            <p:nvPr/>
          </p:nvSpPr>
          <p:spPr>
            <a:xfrm>
              <a:off x="4057685" y="2658852"/>
              <a:ext cx="155875" cy="487755"/>
            </a:xfrm>
            <a:custGeom>
              <a:avLst/>
              <a:gdLst/>
              <a:ahLst/>
              <a:cxnLst/>
              <a:rect l="l" t="t" r="r" b="b"/>
              <a:pathLst>
                <a:path w="2749" h="8602" extrusionOk="0">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9"/>
            <p:cNvSpPr/>
            <p:nvPr/>
          </p:nvSpPr>
          <p:spPr>
            <a:xfrm>
              <a:off x="3285438" y="2026650"/>
              <a:ext cx="717173" cy="506920"/>
            </a:xfrm>
            <a:custGeom>
              <a:avLst/>
              <a:gdLst/>
              <a:ahLst/>
              <a:cxnLst/>
              <a:rect l="l" t="t" r="r" b="b"/>
              <a:pathLst>
                <a:path w="12648" h="8940" extrusionOk="0">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9"/>
            <p:cNvSpPr/>
            <p:nvPr/>
          </p:nvSpPr>
          <p:spPr>
            <a:xfrm>
              <a:off x="5279398" y="1600445"/>
              <a:ext cx="712637" cy="424078"/>
            </a:xfrm>
            <a:custGeom>
              <a:avLst/>
              <a:gdLst/>
              <a:ahLst/>
              <a:cxnLst/>
              <a:rect l="l" t="t" r="r" b="b"/>
              <a:pathLst>
                <a:path w="12568" h="7479" extrusionOk="0">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9"/>
            <p:cNvSpPr/>
            <p:nvPr/>
          </p:nvSpPr>
          <p:spPr>
            <a:xfrm>
              <a:off x="5741978" y="1581507"/>
              <a:ext cx="255105" cy="311070"/>
            </a:xfrm>
            <a:custGeom>
              <a:avLst/>
              <a:gdLst/>
              <a:ahLst/>
              <a:cxnLst/>
              <a:rect l="l" t="t" r="r" b="b"/>
              <a:pathLst>
                <a:path w="4499" h="5486" extrusionOk="0">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523D2BF-0A0B-26C2-9C0D-1988CC75A691}"/>
              </a:ext>
            </a:extLst>
          </p:cNvPr>
          <p:cNvSpPr txBox="1"/>
          <p:nvPr/>
        </p:nvSpPr>
        <p:spPr>
          <a:xfrm>
            <a:off x="1208345" y="3358518"/>
            <a:ext cx="1228818" cy="830997"/>
          </a:xfrm>
          <a:prstGeom prst="rect">
            <a:avLst/>
          </a:prstGeom>
          <a:noFill/>
        </p:spPr>
        <p:txBody>
          <a:bodyPr wrap="square">
            <a:sp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Natasha</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Sanyal</a:t>
            </a:r>
          </a:p>
        </p:txBody>
      </p:sp>
      <p:sp>
        <p:nvSpPr>
          <p:cNvPr id="5" name="TextBox 4">
            <a:extLst>
              <a:ext uri="{FF2B5EF4-FFF2-40B4-BE49-F238E27FC236}">
                <a16:creationId xmlns:a16="http://schemas.microsoft.com/office/drawing/2014/main" id="{AA2E53F5-E8DD-81C6-89A2-8742837226A8}"/>
              </a:ext>
            </a:extLst>
          </p:cNvPr>
          <p:cNvSpPr txBox="1"/>
          <p:nvPr/>
        </p:nvSpPr>
        <p:spPr>
          <a:xfrm>
            <a:off x="6272282" y="3222016"/>
            <a:ext cx="1467620" cy="830997"/>
          </a:xfrm>
          <a:prstGeom prst="rect">
            <a:avLst/>
          </a:prstGeom>
          <a:noFill/>
        </p:spPr>
        <p:txBody>
          <a:bodyPr wrap="square">
            <a:sp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Dhruv Choudhary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sp>
        <p:nvSpPr>
          <p:cNvPr id="2" name="Google Shape;5332;p40">
            <a:extLst>
              <a:ext uri="{FF2B5EF4-FFF2-40B4-BE49-F238E27FC236}">
                <a16:creationId xmlns:a16="http://schemas.microsoft.com/office/drawing/2014/main" id="{86B077A1-9CF3-409C-E348-BA01789C84B7}"/>
              </a:ext>
            </a:extLst>
          </p:cNvPr>
          <p:cNvSpPr txBox="1">
            <a:spLocks/>
          </p:cNvSpPr>
          <p:nvPr/>
        </p:nvSpPr>
        <p:spPr>
          <a:xfrm>
            <a:off x="5486402" y="2792061"/>
            <a:ext cx="2617556" cy="132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pPr algn="l"/>
            <a:r>
              <a:rPr lang="en-IN"/>
              <a:t>THANKS</a:t>
            </a:r>
            <a:endParaRPr lang="en-IN" dirty="0"/>
          </a:p>
        </p:txBody>
      </p:sp>
      <p:grpSp>
        <p:nvGrpSpPr>
          <p:cNvPr id="5" name="Google Shape;5334;p40">
            <a:extLst>
              <a:ext uri="{FF2B5EF4-FFF2-40B4-BE49-F238E27FC236}">
                <a16:creationId xmlns:a16="http://schemas.microsoft.com/office/drawing/2014/main" id="{E64E7DBF-EE5E-393A-FD5D-53C6529B1008}"/>
              </a:ext>
            </a:extLst>
          </p:cNvPr>
          <p:cNvGrpSpPr/>
          <p:nvPr/>
        </p:nvGrpSpPr>
        <p:grpSpPr>
          <a:xfrm>
            <a:off x="719989" y="776985"/>
            <a:ext cx="3569662" cy="3589538"/>
            <a:chOff x="1096650" y="934025"/>
            <a:chExt cx="2908075" cy="2924268"/>
          </a:xfrm>
        </p:grpSpPr>
        <p:sp>
          <p:nvSpPr>
            <p:cNvPr id="6" name="Google Shape;5335;p40">
              <a:extLst>
                <a:ext uri="{FF2B5EF4-FFF2-40B4-BE49-F238E27FC236}">
                  <a16:creationId xmlns:a16="http://schemas.microsoft.com/office/drawing/2014/main" id="{1054C910-FAE8-450F-1AFC-3219C956644F}"/>
                </a:ext>
              </a:extLst>
            </p:cNvPr>
            <p:cNvSpPr/>
            <p:nvPr/>
          </p:nvSpPr>
          <p:spPr>
            <a:xfrm>
              <a:off x="3687325" y="2463650"/>
              <a:ext cx="317400" cy="400850"/>
            </a:xfrm>
            <a:custGeom>
              <a:avLst/>
              <a:gdLst/>
              <a:ahLst/>
              <a:cxnLst/>
              <a:rect l="l" t="t" r="r" b="b"/>
              <a:pathLst>
                <a:path w="12696" h="16034" extrusionOk="0">
                  <a:moveTo>
                    <a:pt x="10189" y="0"/>
                  </a:moveTo>
                  <a:cubicBezTo>
                    <a:pt x="8155" y="0"/>
                    <a:pt x="5703" y="1549"/>
                    <a:pt x="4028" y="3573"/>
                  </a:cubicBezTo>
                  <a:cubicBezTo>
                    <a:pt x="2018" y="6000"/>
                    <a:pt x="35" y="10955"/>
                    <a:pt x="0" y="12848"/>
                  </a:cubicBezTo>
                  <a:lnTo>
                    <a:pt x="811" y="16034"/>
                  </a:lnTo>
                  <a:lnTo>
                    <a:pt x="3165" y="12300"/>
                  </a:lnTo>
                  <a:cubicBezTo>
                    <a:pt x="4314" y="9245"/>
                    <a:pt x="8082" y="7076"/>
                    <a:pt x="10596" y="5342"/>
                  </a:cubicBezTo>
                  <a:cubicBezTo>
                    <a:pt x="11993" y="4380"/>
                    <a:pt x="12693" y="3121"/>
                    <a:pt x="12696" y="2069"/>
                  </a:cubicBezTo>
                  <a:cubicBezTo>
                    <a:pt x="12696" y="1228"/>
                    <a:pt x="12247" y="518"/>
                    <a:pt x="11341" y="191"/>
                  </a:cubicBezTo>
                  <a:cubicBezTo>
                    <a:pt x="10979" y="59"/>
                    <a:pt x="10592" y="0"/>
                    <a:pt x="10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36;p40">
              <a:extLst>
                <a:ext uri="{FF2B5EF4-FFF2-40B4-BE49-F238E27FC236}">
                  <a16:creationId xmlns:a16="http://schemas.microsoft.com/office/drawing/2014/main" id="{F160C357-860D-0A5C-A564-5A48C90EAD69}"/>
                </a:ext>
              </a:extLst>
            </p:cNvPr>
            <p:cNvSpPr/>
            <p:nvPr/>
          </p:nvSpPr>
          <p:spPr>
            <a:xfrm>
              <a:off x="3708350" y="2667125"/>
              <a:ext cx="274750" cy="260150"/>
            </a:xfrm>
            <a:custGeom>
              <a:avLst/>
              <a:gdLst/>
              <a:ahLst/>
              <a:cxnLst/>
              <a:rect l="l" t="t" r="r" b="b"/>
              <a:pathLst>
                <a:path w="10990" h="10406" extrusionOk="0">
                  <a:moveTo>
                    <a:pt x="7957" y="0"/>
                  </a:moveTo>
                  <a:cubicBezTo>
                    <a:pt x="7785" y="0"/>
                    <a:pt x="7605" y="10"/>
                    <a:pt x="7418" y="30"/>
                  </a:cubicBezTo>
                  <a:cubicBezTo>
                    <a:pt x="5021" y="286"/>
                    <a:pt x="760" y="3475"/>
                    <a:pt x="1" y="8375"/>
                  </a:cubicBezTo>
                  <a:lnTo>
                    <a:pt x="411" y="10405"/>
                  </a:lnTo>
                  <a:cubicBezTo>
                    <a:pt x="736" y="9347"/>
                    <a:pt x="2066" y="7612"/>
                    <a:pt x="4197" y="6195"/>
                  </a:cubicBezTo>
                  <a:cubicBezTo>
                    <a:pt x="6552" y="4630"/>
                    <a:pt x="9511" y="3943"/>
                    <a:pt x="10214" y="2706"/>
                  </a:cubicBezTo>
                  <a:cubicBezTo>
                    <a:pt x="10989" y="1333"/>
                    <a:pt x="9995" y="0"/>
                    <a:pt x="79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7;p40">
              <a:extLst>
                <a:ext uri="{FF2B5EF4-FFF2-40B4-BE49-F238E27FC236}">
                  <a16:creationId xmlns:a16="http://schemas.microsoft.com/office/drawing/2014/main" id="{71DA082B-5B88-332B-B222-89E90FA3237D}"/>
                </a:ext>
              </a:extLst>
            </p:cNvPr>
            <p:cNvSpPr/>
            <p:nvPr/>
          </p:nvSpPr>
          <p:spPr>
            <a:xfrm>
              <a:off x="3703450" y="2700000"/>
              <a:ext cx="218025" cy="199150"/>
            </a:xfrm>
            <a:custGeom>
              <a:avLst/>
              <a:gdLst/>
              <a:ahLst/>
              <a:cxnLst/>
              <a:rect l="l" t="t" r="r" b="b"/>
              <a:pathLst>
                <a:path w="8721" h="7966" extrusionOk="0">
                  <a:moveTo>
                    <a:pt x="8574" y="0"/>
                  </a:moveTo>
                  <a:cubicBezTo>
                    <a:pt x="8570" y="0"/>
                    <a:pt x="8566" y="0"/>
                    <a:pt x="8561" y="1"/>
                  </a:cubicBezTo>
                  <a:cubicBezTo>
                    <a:pt x="6389" y="246"/>
                    <a:pt x="2148" y="2156"/>
                    <a:pt x="28" y="7776"/>
                  </a:cubicBezTo>
                  <a:cubicBezTo>
                    <a:pt x="1" y="7849"/>
                    <a:pt x="34" y="7928"/>
                    <a:pt x="107" y="7956"/>
                  </a:cubicBezTo>
                  <a:cubicBezTo>
                    <a:pt x="125" y="7962"/>
                    <a:pt x="145" y="7966"/>
                    <a:pt x="166" y="7966"/>
                  </a:cubicBezTo>
                  <a:cubicBezTo>
                    <a:pt x="217" y="7962"/>
                    <a:pt x="265" y="7928"/>
                    <a:pt x="286" y="7876"/>
                  </a:cubicBezTo>
                  <a:cubicBezTo>
                    <a:pt x="2366" y="2370"/>
                    <a:pt x="6627" y="497"/>
                    <a:pt x="8589" y="277"/>
                  </a:cubicBezTo>
                  <a:cubicBezTo>
                    <a:pt x="8669" y="266"/>
                    <a:pt x="8720" y="201"/>
                    <a:pt x="8714" y="125"/>
                  </a:cubicBezTo>
                  <a:cubicBezTo>
                    <a:pt x="8703" y="51"/>
                    <a:pt x="8645" y="0"/>
                    <a:pt x="8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8;p40">
              <a:extLst>
                <a:ext uri="{FF2B5EF4-FFF2-40B4-BE49-F238E27FC236}">
                  <a16:creationId xmlns:a16="http://schemas.microsoft.com/office/drawing/2014/main" id="{15F62FB3-DCFB-F2B8-113E-7A7557D0DBAE}"/>
                </a:ext>
              </a:extLst>
            </p:cNvPr>
            <p:cNvSpPr/>
            <p:nvPr/>
          </p:nvSpPr>
          <p:spPr>
            <a:xfrm>
              <a:off x="1203300" y="2683450"/>
              <a:ext cx="243125" cy="549400"/>
            </a:xfrm>
            <a:custGeom>
              <a:avLst/>
              <a:gdLst/>
              <a:ahLst/>
              <a:cxnLst/>
              <a:rect l="l" t="t" r="r" b="b"/>
              <a:pathLst>
                <a:path w="9725" h="21976" extrusionOk="0">
                  <a:moveTo>
                    <a:pt x="2107" y="1"/>
                  </a:moveTo>
                  <a:cubicBezTo>
                    <a:pt x="1842" y="1"/>
                    <a:pt x="1607" y="42"/>
                    <a:pt x="1407" y="122"/>
                  </a:cubicBezTo>
                  <a:cubicBezTo>
                    <a:pt x="548" y="467"/>
                    <a:pt x="1" y="1129"/>
                    <a:pt x="1" y="2180"/>
                  </a:cubicBezTo>
                  <a:cubicBezTo>
                    <a:pt x="1" y="3363"/>
                    <a:pt x="700" y="5039"/>
                    <a:pt x="2448" y="7300"/>
                  </a:cubicBezTo>
                  <a:cubicBezTo>
                    <a:pt x="4366" y="9783"/>
                    <a:pt x="6828" y="14996"/>
                    <a:pt x="6831" y="21713"/>
                  </a:cubicBezTo>
                  <a:cubicBezTo>
                    <a:pt x="6831" y="21799"/>
                    <a:pt x="6831" y="21885"/>
                    <a:pt x="6828" y="21976"/>
                  </a:cubicBezTo>
                  <a:lnTo>
                    <a:pt x="9137" y="20655"/>
                  </a:lnTo>
                  <a:cubicBezTo>
                    <a:pt x="9137" y="20655"/>
                    <a:pt x="9724" y="17420"/>
                    <a:pt x="9724" y="13638"/>
                  </a:cubicBezTo>
                  <a:cubicBezTo>
                    <a:pt x="9724" y="12224"/>
                    <a:pt x="9641" y="10735"/>
                    <a:pt x="9417" y="9307"/>
                  </a:cubicBezTo>
                  <a:cubicBezTo>
                    <a:pt x="8379" y="2736"/>
                    <a:pt x="4279" y="1"/>
                    <a:pt x="2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9;p40">
              <a:extLst>
                <a:ext uri="{FF2B5EF4-FFF2-40B4-BE49-F238E27FC236}">
                  <a16:creationId xmlns:a16="http://schemas.microsoft.com/office/drawing/2014/main" id="{FDA65DB9-A377-3CC7-3D1E-52EC1ECD5369}"/>
                </a:ext>
              </a:extLst>
            </p:cNvPr>
            <p:cNvSpPr/>
            <p:nvPr/>
          </p:nvSpPr>
          <p:spPr>
            <a:xfrm>
              <a:off x="1096650" y="2841750"/>
              <a:ext cx="320975" cy="484925"/>
            </a:xfrm>
            <a:custGeom>
              <a:avLst/>
              <a:gdLst/>
              <a:ahLst/>
              <a:cxnLst/>
              <a:rect l="l" t="t" r="r" b="b"/>
              <a:pathLst>
                <a:path w="12839" h="19397" extrusionOk="0">
                  <a:moveTo>
                    <a:pt x="2673" y="1"/>
                  </a:moveTo>
                  <a:cubicBezTo>
                    <a:pt x="2247" y="1"/>
                    <a:pt x="1813" y="83"/>
                    <a:pt x="1504" y="365"/>
                  </a:cubicBezTo>
                  <a:cubicBezTo>
                    <a:pt x="1049" y="782"/>
                    <a:pt x="1019" y="1506"/>
                    <a:pt x="1221" y="2089"/>
                  </a:cubicBezTo>
                  <a:cubicBezTo>
                    <a:pt x="1425" y="2672"/>
                    <a:pt x="1815" y="3169"/>
                    <a:pt x="2108" y="3713"/>
                  </a:cubicBezTo>
                  <a:cubicBezTo>
                    <a:pt x="2246" y="3965"/>
                    <a:pt x="2363" y="4234"/>
                    <a:pt x="2391" y="4520"/>
                  </a:cubicBezTo>
                  <a:cubicBezTo>
                    <a:pt x="2432" y="4982"/>
                    <a:pt x="2228" y="5430"/>
                    <a:pt x="1970" y="5813"/>
                  </a:cubicBezTo>
                  <a:cubicBezTo>
                    <a:pt x="1611" y="6347"/>
                    <a:pt x="1139" y="6792"/>
                    <a:pt x="739" y="7296"/>
                  </a:cubicBezTo>
                  <a:cubicBezTo>
                    <a:pt x="343" y="7799"/>
                    <a:pt x="8" y="8395"/>
                    <a:pt x="5" y="9040"/>
                  </a:cubicBezTo>
                  <a:cubicBezTo>
                    <a:pt x="1" y="9872"/>
                    <a:pt x="646" y="10482"/>
                    <a:pt x="1263" y="10943"/>
                  </a:cubicBezTo>
                  <a:cubicBezTo>
                    <a:pt x="1821" y="11365"/>
                    <a:pt x="2435" y="11847"/>
                    <a:pt x="2521" y="12540"/>
                  </a:cubicBezTo>
                  <a:cubicBezTo>
                    <a:pt x="2566" y="12881"/>
                    <a:pt x="2470" y="13226"/>
                    <a:pt x="2373" y="13561"/>
                  </a:cubicBezTo>
                  <a:cubicBezTo>
                    <a:pt x="2276" y="13895"/>
                    <a:pt x="2180" y="14233"/>
                    <a:pt x="2084" y="14571"/>
                  </a:cubicBezTo>
                  <a:cubicBezTo>
                    <a:pt x="1984" y="14912"/>
                    <a:pt x="1888" y="15257"/>
                    <a:pt x="1835" y="15612"/>
                  </a:cubicBezTo>
                  <a:cubicBezTo>
                    <a:pt x="1739" y="16295"/>
                    <a:pt x="1818" y="16954"/>
                    <a:pt x="2125" y="17571"/>
                  </a:cubicBezTo>
                  <a:cubicBezTo>
                    <a:pt x="2391" y="18101"/>
                    <a:pt x="2790" y="18571"/>
                    <a:pt x="3284" y="18902"/>
                  </a:cubicBezTo>
                  <a:cubicBezTo>
                    <a:pt x="3521" y="19060"/>
                    <a:pt x="4069" y="19397"/>
                    <a:pt x="4458" y="19397"/>
                  </a:cubicBezTo>
                  <a:cubicBezTo>
                    <a:pt x="4544" y="19397"/>
                    <a:pt x="4622" y="19381"/>
                    <a:pt x="4687" y="19343"/>
                  </a:cubicBezTo>
                  <a:cubicBezTo>
                    <a:pt x="4746" y="19312"/>
                    <a:pt x="11073" y="15664"/>
                    <a:pt x="11094" y="15644"/>
                  </a:cubicBezTo>
                  <a:cubicBezTo>
                    <a:pt x="11094" y="15644"/>
                    <a:pt x="11969" y="14406"/>
                    <a:pt x="12269" y="13716"/>
                  </a:cubicBezTo>
                  <a:cubicBezTo>
                    <a:pt x="12628" y="12881"/>
                    <a:pt x="12738" y="12329"/>
                    <a:pt x="12800" y="11578"/>
                  </a:cubicBezTo>
                  <a:cubicBezTo>
                    <a:pt x="12838" y="11137"/>
                    <a:pt x="12786" y="10695"/>
                    <a:pt x="12555" y="10313"/>
                  </a:cubicBezTo>
                  <a:cubicBezTo>
                    <a:pt x="12028" y="9444"/>
                    <a:pt x="11086" y="9075"/>
                    <a:pt x="10769" y="8106"/>
                  </a:cubicBezTo>
                  <a:cubicBezTo>
                    <a:pt x="10407" y="7017"/>
                    <a:pt x="11363" y="5747"/>
                    <a:pt x="10845" y="4720"/>
                  </a:cubicBezTo>
                  <a:cubicBezTo>
                    <a:pt x="10586" y="4199"/>
                    <a:pt x="10010" y="3909"/>
                    <a:pt x="9445" y="3761"/>
                  </a:cubicBezTo>
                  <a:cubicBezTo>
                    <a:pt x="8883" y="3613"/>
                    <a:pt x="8290" y="3565"/>
                    <a:pt x="7749" y="3344"/>
                  </a:cubicBezTo>
                  <a:cubicBezTo>
                    <a:pt x="6345" y="2779"/>
                    <a:pt x="5591" y="1213"/>
                    <a:pt x="4270" y="479"/>
                  </a:cubicBezTo>
                  <a:cubicBezTo>
                    <a:pt x="3860" y="252"/>
                    <a:pt x="3404" y="41"/>
                    <a:pt x="2935" y="10"/>
                  </a:cubicBezTo>
                  <a:cubicBezTo>
                    <a:pt x="2849" y="4"/>
                    <a:pt x="2761" y="1"/>
                    <a:pt x="26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40;p40">
              <a:extLst>
                <a:ext uri="{FF2B5EF4-FFF2-40B4-BE49-F238E27FC236}">
                  <a16:creationId xmlns:a16="http://schemas.microsoft.com/office/drawing/2014/main" id="{4D197822-A0BB-7336-587D-D81A0E0032AE}"/>
                </a:ext>
              </a:extLst>
            </p:cNvPr>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41;p40">
              <a:extLst>
                <a:ext uri="{FF2B5EF4-FFF2-40B4-BE49-F238E27FC236}">
                  <a16:creationId xmlns:a16="http://schemas.microsoft.com/office/drawing/2014/main" id="{F71D9CF3-D49B-5120-7C2A-188304952C63}"/>
                </a:ext>
              </a:extLst>
            </p:cNvPr>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42;p40">
              <a:extLst>
                <a:ext uri="{FF2B5EF4-FFF2-40B4-BE49-F238E27FC236}">
                  <a16:creationId xmlns:a16="http://schemas.microsoft.com/office/drawing/2014/main" id="{BC6F9C01-58CD-A334-E61C-6DC4932A8F05}"/>
                </a:ext>
              </a:extLst>
            </p:cNvPr>
            <p:cNvSpPr/>
            <p:nvPr/>
          </p:nvSpPr>
          <p:spPr>
            <a:xfrm>
              <a:off x="3004600" y="2482425"/>
              <a:ext cx="74700" cy="94175"/>
            </a:xfrm>
            <a:custGeom>
              <a:avLst/>
              <a:gdLst/>
              <a:ahLst/>
              <a:cxnLst/>
              <a:rect l="l" t="t" r="r" b="b"/>
              <a:pathLst>
                <a:path w="2988" h="3767" extrusionOk="0">
                  <a:moveTo>
                    <a:pt x="2916" y="1"/>
                  </a:moveTo>
                  <a:cubicBezTo>
                    <a:pt x="2898" y="1"/>
                    <a:pt x="2878" y="7"/>
                    <a:pt x="2856" y="19"/>
                  </a:cubicBezTo>
                  <a:lnTo>
                    <a:pt x="132" y="1598"/>
                  </a:lnTo>
                  <a:cubicBezTo>
                    <a:pt x="60" y="1639"/>
                    <a:pt x="1" y="1743"/>
                    <a:pt x="1" y="1825"/>
                  </a:cubicBezTo>
                  <a:lnTo>
                    <a:pt x="1" y="3673"/>
                  </a:lnTo>
                  <a:cubicBezTo>
                    <a:pt x="1" y="3732"/>
                    <a:pt x="31" y="3767"/>
                    <a:pt x="74" y="3767"/>
                  </a:cubicBezTo>
                  <a:cubicBezTo>
                    <a:pt x="92" y="3767"/>
                    <a:pt x="112" y="3761"/>
                    <a:pt x="132" y="3749"/>
                  </a:cubicBezTo>
                  <a:lnTo>
                    <a:pt x="2856" y="2170"/>
                  </a:lnTo>
                  <a:cubicBezTo>
                    <a:pt x="2929" y="2129"/>
                    <a:pt x="2987" y="2026"/>
                    <a:pt x="2987" y="1939"/>
                  </a:cubicBezTo>
                  <a:lnTo>
                    <a:pt x="2987" y="94"/>
                  </a:lnTo>
                  <a:cubicBezTo>
                    <a:pt x="2987" y="34"/>
                    <a:pt x="2958" y="1"/>
                    <a:pt x="29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43;p40">
              <a:extLst>
                <a:ext uri="{FF2B5EF4-FFF2-40B4-BE49-F238E27FC236}">
                  <a16:creationId xmlns:a16="http://schemas.microsoft.com/office/drawing/2014/main" id="{17528EA1-87EA-3B4F-D12F-44933CCAC891}"/>
                </a:ext>
              </a:extLst>
            </p:cNvPr>
            <p:cNvSpPr/>
            <p:nvPr/>
          </p:nvSpPr>
          <p:spPr>
            <a:xfrm>
              <a:off x="3692325" y="2495850"/>
              <a:ext cx="256375" cy="327500"/>
            </a:xfrm>
            <a:custGeom>
              <a:avLst/>
              <a:gdLst/>
              <a:ahLst/>
              <a:cxnLst/>
              <a:rect l="l" t="t" r="r" b="b"/>
              <a:pathLst>
                <a:path w="10255" h="13100" extrusionOk="0">
                  <a:moveTo>
                    <a:pt x="10103" y="0"/>
                  </a:moveTo>
                  <a:cubicBezTo>
                    <a:pt x="10087" y="0"/>
                    <a:pt x="10071" y="3"/>
                    <a:pt x="10055" y="9"/>
                  </a:cubicBezTo>
                  <a:cubicBezTo>
                    <a:pt x="6841" y="1137"/>
                    <a:pt x="1418" y="6388"/>
                    <a:pt x="18" y="12933"/>
                  </a:cubicBezTo>
                  <a:cubicBezTo>
                    <a:pt x="0" y="13008"/>
                    <a:pt x="48" y="13081"/>
                    <a:pt x="121" y="13098"/>
                  </a:cubicBezTo>
                  <a:cubicBezTo>
                    <a:pt x="131" y="13098"/>
                    <a:pt x="140" y="13099"/>
                    <a:pt x="148" y="13099"/>
                  </a:cubicBezTo>
                  <a:cubicBezTo>
                    <a:pt x="152" y="13099"/>
                    <a:pt x="156" y="13099"/>
                    <a:pt x="159" y="13098"/>
                  </a:cubicBezTo>
                  <a:cubicBezTo>
                    <a:pt x="221" y="13095"/>
                    <a:pt x="273" y="13053"/>
                    <a:pt x="287" y="12991"/>
                  </a:cubicBezTo>
                  <a:cubicBezTo>
                    <a:pt x="1669" y="6543"/>
                    <a:pt x="6993" y="1378"/>
                    <a:pt x="10144" y="268"/>
                  </a:cubicBezTo>
                  <a:cubicBezTo>
                    <a:pt x="10217" y="243"/>
                    <a:pt x="10255" y="165"/>
                    <a:pt x="10231" y="92"/>
                  </a:cubicBezTo>
                  <a:cubicBezTo>
                    <a:pt x="10212" y="36"/>
                    <a:pt x="10160" y="0"/>
                    <a:pt x="10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44;p40">
              <a:extLst>
                <a:ext uri="{FF2B5EF4-FFF2-40B4-BE49-F238E27FC236}">
                  <a16:creationId xmlns:a16="http://schemas.microsoft.com/office/drawing/2014/main" id="{AD83DD06-29A9-6FB2-08D7-D8B65546D083}"/>
                </a:ext>
              </a:extLst>
            </p:cNvPr>
            <p:cNvSpPr/>
            <p:nvPr/>
          </p:nvSpPr>
          <p:spPr>
            <a:xfrm>
              <a:off x="1265625" y="2709875"/>
              <a:ext cx="157600" cy="449700"/>
            </a:xfrm>
            <a:custGeom>
              <a:avLst/>
              <a:gdLst/>
              <a:ahLst/>
              <a:cxnLst/>
              <a:rect l="l" t="t" r="r" b="b"/>
              <a:pathLst>
                <a:path w="6304" h="17988" extrusionOk="0">
                  <a:moveTo>
                    <a:pt x="183" y="0"/>
                  </a:moveTo>
                  <a:cubicBezTo>
                    <a:pt x="139" y="0"/>
                    <a:pt x="96" y="17"/>
                    <a:pt x="62" y="51"/>
                  </a:cubicBezTo>
                  <a:cubicBezTo>
                    <a:pt x="0" y="113"/>
                    <a:pt x="0" y="220"/>
                    <a:pt x="66" y="282"/>
                  </a:cubicBezTo>
                  <a:cubicBezTo>
                    <a:pt x="3186" y="3330"/>
                    <a:pt x="5962" y="10895"/>
                    <a:pt x="5010" y="17801"/>
                  </a:cubicBezTo>
                  <a:cubicBezTo>
                    <a:pt x="4997" y="17891"/>
                    <a:pt x="5059" y="17974"/>
                    <a:pt x="5148" y="17988"/>
                  </a:cubicBezTo>
                  <a:lnTo>
                    <a:pt x="5172" y="17988"/>
                  </a:lnTo>
                  <a:cubicBezTo>
                    <a:pt x="5252" y="17988"/>
                    <a:pt x="5324" y="17929"/>
                    <a:pt x="5334" y="17846"/>
                  </a:cubicBezTo>
                  <a:cubicBezTo>
                    <a:pt x="6303" y="10839"/>
                    <a:pt x="3472" y="3151"/>
                    <a:pt x="296" y="48"/>
                  </a:cubicBezTo>
                  <a:cubicBezTo>
                    <a:pt x="265" y="16"/>
                    <a:pt x="224"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45;p40">
              <a:extLst>
                <a:ext uri="{FF2B5EF4-FFF2-40B4-BE49-F238E27FC236}">
                  <a16:creationId xmlns:a16="http://schemas.microsoft.com/office/drawing/2014/main" id="{B470E5DF-F1E7-EE92-11C5-2CC5A7E2C45F}"/>
                </a:ext>
              </a:extLst>
            </p:cNvPr>
            <p:cNvSpPr/>
            <p:nvPr/>
          </p:nvSpPr>
          <p:spPr>
            <a:xfrm>
              <a:off x="1175550" y="2867800"/>
              <a:ext cx="143000" cy="407625"/>
            </a:xfrm>
            <a:custGeom>
              <a:avLst/>
              <a:gdLst/>
              <a:ahLst/>
              <a:cxnLst/>
              <a:rect l="l" t="t" r="r" b="b"/>
              <a:pathLst>
                <a:path w="5720" h="16305" extrusionOk="0">
                  <a:moveTo>
                    <a:pt x="181" y="1"/>
                  </a:moveTo>
                  <a:cubicBezTo>
                    <a:pt x="138" y="1"/>
                    <a:pt x="94" y="18"/>
                    <a:pt x="62" y="54"/>
                  </a:cubicBezTo>
                  <a:cubicBezTo>
                    <a:pt x="0" y="120"/>
                    <a:pt x="3" y="223"/>
                    <a:pt x="69" y="286"/>
                  </a:cubicBezTo>
                  <a:cubicBezTo>
                    <a:pt x="2311" y="2382"/>
                    <a:pt x="5389" y="9598"/>
                    <a:pt x="5117" y="16133"/>
                  </a:cubicBezTo>
                  <a:cubicBezTo>
                    <a:pt x="5113" y="16222"/>
                    <a:pt x="5182" y="16301"/>
                    <a:pt x="5276" y="16305"/>
                  </a:cubicBezTo>
                  <a:lnTo>
                    <a:pt x="5279" y="16305"/>
                  </a:lnTo>
                  <a:cubicBezTo>
                    <a:pt x="5368" y="16305"/>
                    <a:pt x="5441" y="16236"/>
                    <a:pt x="5444" y="16146"/>
                  </a:cubicBezTo>
                  <a:cubicBezTo>
                    <a:pt x="5720" y="9519"/>
                    <a:pt x="2580" y="2185"/>
                    <a:pt x="293" y="44"/>
                  </a:cubicBezTo>
                  <a:cubicBezTo>
                    <a:pt x="262" y="16"/>
                    <a:pt x="221"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46;p40">
              <a:extLst>
                <a:ext uri="{FF2B5EF4-FFF2-40B4-BE49-F238E27FC236}">
                  <a16:creationId xmlns:a16="http://schemas.microsoft.com/office/drawing/2014/main" id="{A8F7728D-9079-3B02-AC09-EF72B426D07C}"/>
                </a:ext>
              </a:extLst>
            </p:cNvPr>
            <p:cNvSpPr/>
            <p:nvPr/>
          </p:nvSpPr>
          <p:spPr>
            <a:xfrm>
              <a:off x="1159250" y="3054800"/>
              <a:ext cx="128475" cy="27550"/>
            </a:xfrm>
            <a:custGeom>
              <a:avLst/>
              <a:gdLst/>
              <a:ahLst/>
              <a:cxnLst/>
              <a:rect l="l" t="t" r="r" b="b"/>
              <a:pathLst>
                <a:path w="5139" h="1102" extrusionOk="0">
                  <a:moveTo>
                    <a:pt x="170" y="1"/>
                  </a:moveTo>
                  <a:cubicBezTo>
                    <a:pt x="73" y="1"/>
                    <a:pt x="7" y="72"/>
                    <a:pt x="4" y="160"/>
                  </a:cubicBezTo>
                  <a:cubicBezTo>
                    <a:pt x="0" y="249"/>
                    <a:pt x="70" y="325"/>
                    <a:pt x="162" y="332"/>
                  </a:cubicBezTo>
                  <a:cubicBezTo>
                    <a:pt x="186" y="332"/>
                    <a:pt x="2804" y="446"/>
                    <a:pt x="4903" y="1094"/>
                  </a:cubicBezTo>
                  <a:cubicBezTo>
                    <a:pt x="4920" y="1101"/>
                    <a:pt x="4938" y="1101"/>
                    <a:pt x="4952" y="1101"/>
                  </a:cubicBezTo>
                  <a:cubicBezTo>
                    <a:pt x="5024" y="1101"/>
                    <a:pt x="5089" y="1056"/>
                    <a:pt x="5110" y="987"/>
                  </a:cubicBezTo>
                  <a:cubicBezTo>
                    <a:pt x="5138" y="901"/>
                    <a:pt x="5089" y="808"/>
                    <a:pt x="5003" y="780"/>
                  </a:cubicBezTo>
                  <a:cubicBezTo>
                    <a:pt x="2862" y="118"/>
                    <a:pt x="204" y="1"/>
                    <a:pt x="176" y="1"/>
                  </a:cubicBezTo>
                  <a:cubicBezTo>
                    <a:pt x="174" y="1"/>
                    <a:pt x="172"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47;p40">
              <a:extLst>
                <a:ext uri="{FF2B5EF4-FFF2-40B4-BE49-F238E27FC236}">
                  <a16:creationId xmlns:a16="http://schemas.microsoft.com/office/drawing/2014/main" id="{68758EE9-99AA-A3EB-E14E-7F5BC0E4716D}"/>
                </a:ext>
              </a:extLst>
            </p:cNvPr>
            <p:cNvSpPr/>
            <p:nvPr/>
          </p:nvSpPr>
          <p:spPr>
            <a:xfrm>
              <a:off x="1215725" y="2308700"/>
              <a:ext cx="2510500" cy="1444425"/>
            </a:xfrm>
            <a:custGeom>
              <a:avLst/>
              <a:gdLst/>
              <a:ahLst/>
              <a:cxnLst/>
              <a:rect l="l" t="t" r="r" b="b"/>
              <a:pathLst>
                <a:path w="100420" h="57777" extrusionOk="0">
                  <a:moveTo>
                    <a:pt x="65079" y="1"/>
                  </a:moveTo>
                  <a:cubicBezTo>
                    <a:pt x="64601" y="1"/>
                    <a:pt x="64122" y="106"/>
                    <a:pt x="63757" y="316"/>
                  </a:cubicBezTo>
                  <a:lnTo>
                    <a:pt x="731" y="36713"/>
                  </a:lnTo>
                  <a:cubicBezTo>
                    <a:pt x="0" y="37138"/>
                    <a:pt x="0" y="37821"/>
                    <a:pt x="731" y="38241"/>
                  </a:cubicBezTo>
                  <a:lnTo>
                    <a:pt x="34021" y="57460"/>
                  </a:lnTo>
                  <a:cubicBezTo>
                    <a:pt x="34385" y="57671"/>
                    <a:pt x="34862" y="57776"/>
                    <a:pt x="35340" y="57776"/>
                  </a:cubicBezTo>
                  <a:cubicBezTo>
                    <a:pt x="35818" y="57776"/>
                    <a:pt x="36297" y="57671"/>
                    <a:pt x="36663" y="57460"/>
                  </a:cubicBezTo>
                  <a:lnTo>
                    <a:pt x="99688" y="21063"/>
                  </a:lnTo>
                  <a:cubicBezTo>
                    <a:pt x="100420" y="20643"/>
                    <a:pt x="100420" y="19956"/>
                    <a:pt x="99688" y="19536"/>
                  </a:cubicBezTo>
                  <a:lnTo>
                    <a:pt x="66398" y="316"/>
                  </a:lnTo>
                  <a:cubicBezTo>
                    <a:pt x="66034" y="106"/>
                    <a:pt x="65557" y="1"/>
                    <a:pt x="6507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8;p40">
              <a:extLst>
                <a:ext uri="{FF2B5EF4-FFF2-40B4-BE49-F238E27FC236}">
                  <a16:creationId xmlns:a16="http://schemas.microsoft.com/office/drawing/2014/main" id="{E5961F8C-3228-59CD-308C-BA15A2DDCBFC}"/>
                </a:ext>
              </a:extLst>
            </p:cNvPr>
            <p:cNvSpPr/>
            <p:nvPr/>
          </p:nvSpPr>
          <p:spPr>
            <a:xfrm>
              <a:off x="1658450" y="3423975"/>
              <a:ext cx="142400" cy="74925"/>
            </a:xfrm>
            <a:custGeom>
              <a:avLst/>
              <a:gdLst/>
              <a:ahLst/>
              <a:cxnLst/>
              <a:rect l="l" t="t" r="r" b="b"/>
              <a:pathLst>
                <a:path w="5696" h="2997" extrusionOk="0">
                  <a:moveTo>
                    <a:pt x="2848" y="0"/>
                  </a:moveTo>
                  <a:cubicBezTo>
                    <a:pt x="2184" y="0"/>
                    <a:pt x="1521" y="147"/>
                    <a:pt x="1014" y="440"/>
                  </a:cubicBezTo>
                  <a:cubicBezTo>
                    <a:pt x="0" y="1023"/>
                    <a:pt x="0" y="1971"/>
                    <a:pt x="1014" y="2557"/>
                  </a:cubicBezTo>
                  <a:cubicBezTo>
                    <a:pt x="1521" y="2850"/>
                    <a:pt x="2184" y="2997"/>
                    <a:pt x="2848" y="2997"/>
                  </a:cubicBezTo>
                  <a:cubicBezTo>
                    <a:pt x="3512" y="2997"/>
                    <a:pt x="4175" y="2850"/>
                    <a:pt x="4682" y="2557"/>
                  </a:cubicBezTo>
                  <a:cubicBezTo>
                    <a:pt x="5696" y="1971"/>
                    <a:pt x="5696" y="1023"/>
                    <a:pt x="4682" y="440"/>
                  </a:cubicBezTo>
                  <a:cubicBezTo>
                    <a:pt x="4175" y="147"/>
                    <a:pt x="3512" y="0"/>
                    <a:pt x="28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49;p40">
              <a:extLst>
                <a:ext uri="{FF2B5EF4-FFF2-40B4-BE49-F238E27FC236}">
                  <a16:creationId xmlns:a16="http://schemas.microsoft.com/office/drawing/2014/main" id="{DC721654-4BBA-E474-C587-FEDEA72B3E50}"/>
                </a:ext>
              </a:extLst>
            </p:cNvPr>
            <p:cNvSpPr/>
            <p:nvPr/>
          </p:nvSpPr>
          <p:spPr>
            <a:xfrm>
              <a:off x="1406800" y="2418000"/>
              <a:ext cx="2139350" cy="1232375"/>
            </a:xfrm>
            <a:custGeom>
              <a:avLst/>
              <a:gdLst/>
              <a:ahLst/>
              <a:cxnLst/>
              <a:rect l="l" t="t" r="r" b="b"/>
              <a:pathLst>
                <a:path w="85574" h="49295" extrusionOk="0">
                  <a:moveTo>
                    <a:pt x="52913" y="0"/>
                  </a:moveTo>
                  <a:cubicBezTo>
                    <a:pt x="52625" y="0"/>
                    <a:pt x="52337" y="64"/>
                    <a:pt x="52117" y="192"/>
                  </a:cubicBezTo>
                  <a:lnTo>
                    <a:pt x="439" y="30045"/>
                  </a:lnTo>
                  <a:cubicBezTo>
                    <a:pt x="1" y="30297"/>
                    <a:pt x="1" y="30707"/>
                    <a:pt x="439" y="30963"/>
                  </a:cubicBezTo>
                  <a:lnTo>
                    <a:pt x="31861" y="49106"/>
                  </a:lnTo>
                  <a:cubicBezTo>
                    <a:pt x="32079" y="49232"/>
                    <a:pt x="32367" y="49295"/>
                    <a:pt x="32654" y="49295"/>
                  </a:cubicBezTo>
                  <a:cubicBezTo>
                    <a:pt x="32941" y="49295"/>
                    <a:pt x="33228" y="49232"/>
                    <a:pt x="33447" y="49106"/>
                  </a:cubicBezTo>
                  <a:lnTo>
                    <a:pt x="85139" y="19246"/>
                  </a:lnTo>
                  <a:cubicBezTo>
                    <a:pt x="85573" y="18994"/>
                    <a:pt x="85573" y="18584"/>
                    <a:pt x="85139" y="18329"/>
                  </a:cubicBezTo>
                  <a:lnTo>
                    <a:pt x="53704" y="189"/>
                  </a:lnTo>
                  <a:cubicBezTo>
                    <a:pt x="53486" y="63"/>
                    <a:pt x="53200" y="0"/>
                    <a:pt x="52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50;p40">
              <a:extLst>
                <a:ext uri="{FF2B5EF4-FFF2-40B4-BE49-F238E27FC236}">
                  <a16:creationId xmlns:a16="http://schemas.microsoft.com/office/drawing/2014/main" id="{6F4870CC-583A-B59F-0357-A45DD05917F3}"/>
                </a:ext>
              </a:extLst>
            </p:cNvPr>
            <p:cNvSpPr/>
            <p:nvPr/>
          </p:nvSpPr>
          <p:spPr>
            <a:xfrm>
              <a:off x="1696725" y="3035250"/>
              <a:ext cx="767025" cy="441525"/>
            </a:xfrm>
            <a:custGeom>
              <a:avLst/>
              <a:gdLst/>
              <a:ahLst/>
              <a:cxnLst/>
              <a:rect l="l" t="t" r="r" b="b"/>
              <a:pathLst>
                <a:path w="30681" h="17661" extrusionOk="0">
                  <a:moveTo>
                    <a:pt x="12095" y="1"/>
                  </a:moveTo>
                  <a:lnTo>
                    <a:pt x="365" y="6772"/>
                  </a:lnTo>
                  <a:cubicBezTo>
                    <a:pt x="0" y="6983"/>
                    <a:pt x="0" y="7324"/>
                    <a:pt x="365" y="7535"/>
                  </a:cubicBezTo>
                  <a:lnTo>
                    <a:pt x="17630" y="17503"/>
                  </a:lnTo>
                  <a:cubicBezTo>
                    <a:pt x="17810" y="17608"/>
                    <a:pt x="18049" y="17661"/>
                    <a:pt x="18288" y="17661"/>
                  </a:cubicBezTo>
                  <a:cubicBezTo>
                    <a:pt x="18528" y="17661"/>
                    <a:pt x="18767" y="17608"/>
                    <a:pt x="18950" y="17503"/>
                  </a:cubicBezTo>
                  <a:lnTo>
                    <a:pt x="30680" y="10731"/>
                  </a:lnTo>
                  <a:lnTo>
                    <a:pt x="1209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51;p40">
              <a:extLst>
                <a:ext uri="{FF2B5EF4-FFF2-40B4-BE49-F238E27FC236}">
                  <a16:creationId xmlns:a16="http://schemas.microsoft.com/office/drawing/2014/main" id="{A7677A6D-EDDB-F568-CBB0-215F79BEDC00}"/>
                </a:ext>
              </a:extLst>
            </p:cNvPr>
            <p:cNvSpPr/>
            <p:nvPr/>
          </p:nvSpPr>
          <p:spPr>
            <a:xfrm>
              <a:off x="1999000" y="3035250"/>
              <a:ext cx="464650" cy="268275"/>
            </a:xfrm>
            <a:custGeom>
              <a:avLst/>
              <a:gdLst/>
              <a:ahLst/>
              <a:cxnLst/>
              <a:rect l="l" t="t" r="r" b="b"/>
              <a:pathLst>
                <a:path w="18586" h="10731" extrusionOk="0">
                  <a:moveTo>
                    <a:pt x="1" y="1"/>
                  </a:moveTo>
                  <a:lnTo>
                    <a:pt x="18585" y="10731"/>
                  </a:lnTo>
                  <a:lnTo>
                    <a:pt x="18585" y="10731"/>
                  </a:lnTo>
                  <a:lnTo>
                    <a:pt x="16396" y="2024"/>
                  </a:lnTo>
                  <a:cubicBezTo>
                    <a:pt x="16344" y="1817"/>
                    <a:pt x="16231" y="1628"/>
                    <a:pt x="16069" y="1494"/>
                  </a:cubicBezTo>
                  <a:cubicBezTo>
                    <a:pt x="16065" y="1494"/>
                    <a:pt x="16065" y="1490"/>
                    <a:pt x="16061" y="1490"/>
                  </a:cubicBezTo>
                  <a:cubicBezTo>
                    <a:pt x="15896" y="1349"/>
                    <a:pt x="15693" y="1259"/>
                    <a:pt x="15475" y="1242"/>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52;p40">
              <a:extLst>
                <a:ext uri="{FF2B5EF4-FFF2-40B4-BE49-F238E27FC236}">
                  <a16:creationId xmlns:a16="http://schemas.microsoft.com/office/drawing/2014/main" id="{4605E028-112F-B6EC-0CDE-A57AA48E9806}"/>
                </a:ext>
              </a:extLst>
            </p:cNvPr>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53;p40">
              <a:extLst>
                <a:ext uri="{FF2B5EF4-FFF2-40B4-BE49-F238E27FC236}">
                  <a16:creationId xmlns:a16="http://schemas.microsoft.com/office/drawing/2014/main" id="{C3CE90DF-FA3E-C25C-25D7-6231D5C90E6E}"/>
                </a:ext>
              </a:extLst>
            </p:cNvPr>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2404" y="9445"/>
                  </a:lnTo>
                  <a:cubicBezTo>
                    <a:pt x="2235" y="9430"/>
                    <a:pt x="2090" y="9310"/>
                    <a:pt x="2056" y="9145"/>
                  </a:cubicBez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54;p40">
              <a:extLst>
                <a:ext uri="{FF2B5EF4-FFF2-40B4-BE49-F238E27FC236}">
                  <a16:creationId xmlns:a16="http://schemas.microsoft.com/office/drawing/2014/main" id="{0A8B4C56-1F67-8A27-EB0B-1E519AC9C198}"/>
                </a:ext>
              </a:extLst>
            </p:cNvPr>
            <p:cNvSpPr/>
            <p:nvPr/>
          </p:nvSpPr>
          <p:spPr>
            <a:xfrm>
              <a:off x="2092025" y="3285675"/>
              <a:ext cx="78475" cy="196725"/>
            </a:xfrm>
            <a:custGeom>
              <a:avLst/>
              <a:gdLst/>
              <a:ahLst/>
              <a:cxnLst/>
              <a:rect l="l" t="t" r="r" b="b"/>
              <a:pathLst>
                <a:path w="3139" h="7869" extrusionOk="0">
                  <a:moveTo>
                    <a:pt x="0" y="0"/>
                  </a:moveTo>
                  <a:lnTo>
                    <a:pt x="2476" y="7868"/>
                  </a:lnTo>
                  <a:lnTo>
                    <a:pt x="3138" y="7486"/>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55;p40">
              <a:extLst>
                <a:ext uri="{FF2B5EF4-FFF2-40B4-BE49-F238E27FC236}">
                  <a16:creationId xmlns:a16="http://schemas.microsoft.com/office/drawing/2014/main" id="{6343466F-5AE2-4D0D-9FC7-70198DFB667C}"/>
                </a:ext>
              </a:extLst>
            </p:cNvPr>
            <p:cNvSpPr/>
            <p:nvPr/>
          </p:nvSpPr>
          <p:spPr>
            <a:xfrm>
              <a:off x="1689275" y="3204550"/>
              <a:ext cx="340800" cy="45375"/>
            </a:xfrm>
            <a:custGeom>
              <a:avLst/>
              <a:gdLst/>
              <a:ahLst/>
              <a:cxnLst/>
              <a:rect l="l" t="t" r="r" b="b"/>
              <a:pathLst>
                <a:path w="13632" h="1815" extrusionOk="0">
                  <a:moveTo>
                    <a:pt x="663" y="0"/>
                  </a:moveTo>
                  <a:lnTo>
                    <a:pt x="1" y="383"/>
                  </a:lnTo>
                  <a:lnTo>
                    <a:pt x="13631" y="1814"/>
                  </a:lnTo>
                  <a:lnTo>
                    <a:pt x="66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56;p40">
              <a:extLst>
                <a:ext uri="{FF2B5EF4-FFF2-40B4-BE49-F238E27FC236}">
                  <a16:creationId xmlns:a16="http://schemas.microsoft.com/office/drawing/2014/main" id="{68E94653-D0DE-5AE6-E4D1-D29206C0484D}"/>
                </a:ext>
              </a:extLst>
            </p:cNvPr>
            <p:cNvSpPr/>
            <p:nvPr/>
          </p:nvSpPr>
          <p:spPr>
            <a:xfrm>
              <a:off x="2254250" y="2611600"/>
              <a:ext cx="945475" cy="543300"/>
            </a:xfrm>
            <a:custGeom>
              <a:avLst/>
              <a:gdLst/>
              <a:ahLst/>
              <a:cxnLst/>
              <a:rect l="l" t="t" r="r" b="b"/>
              <a:pathLst>
                <a:path w="37819" h="21732" extrusionOk="0">
                  <a:moveTo>
                    <a:pt x="22009" y="0"/>
                  </a:moveTo>
                  <a:cubicBezTo>
                    <a:pt x="21769" y="0"/>
                    <a:pt x="21530" y="53"/>
                    <a:pt x="21347" y="158"/>
                  </a:cubicBezTo>
                  <a:lnTo>
                    <a:pt x="366" y="12275"/>
                  </a:lnTo>
                  <a:cubicBezTo>
                    <a:pt x="1" y="12485"/>
                    <a:pt x="1" y="12826"/>
                    <a:pt x="366" y="13037"/>
                  </a:cubicBezTo>
                  <a:lnTo>
                    <a:pt x="15151" y="21574"/>
                  </a:lnTo>
                  <a:cubicBezTo>
                    <a:pt x="15334" y="21679"/>
                    <a:pt x="15573" y="21731"/>
                    <a:pt x="15813" y="21731"/>
                  </a:cubicBezTo>
                  <a:cubicBezTo>
                    <a:pt x="16052" y="21731"/>
                    <a:pt x="16290" y="21679"/>
                    <a:pt x="16472" y="21574"/>
                  </a:cubicBezTo>
                  <a:lnTo>
                    <a:pt x="37456" y="9458"/>
                  </a:lnTo>
                  <a:cubicBezTo>
                    <a:pt x="37818" y="9247"/>
                    <a:pt x="37818" y="8906"/>
                    <a:pt x="37456" y="8696"/>
                  </a:cubicBezTo>
                  <a:lnTo>
                    <a:pt x="22667" y="158"/>
                  </a:lnTo>
                  <a:cubicBezTo>
                    <a:pt x="22487" y="53"/>
                    <a:pt x="22248" y="0"/>
                    <a:pt x="2200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57;p40">
              <a:extLst>
                <a:ext uri="{FF2B5EF4-FFF2-40B4-BE49-F238E27FC236}">
                  <a16:creationId xmlns:a16="http://schemas.microsoft.com/office/drawing/2014/main" id="{D79B06E7-05FC-D20A-8271-75DD929A5B80}"/>
                </a:ext>
              </a:extLst>
            </p:cNvPr>
            <p:cNvSpPr/>
            <p:nvPr/>
          </p:nvSpPr>
          <p:spPr>
            <a:xfrm>
              <a:off x="2547150" y="2788450"/>
              <a:ext cx="359650" cy="189600"/>
            </a:xfrm>
            <a:custGeom>
              <a:avLst/>
              <a:gdLst/>
              <a:ahLst/>
              <a:cxnLst/>
              <a:rect l="l" t="t" r="r" b="b"/>
              <a:pathLst>
                <a:path w="14386" h="7584" extrusionOk="0">
                  <a:moveTo>
                    <a:pt x="7046" y="2745"/>
                  </a:moveTo>
                  <a:cubicBezTo>
                    <a:pt x="7065" y="2745"/>
                    <a:pt x="7084" y="2745"/>
                    <a:pt x="7103" y="2745"/>
                  </a:cubicBezTo>
                  <a:cubicBezTo>
                    <a:pt x="7700" y="2752"/>
                    <a:pt x="8262" y="2908"/>
                    <a:pt x="8782" y="3207"/>
                  </a:cubicBezTo>
                  <a:cubicBezTo>
                    <a:pt x="9193" y="3445"/>
                    <a:pt x="9462" y="3694"/>
                    <a:pt x="9586" y="3949"/>
                  </a:cubicBezTo>
                  <a:lnTo>
                    <a:pt x="7990" y="4873"/>
                  </a:lnTo>
                  <a:cubicBezTo>
                    <a:pt x="7711" y="5032"/>
                    <a:pt x="7386" y="5111"/>
                    <a:pt x="7012" y="5111"/>
                  </a:cubicBezTo>
                  <a:cubicBezTo>
                    <a:pt x="6932" y="5111"/>
                    <a:pt x="6850" y="5108"/>
                    <a:pt x="6766" y="5100"/>
                  </a:cubicBezTo>
                  <a:cubicBezTo>
                    <a:pt x="6287" y="5059"/>
                    <a:pt x="5865" y="4932"/>
                    <a:pt x="5497" y="4717"/>
                  </a:cubicBezTo>
                  <a:cubicBezTo>
                    <a:pt x="5031" y="4448"/>
                    <a:pt x="4790" y="4190"/>
                    <a:pt x="4780" y="3939"/>
                  </a:cubicBezTo>
                  <a:cubicBezTo>
                    <a:pt x="4769" y="3690"/>
                    <a:pt x="4987" y="3439"/>
                    <a:pt x="5428" y="3180"/>
                  </a:cubicBezTo>
                  <a:cubicBezTo>
                    <a:pt x="5931" y="2890"/>
                    <a:pt x="6471" y="2745"/>
                    <a:pt x="7046" y="2745"/>
                  </a:cubicBezTo>
                  <a:close/>
                  <a:moveTo>
                    <a:pt x="6704" y="1"/>
                  </a:moveTo>
                  <a:cubicBezTo>
                    <a:pt x="6249" y="1"/>
                    <a:pt x="5794" y="34"/>
                    <a:pt x="5338" y="101"/>
                  </a:cubicBezTo>
                  <a:cubicBezTo>
                    <a:pt x="4204" y="263"/>
                    <a:pt x="3114" y="646"/>
                    <a:pt x="2066" y="1253"/>
                  </a:cubicBezTo>
                  <a:cubicBezTo>
                    <a:pt x="1145" y="1784"/>
                    <a:pt x="549" y="2356"/>
                    <a:pt x="273" y="2976"/>
                  </a:cubicBezTo>
                  <a:cubicBezTo>
                    <a:pt x="1" y="3594"/>
                    <a:pt x="42" y="4214"/>
                    <a:pt x="408" y="4835"/>
                  </a:cubicBezTo>
                  <a:cubicBezTo>
                    <a:pt x="770" y="5456"/>
                    <a:pt x="1422" y="6038"/>
                    <a:pt x="2363" y="6583"/>
                  </a:cubicBezTo>
                  <a:cubicBezTo>
                    <a:pt x="2808" y="6838"/>
                    <a:pt x="3287" y="7052"/>
                    <a:pt x="3804" y="7228"/>
                  </a:cubicBezTo>
                  <a:cubicBezTo>
                    <a:pt x="4321" y="7403"/>
                    <a:pt x="4814" y="7518"/>
                    <a:pt x="5280" y="7576"/>
                  </a:cubicBezTo>
                  <a:cubicBezTo>
                    <a:pt x="5309" y="7581"/>
                    <a:pt x="5335" y="7583"/>
                    <a:pt x="5359" y="7583"/>
                  </a:cubicBezTo>
                  <a:cubicBezTo>
                    <a:pt x="5403" y="7583"/>
                    <a:pt x="5438" y="7576"/>
                    <a:pt x="5462" y="7562"/>
                  </a:cubicBezTo>
                  <a:cubicBezTo>
                    <a:pt x="5472" y="7559"/>
                    <a:pt x="5490" y="7538"/>
                    <a:pt x="5521" y="7504"/>
                  </a:cubicBezTo>
                  <a:lnTo>
                    <a:pt x="5921" y="6938"/>
                  </a:lnTo>
                  <a:cubicBezTo>
                    <a:pt x="5945" y="6900"/>
                    <a:pt x="5945" y="6873"/>
                    <a:pt x="5921" y="6859"/>
                  </a:cubicBezTo>
                  <a:cubicBezTo>
                    <a:pt x="5900" y="6845"/>
                    <a:pt x="5859" y="6835"/>
                    <a:pt x="5797" y="6828"/>
                  </a:cubicBezTo>
                  <a:cubicBezTo>
                    <a:pt x="5414" y="6790"/>
                    <a:pt x="5004" y="6700"/>
                    <a:pt x="4562" y="6552"/>
                  </a:cubicBezTo>
                  <a:cubicBezTo>
                    <a:pt x="4121" y="6404"/>
                    <a:pt x="3714" y="6221"/>
                    <a:pt x="3338" y="6004"/>
                  </a:cubicBezTo>
                  <a:cubicBezTo>
                    <a:pt x="2652" y="5607"/>
                    <a:pt x="2166" y="5177"/>
                    <a:pt x="1887" y="4714"/>
                  </a:cubicBezTo>
                  <a:cubicBezTo>
                    <a:pt x="1608" y="4256"/>
                    <a:pt x="1576" y="3783"/>
                    <a:pt x="1790" y="3301"/>
                  </a:cubicBezTo>
                  <a:cubicBezTo>
                    <a:pt x="2004" y="2818"/>
                    <a:pt x="2487" y="2363"/>
                    <a:pt x="3235" y="1929"/>
                  </a:cubicBezTo>
                  <a:cubicBezTo>
                    <a:pt x="4430" y="1239"/>
                    <a:pt x="5649" y="892"/>
                    <a:pt x="6893" y="892"/>
                  </a:cubicBezTo>
                  <a:cubicBezTo>
                    <a:pt x="6980" y="892"/>
                    <a:pt x="7068" y="894"/>
                    <a:pt x="7156" y="897"/>
                  </a:cubicBezTo>
                  <a:cubicBezTo>
                    <a:pt x="8493" y="949"/>
                    <a:pt x="9775" y="1329"/>
                    <a:pt x="11007" y="2042"/>
                  </a:cubicBezTo>
                  <a:cubicBezTo>
                    <a:pt x="11683" y="2432"/>
                    <a:pt x="12159" y="2845"/>
                    <a:pt x="12438" y="3290"/>
                  </a:cubicBezTo>
                  <a:cubicBezTo>
                    <a:pt x="12717" y="3735"/>
                    <a:pt x="12765" y="4184"/>
                    <a:pt x="12582" y="4631"/>
                  </a:cubicBezTo>
                  <a:cubicBezTo>
                    <a:pt x="12396" y="5083"/>
                    <a:pt x="11962" y="5508"/>
                    <a:pt x="11272" y="5904"/>
                  </a:cubicBezTo>
                  <a:cubicBezTo>
                    <a:pt x="10652" y="6262"/>
                    <a:pt x="10090" y="6493"/>
                    <a:pt x="9579" y="6597"/>
                  </a:cubicBezTo>
                  <a:cubicBezTo>
                    <a:pt x="9387" y="6636"/>
                    <a:pt x="9209" y="6655"/>
                    <a:pt x="9047" y="6655"/>
                  </a:cubicBezTo>
                  <a:cubicBezTo>
                    <a:pt x="8780" y="6655"/>
                    <a:pt x="8554" y="6602"/>
                    <a:pt x="8369" y="6497"/>
                  </a:cubicBezTo>
                  <a:cubicBezTo>
                    <a:pt x="8193" y="6393"/>
                    <a:pt x="8114" y="6294"/>
                    <a:pt x="8131" y="6194"/>
                  </a:cubicBezTo>
                  <a:cubicBezTo>
                    <a:pt x="8152" y="6094"/>
                    <a:pt x="8273" y="5979"/>
                    <a:pt x="8493" y="5852"/>
                  </a:cubicBezTo>
                  <a:lnTo>
                    <a:pt x="11248" y="4262"/>
                  </a:lnTo>
                  <a:cubicBezTo>
                    <a:pt x="11228" y="4001"/>
                    <a:pt x="11093" y="3724"/>
                    <a:pt x="10851" y="3428"/>
                  </a:cubicBezTo>
                  <a:cubicBezTo>
                    <a:pt x="10614" y="3135"/>
                    <a:pt x="10297" y="2876"/>
                    <a:pt x="9907" y="2653"/>
                  </a:cubicBezTo>
                  <a:cubicBezTo>
                    <a:pt x="9003" y="2128"/>
                    <a:pt x="8052" y="1859"/>
                    <a:pt x="7049" y="1835"/>
                  </a:cubicBezTo>
                  <a:cubicBezTo>
                    <a:pt x="7009" y="1834"/>
                    <a:pt x="6970" y="1834"/>
                    <a:pt x="6930" y="1834"/>
                  </a:cubicBezTo>
                  <a:cubicBezTo>
                    <a:pt x="5971" y="1834"/>
                    <a:pt x="5073" y="2076"/>
                    <a:pt x="4235" y="2559"/>
                  </a:cubicBezTo>
                  <a:cubicBezTo>
                    <a:pt x="3532" y="2966"/>
                    <a:pt x="3193" y="3401"/>
                    <a:pt x="3225" y="3869"/>
                  </a:cubicBezTo>
                  <a:cubicBezTo>
                    <a:pt x="3255" y="4338"/>
                    <a:pt x="3621" y="4779"/>
                    <a:pt x="4328" y="5197"/>
                  </a:cubicBezTo>
                  <a:cubicBezTo>
                    <a:pt x="4742" y="5435"/>
                    <a:pt x="5187" y="5607"/>
                    <a:pt x="5669" y="5715"/>
                  </a:cubicBezTo>
                  <a:cubicBezTo>
                    <a:pt x="6024" y="5790"/>
                    <a:pt x="6382" y="5829"/>
                    <a:pt x="6744" y="5829"/>
                  </a:cubicBezTo>
                  <a:cubicBezTo>
                    <a:pt x="6875" y="5829"/>
                    <a:pt x="7006" y="5824"/>
                    <a:pt x="7138" y="5814"/>
                  </a:cubicBezTo>
                  <a:lnTo>
                    <a:pt x="7138" y="5814"/>
                  </a:lnTo>
                  <a:cubicBezTo>
                    <a:pt x="6949" y="6004"/>
                    <a:pt x="6872" y="6204"/>
                    <a:pt x="6914" y="6414"/>
                  </a:cubicBezTo>
                  <a:cubicBezTo>
                    <a:pt x="6959" y="6621"/>
                    <a:pt x="7135" y="6818"/>
                    <a:pt x="7448" y="7000"/>
                  </a:cubicBezTo>
                  <a:cubicBezTo>
                    <a:pt x="8004" y="7319"/>
                    <a:pt x="8648" y="7478"/>
                    <a:pt x="9383" y="7478"/>
                  </a:cubicBezTo>
                  <a:cubicBezTo>
                    <a:pt x="9500" y="7478"/>
                    <a:pt x="9620" y="7474"/>
                    <a:pt x="9742" y="7466"/>
                  </a:cubicBezTo>
                  <a:cubicBezTo>
                    <a:pt x="10624" y="7407"/>
                    <a:pt x="11521" y="7114"/>
                    <a:pt x="12431" y="6587"/>
                  </a:cubicBezTo>
                  <a:cubicBezTo>
                    <a:pt x="13289" y="6094"/>
                    <a:pt x="13851" y="5562"/>
                    <a:pt x="14120" y="4990"/>
                  </a:cubicBezTo>
                  <a:cubicBezTo>
                    <a:pt x="14386" y="4421"/>
                    <a:pt x="14344" y="3835"/>
                    <a:pt x="13986" y="3239"/>
                  </a:cubicBezTo>
                  <a:cubicBezTo>
                    <a:pt x="13631" y="2639"/>
                    <a:pt x="12961" y="2056"/>
                    <a:pt x="11982" y="1490"/>
                  </a:cubicBezTo>
                  <a:cubicBezTo>
                    <a:pt x="10934" y="887"/>
                    <a:pt x="9848" y="463"/>
                    <a:pt x="8724" y="218"/>
                  </a:cubicBezTo>
                  <a:cubicBezTo>
                    <a:pt x="8053" y="74"/>
                    <a:pt x="7379" y="1"/>
                    <a:pt x="67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58;p40">
              <a:extLst>
                <a:ext uri="{FF2B5EF4-FFF2-40B4-BE49-F238E27FC236}">
                  <a16:creationId xmlns:a16="http://schemas.microsoft.com/office/drawing/2014/main" id="{558E7BA2-A06F-4FFF-8725-1C3D4A8C336E}"/>
                </a:ext>
              </a:extLst>
            </p:cNvPr>
            <p:cNvSpPr/>
            <p:nvPr/>
          </p:nvSpPr>
          <p:spPr>
            <a:xfrm>
              <a:off x="3222275" y="2581775"/>
              <a:ext cx="31475" cy="16525"/>
            </a:xfrm>
            <a:custGeom>
              <a:avLst/>
              <a:gdLst/>
              <a:ahLst/>
              <a:cxnLst/>
              <a:rect l="l" t="t" r="r" b="b"/>
              <a:pathLst>
                <a:path w="1259" h="661" extrusionOk="0">
                  <a:moveTo>
                    <a:pt x="630" y="0"/>
                  </a:moveTo>
                  <a:cubicBezTo>
                    <a:pt x="483" y="0"/>
                    <a:pt x="337" y="32"/>
                    <a:pt x="225" y="96"/>
                  </a:cubicBezTo>
                  <a:cubicBezTo>
                    <a:pt x="0" y="224"/>
                    <a:pt x="0" y="434"/>
                    <a:pt x="225" y="565"/>
                  </a:cubicBezTo>
                  <a:cubicBezTo>
                    <a:pt x="337" y="629"/>
                    <a:pt x="483" y="660"/>
                    <a:pt x="630" y="660"/>
                  </a:cubicBezTo>
                  <a:cubicBezTo>
                    <a:pt x="776" y="660"/>
                    <a:pt x="923" y="629"/>
                    <a:pt x="1035" y="565"/>
                  </a:cubicBezTo>
                  <a:cubicBezTo>
                    <a:pt x="1259" y="434"/>
                    <a:pt x="1259" y="224"/>
                    <a:pt x="1035" y="96"/>
                  </a:cubicBezTo>
                  <a:cubicBezTo>
                    <a:pt x="923" y="32"/>
                    <a:pt x="776" y="0"/>
                    <a:pt x="6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59;p40">
              <a:extLst>
                <a:ext uri="{FF2B5EF4-FFF2-40B4-BE49-F238E27FC236}">
                  <a16:creationId xmlns:a16="http://schemas.microsoft.com/office/drawing/2014/main" id="{6ADE0EB0-FC46-B798-6535-71B36A4DB572}"/>
                </a:ext>
              </a:extLst>
            </p:cNvPr>
            <p:cNvSpPr/>
            <p:nvPr/>
          </p:nvSpPr>
          <p:spPr>
            <a:xfrm>
              <a:off x="3249075" y="2659400"/>
              <a:ext cx="62875" cy="33075"/>
            </a:xfrm>
            <a:custGeom>
              <a:avLst/>
              <a:gdLst/>
              <a:ahLst/>
              <a:cxnLst/>
              <a:rect l="l" t="t" r="r" b="b"/>
              <a:pathLst>
                <a:path w="2515" h="1323" extrusionOk="0">
                  <a:moveTo>
                    <a:pt x="1257" y="0"/>
                  </a:moveTo>
                  <a:cubicBezTo>
                    <a:pt x="964" y="0"/>
                    <a:pt x="671" y="65"/>
                    <a:pt x="449" y="194"/>
                  </a:cubicBezTo>
                  <a:cubicBezTo>
                    <a:pt x="1" y="453"/>
                    <a:pt x="1" y="873"/>
                    <a:pt x="449" y="1128"/>
                  </a:cubicBezTo>
                  <a:cubicBezTo>
                    <a:pt x="671" y="1258"/>
                    <a:pt x="964" y="1323"/>
                    <a:pt x="1257" y="1323"/>
                  </a:cubicBezTo>
                  <a:cubicBezTo>
                    <a:pt x="1550" y="1323"/>
                    <a:pt x="1844" y="1258"/>
                    <a:pt x="2066" y="1128"/>
                  </a:cubicBezTo>
                  <a:cubicBezTo>
                    <a:pt x="2515" y="873"/>
                    <a:pt x="2515" y="453"/>
                    <a:pt x="2066" y="194"/>
                  </a:cubicBezTo>
                  <a:cubicBezTo>
                    <a:pt x="1844" y="65"/>
                    <a:pt x="1550"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60;p40">
              <a:extLst>
                <a:ext uri="{FF2B5EF4-FFF2-40B4-BE49-F238E27FC236}">
                  <a16:creationId xmlns:a16="http://schemas.microsoft.com/office/drawing/2014/main" id="{0A2AB726-B191-89B4-F54D-6CC19BE76B0E}"/>
                </a:ext>
              </a:extLst>
            </p:cNvPr>
            <p:cNvSpPr/>
            <p:nvPr/>
          </p:nvSpPr>
          <p:spPr>
            <a:xfrm>
              <a:off x="3062300" y="2550400"/>
              <a:ext cx="176900" cy="99650"/>
            </a:xfrm>
            <a:custGeom>
              <a:avLst/>
              <a:gdLst/>
              <a:ahLst/>
              <a:cxnLst/>
              <a:rect l="l" t="t" r="r" b="b"/>
              <a:pathLst>
                <a:path w="7076" h="3986" extrusionOk="0">
                  <a:moveTo>
                    <a:pt x="823" y="0"/>
                  </a:moveTo>
                  <a:cubicBezTo>
                    <a:pt x="630" y="0"/>
                    <a:pt x="442" y="41"/>
                    <a:pt x="300" y="123"/>
                  </a:cubicBezTo>
                  <a:cubicBezTo>
                    <a:pt x="0" y="296"/>
                    <a:pt x="17" y="582"/>
                    <a:pt x="334" y="768"/>
                  </a:cubicBezTo>
                  <a:lnTo>
                    <a:pt x="5662" y="3844"/>
                  </a:lnTo>
                  <a:cubicBezTo>
                    <a:pt x="5826" y="3939"/>
                    <a:pt x="6038" y="3986"/>
                    <a:pt x="6247" y="3986"/>
                  </a:cubicBezTo>
                  <a:cubicBezTo>
                    <a:pt x="6441" y="3986"/>
                    <a:pt x="6632" y="3945"/>
                    <a:pt x="6775" y="3861"/>
                  </a:cubicBezTo>
                  <a:cubicBezTo>
                    <a:pt x="7075" y="3693"/>
                    <a:pt x="7058" y="3403"/>
                    <a:pt x="6741" y="3220"/>
                  </a:cubicBezTo>
                  <a:lnTo>
                    <a:pt x="1413" y="144"/>
                  </a:lnTo>
                  <a:cubicBezTo>
                    <a:pt x="1248" y="49"/>
                    <a:pt x="1033" y="0"/>
                    <a:pt x="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1;p40">
              <a:extLst>
                <a:ext uri="{FF2B5EF4-FFF2-40B4-BE49-F238E27FC236}">
                  <a16:creationId xmlns:a16="http://schemas.microsoft.com/office/drawing/2014/main" id="{2E72D874-9351-61B3-3A71-01648BD88463}"/>
                </a:ext>
              </a:extLst>
            </p:cNvPr>
            <p:cNvSpPr/>
            <p:nvPr/>
          </p:nvSpPr>
          <p:spPr>
            <a:xfrm>
              <a:off x="1505350" y="934025"/>
              <a:ext cx="1327575" cy="1729850"/>
            </a:xfrm>
            <a:custGeom>
              <a:avLst/>
              <a:gdLst/>
              <a:ahLst/>
              <a:cxnLst/>
              <a:rect l="l" t="t" r="r" b="b"/>
              <a:pathLst>
                <a:path w="53103" h="69194" extrusionOk="0">
                  <a:moveTo>
                    <a:pt x="50153" y="0"/>
                  </a:moveTo>
                  <a:cubicBezTo>
                    <a:pt x="49811" y="0"/>
                    <a:pt x="49470" y="76"/>
                    <a:pt x="49210" y="228"/>
                  </a:cubicBezTo>
                  <a:lnTo>
                    <a:pt x="945" y="28092"/>
                  </a:lnTo>
                  <a:cubicBezTo>
                    <a:pt x="424" y="28391"/>
                    <a:pt x="0" y="29126"/>
                    <a:pt x="0" y="29726"/>
                  </a:cubicBezTo>
                  <a:lnTo>
                    <a:pt x="4" y="66723"/>
                  </a:lnTo>
                  <a:cubicBezTo>
                    <a:pt x="4" y="67320"/>
                    <a:pt x="427" y="68058"/>
                    <a:pt x="945" y="68354"/>
                  </a:cubicBezTo>
                  <a:lnTo>
                    <a:pt x="2011" y="68972"/>
                  </a:lnTo>
                  <a:cubicBezTo>
                    <a:pt x="2269" y="69120"/>
                    <a:pt x="2610" y="69194"/>
                    <a:pt x="2952" y="69194"/>
                  </a:cubicBezTo>
                  <a:cubicBezTo>
                    <a:pt x="3294" y="69194"/>
                    <a:pt x="3636" y="69120"/>
                    <a:pt x="3896" y="68972"/>
                  </a:cubicBezTo>
                  <a:lnTo>
                    <a:pt x="52158" y="41105"/>
                  </a:lnTo>
                  <a:cubicBezTo>
                    <a:pt x="52679" y="40804"/>
                    <a:pt x="53102" y="40070"/>
                    <a:pt x="53102" y="39470"/>
                  </a:cubicBezTo>
                  <a:lnTo>
                    <a:pt x="53102" y="2472"/>
                  </a:lnTo>
                  <a:cubicBezTo>
                    <a:pt x="53102" y="1872"/>
                    <a:pt x="52682" y="1142"/>
                    <a:pt x="52158" y="842"/>
                  </a:cubicBezTo>
                  <a:lnTo>
                    <a:pt x="51096" y="228"/>
                  </a:lnTo>
                  <a:cubicBezTo>
                    <a:pt x="50835" y="76"/>
                    <a:pt x="50494" y="0"/>
                    <a:pt x="50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2;p40">
              <a:extLst>
                <a:ext uri="{FF2B5EF4-FFF2-40B4-BE49-F238E27FC236}">
                  <a16:creationId xmlns:a16="http://schemas.microsoft.com/office/drawing/2014/main" id="{86554108-267A-EBD2-D530-DD4B0874563E}"/>
                </a:ext>
              </a:extLst>
            </p:cNvPr>
            <p:cNvSpPr/>
            <p:nvPr/>
          </p:nvSpPr>
          <p:spPr>
            <a:xfrm>
              <a:off x="1512250" y="949375"/>
              <a:ext cx="1303225" cy="704625"/>
            </a:xfrm>
            <a:custGeom>
              <a:avLst/>
              <a:gdLst/>
              <a:ahLst/>
              <a:cxnLst/>
              <a:rect l="l" t="t" r="r" b="b"/>
              <a:pathLst>
                <a:path w="52129" h="28185" extrusionOk="0">
                  <a:moveTo>
                    <a:pt x="51493" y="1"/>
                  </a:moveTo>
                  <a:lnTo>
                    <a:pt x="51882" y="228"/>
                  </a:lnTo>
                  <a:cubicBezTo>
                    <a:pt x="51967" y="276"/>
                    <a:pt x="52049" y="334"/>
                    <a:pt x="52128" y="402"/>
                  </a:cubicBezTo>
                  <a:lnTo>
                    <a:pt x="52128" y="402"/>
                  </a:lnTo>
                  <a:cubicBezTo>
                    <a:pt x="52049" y="334"/>
                    <a:pt x="51968" y="276"/>
                    <a:pt x="51886" y="224"/>
                  </a:cubicBezTo>
                  <a:lnTo>
                    <a:pt x="51493" y="1"/>
                  </a:lnTo>
                  <a:close/>
                  <a:moveTo>
                    <a:pt x="417" y="27664"/>
                  </a:moveTo>
                  <a:lnTo>
                    <a:pt x="417" y="27664"/>
                  </a:lnTo>
                  <a:cubicBezTo>
                    <a:pt x="258" y="27806"/>
                    <a:pt x="113" y="27984"/>
                    <a:pt x="0" y="28184"/>
                  </a:cubicBezTo>
                  <a:cubicBezTo>
                    <a:pt x="113" y="27988"/>
                    <a:pt x="258" y="27806"/>
                    <a:pt x="417" y="276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63;p40">
              <a:extLst>
                <a:ext uri="{FF2B5EF4-FFF2-40B4-BE49-F238E27FC236}">
                  <a16:creationId xmlns:a16="http://schemas.microsoft.com/office/drawing/2014/main" id="{D63FB087-3733-338E-8783-BD4647B69BAD}"/>
                </a:ext>
              </a:extLst>
            </p:cNvPr>
            <p:cNvSpPr/>
            <p:nvPr/>
          </p:nvSpPr>
          <p:spPr>
            <a:xfrm>
              <a:off x="1512250" y="934025"/>
              <a:ext cx="1313775" cy="758500"/>
            </a:xfrm>
            <a:custGeom>
              <a:avLst/>
              <a:gdLst/>
              <a:ahLst/>
              <a:cxnLst/>
              <a:rect l="l" t="t" r="r" b="b"/>
              <a:pathLst>
                <a:path w="52551" h="30340" extrusionOk="0">
                  <a:moveTo>
                    <a:pt x="49876" y="1"/>
                  </a:moveTo>
                  <a:cubicBezTo>
                    <a:pt x="49723" y="1"/>
                    <a:pt x="49572" y="15"/>
                    <a:pt x="49427" y="45"/>
                  </a:cubicBezTo>
                  <a:cubicBezTo>
                    <a:pt x="49247" y="83"/>
                    <a:pt x="49079" y="145"/>
                    <a:pt x="48934" y="228"/>
                  </a:cubicBezTo>
                  <a:lnTo>
                    <a:pt x="669" y="28092"/>
                  </a:lnTo>
                  <a:cubicBezTo>
                    <a:pt x="583" y="28143"/>
                    <a:pt x="497" y="28205"/>
                    <a:pt x="417" y="28278"/>
                  </a:cubicBezTo>
                  <a:cubicBezTo>
                    <a:pt x="258" y="28419"/>
                    <a:pt x="113" y="28598"/>
                    <a:pt x="0" y="28798"/>
                  </a:cubicBezTo>
                  <a:lnTo>
                    <a:pt x="2679" y="30339"/>
                  </a:lnTo>
                  <a:lnTo>
                    <a:pt x="52551" y="1546"/>
                  </a:lnTo>
                  <a:cubicBezTo>
                    <a:pt x="52438" y="1345"/>
                    <a:pt x="52293" y="1162"/>
                    <a:pt x="52131" y="1018"/>
                  </a:cubicBezTo>
                  <a:cubicBezTo>
                    <a:pt x="52051" y="949"/>
                    <a:pt x="51968" y="890"/>
                    <a:pt x="51882" y="842"/>
                  </a:cubicBezTo>
                  <a:lnTo>
                    <a:pt x="51493" y="615"/>
                  </a:lnTo>
                  <a:lnTo>
                    <a:pt x="50816" y="228"/>
                  </a:lnTo>
                  <a:cubicBezTo>
                    <a:pt x="50658" y="135"/>
                    <a:pt x="50465" y="69"/>
                    <a:pt x="50261" y="35"/>
                  </a:cubicBezTo>
                  <a:cubicBezTo>
                    <a:pt x="50137" y="11"/>
                    <a:pt x="50006" y="1"/>
                    <a:pt x="49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64;p40">
              <a:extLst>
                <a:ext uri="{FF2B5EF4-FFF2-40B4-BE49-F238E27FC236}">
                  <a16:creationId xmlns:a16="http://schemas.microsoft.com/office/drawing/2014/main" id="{87DC3F22-8FEA-0DF7-F022-B06FB8A5B482}"/>
                </a:ext>
              </a:extLst>
            </p:cNvPr>
            <p:cNvSpPr/>
            <p:nvPr/>
          </p:nvSpPr>
          <p:spPr>
            <a:xfrm>
              <a:off x="1505350" y="1677175"/>
              <a:ext cx="13475" cy="957175"/>
            </a:xfrm>
            <a:custGeom>
              <a:avLst/>
              <a:gdLst/>
              <a:ahLst/>
              <a:cxnLst/>
              <a:rect l="l" t="t" r="r" b="b"/>
              <a:pathLst>
                <a:path w="539" h="38287" extrusionOk="0">
                  <a:moveTo>
                    <a:pt x="0" y="0"/>
                  </a:moveTo>
                  <a:lnTo>
                    <a:pt x="0" y="36994"/>
                  </a:lnTo>
                  <a:cubicBezTo>
                    <a:pt x="0" y="37428"/>
                    <a:pt x="221" y="37928"/>
                    <a:pt x="538" y="38286"/>
                  </a:cubicBezTo>
                  <a:cubicBezTo>
                    <a:pt x="221" y="37928"/>
                    <a:pt x="4" y="37425"/>
                    <a:pt x="4" y="36997"/>
                  </a:cubicBez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65;p40">
              <a:extLst>
                <a:ext uri="{FF2B5EF4-FFF2-40B4-BE49-F238E27FC236}">
                  <a16:creationId xmlns:a16="http://schemas.microsoft.com/office/drawing/2014/main" id="{F9C895D6-60EE-036D-A9D5-86948F278A87}"/>
                </a:ext>
              </a:extLst>
            </p:cNvPr>
            <p:cNvSpPr/>
            <p:nvPr/>
          </p:nvSpPr>
          <p:spPr>
            <a:xfrm>
              <a:off x="1505350" y="1653975"/>
              <a:ext cx="92425" cy="1009850"/>
            </a:xfrm>
            <a:custGeom>
              <a:avLst/>
              <a:gdLst/>
              <a:ahLst/>
              <a:cxnLst/>
              <a:rect l="l" t="t" r="r" b="b"/>
              <a:pathLst>
                <a:path w="3697" h="40394" extrusionOk="0">
                  <a:moveTo>
                    <a:pt x="276" y="0"/>
                  </a:moveTo>
                  <a:cubicBezTo>
                    <a:pt x="107" y="293"/>
                    <a:pt x="0" y="628"/>
                    <a:pt x="0" y="928"/>
                  </a:cubicBezTo>
                  <a:lnTo>
                    <a:pt x="4" y="37925"/>
                  </a:lnTo>
                  <a:cubicBezTo>
                    <a:pt x="4" y="38353"/>
                    <a:pt x="221" y="38856"/>
                    <a:pt x="538" y="39214"/>
                  </a:cubicBezTo>
                  <a:cubicBezTo>
                    <a:pt x="662" y="39353"/>
                    <a:pt x="800" y="39473"/>
                    <a:pt x="945" y="39556"/>
                  </a:cubicBezTo>
                  <a:lnTo>
                    <a:pt x="1987" y="40159"/>
                  </a:lnTo>
                  <a:lnTo>
                    <a:pt x="2011" y="40174"/>
                  </a:lnTo>
                  <a:cubicBezTo>
                    <a:pt x="2090" y="40218"/>
                    <a:pt x="2176" y="40256"/>
                    <a:pt x="2269" y="40287"/>
                  </a:cubicBezTo>
                  <a:cubicBezTo>
                    <a:pt x="2390" y="40328"/>
                    <a:pt x="2517" y="40360"/>
                    <a:pt x="2655" y="40377"/>
                  </a:cubicBezTo>
                  <a:cubicBezTo>
                    <a:pt x="2752" y="40390"/>
                    <a:pt x="2848" y="40394"/>
                    <a:pt x="2948" y="40394"/>
                  </a:cubicBezTo>
                  <a:cubicBezTo>
                    <a:pt x="3100" y="40394"/>
                    <a:pt x="3255" y="40380"/>
                    <a:pt x="3400" y="40349"/>
                  </a:cubicBezTo>
                  <a:cubicBezTo>
                    <a:pt x="3465" y="40336"/>
                    <a:pt x="3527" y="40318"/>
                    <a:pt x="3583" y="40301"/>
                  </a:cubicBezTo>
                  <a:cubicBezTo>
                    <a:pt x="3624" y="40287"/>
                    <a:pt x="3658" y="40274"/>
                    <a:pt x="3696" y="40256"/>
                  </a:cubicBezTo>
                  <a:lnTo>
                    <a:pt x="3696" y="40256"/>
                  </a:lnTo>
                  <a:cubicBezTo>
                    <a:pt x="3613" y="40287"/>
                    <a:pt x="3538" y="40301"/>
                    <a:pt x="3469" y="40301"/>
                  </a:cubicBezTo>
                  <a:cubicBezTo>
                    <a:pt x="3386" y="40301"/>
                    <a:pt x="3311" y="40280"/>
                    <a:pt x="3244" y="40249"/>
                  </a:cubicBezTo>
                  <a:cubicBezTo>
                    <a:pt x="3066" y="40153"/>
                    <a:pt x="2955" y="39938"/>
                    <a:pt x="2955" y="39628"/>
                  </a:cubicBezTo>
                  <a:lnTo>
                    <a:pt x="2955" y="2631"/>
                  </a:lnTo>
                  <a:cubicBezTo>
                    <a:pt x="2955" y="2245"/>
                    <a:pt x="3152" y="1948"/>
                    <a:pt x="3445" y="1828"/>
                  </a:cubicBezTo>
                  <a:lnTo>
                    <a:pt x="2955" y="1541"/>
                  </a:lnTo>
                  <a:lnTo>
                    <a:pt x="276"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66;p40">
              <a:extLst>
                <a:ext uri="{FF2B5EF4-FFF2-40B4-BE49-F238E27FC236}">
                  <a16:creationId xmlns:a16="http://schemas.microsoft.com/office/drawing/2014/main" id="{60C455F8-55D2-9B95-F384-FCD249540038}"/>
                </a:ext>
              </a:extLst>
            </p:cNvPr>
            <p:cNvSpPr/>
            <p:nvPr/>
          </p:nvSpPr>
          <p:spPr>
            <a:xfrm>
              <a:off x="1579200" y="974975"/>
              <a:ext cx="1253725" cy="1685225"/>
            </a:xfrm>
            <a:custGeom>
              <a:avLst/>
              <a:gdLst/>
              <a:ahLst/>
              <a:cxnLst/>
              <a:rect l="l" t="t" r="r" b="b"/>
              <a:pathLst>
                <a:path w="50149" h="67409" extrusionOk="0">
                  <a:moveTo>
                    <a:pt x="49925" y="0"/>
                  </a:moveTo>
                  <a:lnTo>
                    <a:pt x="30254" y="30136"/>
                  </a:lnTo>
                  <a:lnTo>
                    <a:pt x="26664" y="35636"/>
                  </a:lnTo>
                  <a:cubicBezTo>
                    <a:pt x="25978" y="36687"/>
                    <a:pt x="24820" y="37284"/>
                    <a:pt x="23620" y="37284"/>
                  </a:cubicBezTo>
                  <a:cubicBezTo>
                    <a:pt x="23196" y="37284"/>
                    <a:pt x="22768" y="37208"/>
                    <a:pt x="22351" y="37053"/>
                  </a:cubicBezTo>
                  <a:lnTo>
                    <a:pt x="1" y="28701"/>
                  </a:lnTo>
                  <a:lnTo>
                    <a:pt x="19134" y="37150"/>
                  </a:lnTo>
                  <a:lnTo>
                    <a:pt x="1" y="66172"/>
                  </a:lnTo>
                  <a:lnTo>
                    <a:pt x="1" y="66788"/>
                  </a:lnTo>
                  <a:cubicBezTo>
                    <a:pt x="1" y="67098"/>
                    <a:pt x="112" y="67313"/>
                    <a:pt x="290" y="67409"/>
                  </a:cubicBezTo>
                  <a:lnTo>
                    <a:pt x="19227" y="37188"/>
                  </a:lnTo>
                  <a:lnTo>
                    <a:pt x="22196" y="38501"/>
                  </a:lnTo>
                  <a:cubicBezTo>
                    <a:pt x="22671" y="38711"/>
                    <a:pt x="23168" y="38811"/>
                    <a:pt x="23661" y="38811"/>
                  </a:cubicBezTo>
                  <a:cubicBezTo>
                    <a:pt x="24882" y="38811"/>
                    <a:pt x="26061" y="38194"/>
                    <a:pt x="26744" y="37101"/>
                  </a:cubicBezTo>
                  <a:lnTo>
                    <a:pt x="30916" y="30429"/>
                  </a:lnTo>
                  <a:lnTo>
                    <a:pt x="49856" y="38791"/>
                  </a:lnTo>
                  <a:cubicBezTo>
                    <a:pt x="50032" y="38491"/>
                    <a:pt x="50145" y="38152"/>
                    <a:pt x="50148" y="37850"/>
                  </a:cubicBezTo>
                  <a:lnTo>
                    <a:pt x="30967" y="30343"/>
                  </a:lnTo>
                  <a:lnTo>
                    <a:pt x="49925" y="4"/>
                  </a:lnTo>
                  <a:lnTo>
                    <a:pt x="49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67;p40">
              <a:extLst>
                <a:ext uri="{FF2B5EF4-FFF2-40B4-BE49-F238E27FC236}">
                  <a16:creationId xmlns:a16="http://schemas.microsoft.com/office/drawing/2014/main" id="{C8D0DE08-3DEC-9978-701B-B1188232BC16}"/>
                </a:ext>
              </a:extLst>
            </p:cNvPr>
            <p:cNvSpPr/>
            <p:nvPr/>
          </p:nvSpPr>
          <p:spPr>
            <a:xfrm>
              <a:off x="1289050" y="1415600"/>
              <a:ext cx="428375" cy="552500"/>
            </a:xfrm>
            <a:custGeom>
              <a:avLst/>
              <a:gdLst/>
              <a:ahLst/>
              <a:cxnLst/>
              <a:rect l="l" t="t" r="r" b="b"/>
              <a:pathLst>
                <a:path w="17135" h="22100" extrusionOk="0">
                  <a:moveTo>
                    <a:pt x="11718" y="1"/>
                  </a:moveTo>
                  <a:cubicBezTo>
                    <a:pt x="10631" y="1"/>
                    <a:pt x="9404" y="355"/>
                    <a:pt x="8104" y="1105"/>
                  </a:cubicBezTo>
                  <a:cubicBezTo>
                    <a:pt x="3632" y="3687"/>
                    <a:pt x="1" y="9973"/>
                    <a:pt x="1" y="15139"/>
                  </a:cubicBezTo>
                  <a:cubicBezTo>
                    <a:pt x="1" y="17721"/>
                    <a:pt x="908" y="19531"/>
                    <a:pt x="2367" y="20379"/>
                  </a:cubicBezTo>
                  <a:lnTo>
                    <a:pt x="2367" y="20383"/>
                  </a:lnTo>
                  <a:lnTo>
                    <a:pt x="2373" y="20386"/>
                  </a:lnTo>
                  <a:lnTo>
                    <a:pt x="2377" y="20386"/>
                  </a:lnTo>
                  <a:lnTo>
                    <a:pt x="5376" y="22100"/>
                  </a:lnTo>
                  <a:lnTo>
                    <a:pt x="6094" y="20900"/>
                  </a:lnTo>
                  <a:cubicBezTo>
                    <a:pt x="6835" y="20731"/>
                    <a:pt x="7604" y="20465"/>
                    <a:pt x="8417" y="19997"/>
                  </a:cubicBezTo>
                  <a:cubicBezTo>
                    <a:pt x="12894" y="17411"/>
                    <a:pt x="16521" y="11128"/>
                    <a:pt x="16521" y="5960"/>
                  </a:cubicBezTo>
                  <a:cubicBezTo>
                    <a:pt x="16521" y="5194"/>
                    <a:pt x="16417" y="4518"/>
                    <a:pt x="16269" y="3891"/>
                  </a:cubicBezTo>
                  <a:lnTo>
                    <a:pt x="17135" y="2439"/>
                  </a:lnTo>
                  <a:lnTo>
                    <a:pt x="13838" y="536"/>
                  </a:lnTo>
                  <a:lnTo>
                    <a:pt x="13834" y="536"/>
                  </a:lnTo>
                  <a:lnTo>
                    <a:pt x="13804" y="519"/>
                  </a:lnTo>
                  <a:lnTo>
                    <a:pt x="13800" y="522"/>
                  </a:lnTo>
                  <a:cubicBezTo>
                    <a:pt x="13193" y="180"/>
                    <a:pt x="12491" y="1"/>
                    <a:pt x="117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68;p40">
              <a:extLst>
                <a:ext uri="{FF2B5EF4-FFF2-40B4-BE49-F238E27FC236}">
                  <a16:creationId xmlns:a16="http://schemas.microsoft.com/office/drawing/2014/main" id="{31C16891-7303-A578-8F0A-83C37CBFB997}"/>
                </a:ext>
              </a:extLst>
            </p:cNvPr>
            <p:cNvSpPr/>
            <p:nvPr/>
          </p:nvSpPr>
          <p:spPr>
            <a:xfrm>
              <a:off x="1367425" y="1460475"/>
              <a:ext cx="405150" cy="523200"/>
            </a:xfrm>
            <a:custGeom>
              <a:avLst/>
              <a:gdLst/>
              <a:ahLst/>
              <a:cxnLst/>
              <a:rect l="l" t="t" r="r" b="b"/>
              <a:pathLst>
                <a:path w="16206" h="20928" extrusionOk="0">
                  <a:moveTo>
                    <a:pt x="11722" y="0"/>
                  </a:moveTo>
                  <a:cubicBezTo>
                    <a:pt x="10633" y="0"/>
                    <a:pt x="9404" y="356"/>
                    <a:pt x="8103" y="1106"/>
                  </a:cubicBezTo>
                  <a:cubicBezTo>
                    <a:pt x="3627" y="3689"/>
                    <a:pt x="0" y="9975"/>
                    <a:pt x="0" y="15144"/>
                  </a:cubicBezTo>
                  <a:cubicBezTo>
                    <a:pt x="0" y="18808"/>
                    <a:pt x="1826" y="20928"/>
                    <a:pt x="4486" y="20928"/>
                  </a:cubicBezTo>
                  <a:cubicBezTo>
                    <a:pt x="5575" y="20928"/>
                    <a:pt x="6803" y="20573"/>
                    <a:pt x="8103" y="19822"/>
                  </a:cubicBezTo>
                  <a:cubicBezTo>
                    <a:pt x="12579" y="17236"/>
                    <a:pt x="16206" y="10954"/>
                    <a:pt x="16206" y="5785"/>
                  </a:cubicBezTo>
                  <a:cubicBezTo>
                    <a:pt x="16206" y="2119"/>
                    <a:pt x="14380" y="0"/>
                    <a:pt x="117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69;p40">
              <a:extLst>
                <a:ext uri="{FF2B5EF4-FFF2-40B4-BE49-F238E27FC236}">
                  <a16:creationId xmlns:a16="http://schemas.microsoft.com/office/drawing/2014/main" id="{02F07C6D-B59A-DC3B-015C-4193A3787C80}"/>
                </a:ext>
              </a:extLst>
            </p:cNvPr>
            <p:cNvSpPr/>
            <p:nvPr/>
          </p:nvSpPr>
          <p:spPr>
            <a:xfrm>
              <a:off x="1505175" y="1605675"/>
              <a:ext cx="106050" cy="248100"/>
            </a:xfrm>
            <a:custGeom>
              <a:avLst/>
              <a:gdLst/>
              <a:ahLst/>
              <a:cxnLst/>
              <a:rect l="l" t="t" r="r" b="b"/>
              <a:pathLst>
                <a:path w="4242" h="9924" extrusionOk="0">
                  <a:moveTo>
                    <a:pt x="4065" y="1"/>
                  </a:moveTo>
                  <a:cubicBezTo>
                    <a:pt x="4024" y="1"/>
                    <a:pt x="3979" y="15"/>
                    <a:pt x="3931" y="43"/>
                  </a:cubicBezTo>
                  <a:lnTo>
                    <a:pt x="3035" y="560"/>
                  </a:lnTo>
                  <a:cubicBezTo>
                    <a:pt x="2955" y="605"/>
                    <a:pt x="2886" y="670"/>
                    <a:pt x="2821" y="757"/>
                  </a:cubicBezTo>
                  <a:cubicBezTo>
                    <a:pt x="2755" y="843"/>
                    <a:pt x="2693" y="929"/>
                    <a:pt x="2631" y="1019"/>
                  </a:cubicBezTo>
                  <a:lnTo>
                    <a:pt x="132" y="4732"/>
                  </a:lnTo>
                  <a:cubicBezTo>
                    <a:pt x="62" y="4835"/>
                    <a:pt x="24" y="4936"/>
                    <a:pt x="11" y="5042"/>
                  </a:cubicBezTo>
                  <a:cubicBezTo>
                    <a:pt x="0" y="5146"/>
                    <a:pt x="21" y="5222"/>
                    <a:pt x="76" y="5270"/>
                  </a:cubicBezTo>
                  <a:lnTo>
                    <a:pt x="617" y="5742"/>
                  </a:lnTo>
                  <a:cubicBezTo>
                    <a:pt x="651" y="5768"/>
                    <a:pt x="689" y="5780"/>
                    <a:pt x="729" y="5780"/>
                  </a:cubicBezTo>
                  <a:cubicBezTo>
                    <a:pt x="760" y="5780"/>
                    <a:pt x="793" y="5773"/>
                    <a:pt x="828" y="5760"/>
                  </a:cubicBezTo>
                  <a:cubicBezTo>
                    <a:pt x="910" y="5725"/>
                    <a:pt x="983" y="5660"/>
                    <a:pt x="1055" y="5556"/>
                  </a:cubicBezTo>
                  <a:lnTo>
                    <a:pt x="2686" y="3139"/>
                  </a:lnTo>
                  <a:lnTo>
                    <a:pt x="2686" y="9700"/>
                  </a:lnTo>
                  <a:cubicBezTo>
                    <a:pt x="2686" y="9801"/>
                    <a:pt x="2718" y="9866"/>
                    <a:pt x="2780" y="9901"/>
                  </a:cubicBezTo>
                  <a:cubicBezTo>
                    <a:pt x="2806" y="9916"/>
                    <a:pt x="2835" y="9924"/>
                    <a:pt x="2866" y="9924"/>
                  </a:cubicBezTo>
                  <a:cubicBezTo>
                    <a:pt x="2906" y="9924"/>
                    <a:pt x="2951" y="9910"/>
                    <a:pt x="3000" y="9880"/>
                  </a:cubicBezTo>
                  <a:lnTo>
                    <a:pt x="3931" y="9342"/>
                  </a:lnTo>
                  <a:cubicBezTo>
                    <a:pt x="4013" y="9294"/>
                    <a:pt x="4086" y="9218"/>
                    <a:pt x="4148" y="9111"/>
                  </a:cubicBezTo>
                  <a:cubicBezTo>
                    <a:pt x="4210" y="9005"/>
                    <a:pt x="4241" y="8904"/>
                    <a:pt x="4241" y="8804"/>
                  </a:cubicBezTo>
                  <a:lnTo>
                    <a:pt x="4241" y="222"/>
                  </a:lnTo>
                  <a:cubicBezTo>
                    <a:pt x="4241" y="122"/>
                    <a:pt x="4210" y="56"/>
                    <a:pt x="4148" y="23"/>
                  </a:cubicBezTo>
                  <a:cubicBezTo>
                    <a:pt x="4122" y="8"/>
                    <a:pt x="4095" y="1"/>
                    <a:pt x="40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70;p40">
              <a:extLst>
                <a:ext uri="{FF2B5EF4-FFF2-40B4-BE49-F238E27FC236}">
                  <a16:creationId xmlns:a16="http://schemas.microsoft.com/office/drawing/2014/main" id="{66931120-A19B-8FFD-CBBB-01A169A197DC}"/>
                </a:ext>
              </a:extLst>
            </p:cNvPr>
            <p:cNvSpPr/>
            <p:nvPr/>
          </p:nvSpPr>
          <p:spPr>
            <a:xfrm>
              <a:off x="3375350" y="2427000"/>
              <a:ext cx="174425" cy="100475"/>
            </a:xfrm>
            <a:custGeom>
              <a:avLst/>
              <a:gdLst/>
              <a:ahLst/>
              <a:cxnLst/>
              <a:rect l="l" t="t" r="r" b="b"/>
              <a:pathLst>
                <a:path w="6977" h="4019" extrusionOk="0">
                  <a:moveTo>
                    <a:pt x="3485" y="0"/>
                  </a:moveTo>
                  <a:cubicBezTo>
                    <a:pt x="2595" y="0"/>
                    <a:pt x="1704" y="196"/>
                    <a:pt x="1025" y="587"/>
                  </a:cubicBezTo>
                  <a:cubicBezTo>
                    <a:pt x="591" y="839"/>
                    <a:pt x="298" y="1139"/>
                    <a:pt x="139" y="1456"/>
                  </a:cubicBezTo>
                  <a:lnTo>
                    <a:pt x="4" y="1456"/>
                  </a:lnTo>
                  <a:lnTo>
                    <a:pt x="4" y="2001"/>
                  </a:lnTo>
                  <a:cubicBezTo>
                    <a:pt x="1" y="2518"/>
                    <a:pt x="343" y="3035"/>
                    <a:pt x="1025" y="3432"/>
                  </a:cubicBezTo>
                  <a:cubicBezTo>
                    <a:pt x="1704" y="3823"/>
                    <a:pt x="2595" y="4019"/>
                    <a:pt x="3485" y="4019"/>
                  </a:cubicBezTo>
                  <a:cubicBezTo>
                    <a:pt x="4376" y="4019"/>
                    <a:pt x="5266" y="3823"/>
                    <a:pt x="5946" y="3432"/>
                  </a:cubicBezTo>
                  <a:cubicBezTo>
                    <a:pt x="6638" y="3032"/>
                    <a:pt x="6976" y="2508"/>
                    <a:pt x="6966" y="1984"/>
                  </a:cubicBezTo>
                  <a:lnTo>
                    <a:pt x="6966" y="1456"/>
                  </a:lnTo>
                  <a:lnTo>
                    <a:pt x="6831" y="1456"/>
                  </a:lnTo>
                  <a:cubicBezTo>
                    <a:pt x="6673" y="1139"/>
                    <a:pt x="6380" y="839"/>
                    <a:pt x="5946" y="587"/>
                  </a:cubicBezTo>
                  <a:cubicBezTo>
                    <a:pt x="5266" y="196"/>
                    <a:pt x="4376" y="0"/>
                    <a:pt x="3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1;p40">
              <a:extLst>
                <a:ext uri="{FF2B5EF4-FFF2-40B4-BE49-F238E27FC236}">
                  <a16:creationId xmlns:a16="http://schemas.microsoft.com/office/drawing/2014/main" id="{B6371601-332B-7220-B4E4-C73C6C0F21DF}"/>
                </a:ext>
              </a:extLst>
            </p:cNvPr>
            <p:cNvSpPr/>
            <p:nvPr/>
          </p:nvSpPr>
          <p:spPr>
            <a:xfrm>
              <a:off x="3366925" y="2413125"/>
              <a:ext cx="191125" cy="100550"/>
            </a:xfrm>
            <a:custGeom>
              <a:avLst/>
              <a:gdLst/>
              <a:ahLst/>
              <a:cxnLst/>
              <a:rect l="l" t="t" r="r" b="b"/>
              <a:pathLst>
                <a:path w="7645" h="4022" extrusionOk="0">
                  <a:moveTo>
                    <a:pt x="3822" y="1"/>
                  </a:moveTo>
                  <a:cubicBezTo>
                    <a:pt x="2932" y="1"/>
                    <a:pt x="2041" y="197"/>
                    <a:pt x="1362" y="591"/>
                  </a:cubicBezTo>
                  <a:cubicBezTo>
                    <a:pt x="0" y="1377"/>
                    <a:pt x="0" y="2649"/>
                    <a:pt x="1362" y="3432"/>
                  </a:cubicBezTo>
                  <a:cubicBezTo>
                    <a:pt x="2041" y="3825"/>
                    <a:pt x="2932" y="4022"/>
                    <a:pt x="3822" y="4022"/>
                  </a:cubicBezTo>
                  <a:cubicBezTo>
                    <a:pt x="4713" y="4022"/>
                    <a:pt x="5603" y="3825"/>
                    <a:pt x="6283" y="3432"/>
                  </a:cubicBezTo>
                  <a:cubicBezTo>
                    <a:pt x="7644" y="2649"/>
                    <a:pt x="7644" y="1373"/>
                    <a:pt x="6283" y="591"/>
                  </a:cubicBezTo>
                  <a:cubicBezTo>
                    <a:pt x="5603" y="197"/>
                    <a:pt x="4713" y="1"/>
                    <a:pt x="3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72;p40">
              <a:extLst>
                <a:ext uri="{FF2B5EF4-FFF2-40B4-BE49-F238E27FC236}">
                  <a16:creationId xmlns:a16="http://schemas.microsoft.com/office/drawing/2014/main" id="{6D40514E-0158-661C-A2F7-0A8B9684C424}"/>
                </a:ext>
              </a:extLst>
            </p:cNvPr>
            <p:cNvSpPr/>
            <p:nvPr/>
          </p:nvSpPr>
          <p:spPr>
            <a:xfrm>
              <a:off x="3440100" y="1940500"/>
              <a:ext cx="44850" cy="529925"/>
            </a:xfrm>
            <a:custGeom>
              <a:avLst/>
              <a:gdLst/>
              <a:ahLst/>
              <a:cxnLst/>
              <a:rect l="l" t="t" r="r" b="b"/>
              <a:pathLst>
                <a:path w="1794" h="21197" extrusionOk="0">
                  <a:moveTo>
                    <a:pt x="0" y="1"/>
                  </a:moveTo>
                  <a:lnTo>
                    <a:pt x="0" y="20678"/>
                  </a:lnTo>
                  <a:cubicBezTo>
                    <a:pt x="0" y="20810"/>
                    <a:pt x="87" y="20944"/>
                    <a:pt x="263" y="21044"/>
                  </a:cubicBezTo>
                  <a:cubicBezTo>
                    <a:pt x="437" y="21146"/>
                    <a:pt x="666" y="21197"/>
                    <a:pt x="895" y="21197"/>
                  </a:cubicBezTo>
                  <a:cubicBezTo>
                    <a:pt x="1124" y="21197"/>
                    <a:pt x="1354" y="21146"/>
                    <a:pt x="1528" y="21044"/>
                  </a:cubicBezTo>
                  <a:cubicBezTo>
                    <a:pt x="1704" y="20944"/>
                    <a:pt x="1790" y="20810"/>
                    <a:pt x="1790" y="20678"/>
                  </a:cubicBezTo>
                  <a:lnTo>
                    <a:pt x="179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73;p40">
              <a:extLst>
                <a:ext uri="{FF2B5EF4-FFF2-40B4-BE49-F238E27FC236}">
                  <a16:creationId xmlns:a16="http://schemas.microsoft.com/office/drawing/2014/main" id="{27CCC36A-D3EA-ADA0-19F3-2134D4A6954F}"/>
                </a:ext>
              </a:extLst>
            </p:cNvPr>
            <p:cNvSpPr/>
            <p:nvPr/>
          </p:nvSpPr>
          <p:spPr>
            <a:xfrm>
              <a:off x="3440100" y="1997050"/>
              <a:ext cx="44850" cy="42000"/>
            </a:xfrm>
            <a:custGeom>
              <a:avLst/>
              <a:gdLst/>
              <a:ahLst/>
              <a:cxnLst/>
              <a:rect l="l" t="t" r="r" b="b"/>
              <a:pathLst>
                <a:path w="1794" h="1680" extrusionOk="0">
                  <a:moveTo>
                    <a:pt x="0" y="0"/>
                  </a:moveTo>
                  <a:lnTo>
                    <a:pt x="0" y="649"/>
                  </a:lnTo>
                  <a:lnTo>
                    <a:pt x="1790" y="1679"/>
                  </a:lnTo>
                  <a:lnTo>
                    <a:pt x="1793" y="1038"/>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74;p40">
              <a:extLst>
                <a:ext uri="{FF2B5EF4-FFF2-40B4-BE49-F238E27FC236}">
                  <a16:creationId xmlns:a16="http://schemas.microsoft.com/office/drawing/2014/main" id="{5D79B18B-77DB-9C8C-B828-F84373A1D4FF}"/>
                </a:ext>
              </a:extLst>
            </p:cNvPr>
            <p:cNvSpPr/>
            <p:nvPr/>
          </p:nvSpPr>
          <p:spPr>
            <a:xfrm>
              <a:off x="3278925" y="1620900"/>
              <a:ext cx="447200" cy="458750"/>
            </a:xfrm>
            <a:custGeom>
              <a:avLst/>
              <a:gdLst/>
              <a:ahLst/>
              <a:cxnLst/>
              <a:rect l="l" t="t" r="r" b="b"/>
              <a:pathLst>
                <a:path w="17888" h="18350" extrusionOk="0">
                  <a:moveTo>
                    <a:pt x="4734" y="0"/>
                  </a:moveTo>
                  <a:cubicBezTo>
                    <a:pt x="4308" y="0"/>
                    <a:pt x="3833" y="137"/>
                    <a:pt x="3331" y="427"/>
                  </a:cubicBezTo>
                  <a:cubicBezTo>
                    <a:pt x="1493" y="1489"/>
                    <a:pt x="0" y="4182"/>
                    <a:pt x="0" y="6448"/>
                  </a:cubicBezTo>
                  <a:lnTo>
                    <a:pt x="0" y="10978"/>
                  </a:lnTo>
                  <a:cubicBezTo>
                    <a:pt x="0" y="11164"/>
                    <a:pt x="134" y="11395"/>
                    <a:pt x="296" y="11488"/>
                  </a:cubicBezTo>
                  <a:lnTo>
                    <a:pt x="12040" y="18277"/>
                  </a:lnTo>
                  <a:cubicBezTo>
                    <a:pt x="12123" y="18326"/>
                    <a:pt x="12230" y="18350"/>
                    <a:pt x="12337" y="18350"/>
                  </a:cubicBezTo>
                  <a:cubicBezTo>
                    <a:pt x="12354" y="18350"/>
                    <a:pt x="12371" y="18350"/>
                    <a:pt x="12389" y="18346"/>
                  </a:cubicBezTo>
                  <a:lnTo>
                    <a:pt x="12678" y="17764"/>
                  </a:lnTo>
                  <a:lnTo>
                    <a:pt x="15316" y="12478"/>
                  </a:lnTo>
                  <a:lnTo>
                    <a:pt x="16095" y="10916"/>
                  </a:lnTo>
                  <a:lnTo>
                    <a:pt x="17733" y="7627"/>
                  </a:lnTo>
                  <a:lnTo>
                    <a:pt x="17888" y="7320"/>
                  </a:lnTo>
                  <a:lnTo>
                    <a:pt x="5589" y="210"/>
                  </a:lnTo>
                  <a:lnTo>
                    <a:pt x="5586" y="216"/>
                  </a:lnTo>
                  <a:cubicBezTo>
                    <a:pt x="5334" y="74"/>
                    <a:pt x="5047" y="0"/>
                    <a:pt x="47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75;p40">
              <a:extLst>
                <a:ext uri="{FF2B5EF4-FFF2-40B4-BE49-F238E27FC236}">
                  <a16:creationId xmlns:a16="http://schemas.microsoft.com/office/drawing/2014/main" id="{083394E0-E7B0-4DE5-54B0-7E27F2B92DC3}"/>
                </a:ext>
              </a:extLst>
            </p:cNvPr>
            <p:cNvSpPr/>
            <p:nvPr/>
          </p:nvSpPr>
          <p:spPr>
            <a:xfrm>
              <a:off x="3584500" y="1809825"/>
              <a:ext cx="101200" cy="269825"/>
            </a:xfrm>
            <a:custGeom>
              <a:avLst/>
              <a:gdLst/>
              <a:ahLst/>
              <a:cxnLst/>
              <a:rect l="l" t="t" r="r" b="b"/>
              <a:pathLst>
                <a:path w="4048" h="10793" extrusionOk="0">
                  <a:moveTo>
                    <a:pt x="3444" y="0"/>
                  </a:moveTo>
                  <a:cubicBezTo>
                    <a:pt x="2703" y="277"/>
                    <a:pt x="0" y="2507"/>
                    <a:pt x="0" y="6020"/>
                  </a:cubicBezTo>
                  <a:cubicBezTo>
                    <a:pt x="0" y="8972"/>
                    <a:pt x="4" y="10506"/>
                    <a:pt x="7" y="10782"/>
                  </a:cubicBezTo>
                  <a:cubicBezTo>
                    <a:pt x="42" y="10789"/>
                    <a:pt x="79" y="10793"/>
                    <a:pt x="114" y="10793"/>
                  </a:cubicBezTo>
                  <a:cubicBezTo>
                    <a:pt x="131" y="10793"/>
                    <a:pt x="148" y="10793"/>
                    <a:pt x="166" y="10789"/>
                  </a:cubicBezTo>
                  <a:lnTo>
                    <a:pt x="455" y="10207"/>
                  </a:lnTo>
                  <a:lnTo>
                    <a:pt x="3093" y="4921"/>
                  </a:lnTo>
                  <a:lnTo>
                    <a:pt x="3872" y="3359"/>
                  </a:lnTo>
                  <a:lnTo>
                    <a:pt x="4048" y="3000"/>
                  </a:lnTo>
                  <a:lnTo>
                    <a:pt x="3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76;p40">
              <a:extLst>
                <a:ext uri="{FF2B5EF4-FFF2-40B4-BE49-F238E27FC236}">
                  <a16:creationId xmlns:a16="http://schemas.microsoft.com/office/drawing/2014/main" id="{BA21A40F-5EF4-E7D6-25A7-7147F4454E93}"/>
                </a:ext>
              </a:extLst>
            </p:cNvPr>
            <p:cNvSpPr/>
            <p:nvPr/>
          </p:nvSpPr>
          <p:spPr>
            <a:xfrm>
              <a:off x="3587325" y="1897500"/>
              <a:ext cx="163625" cy="182150"/>
            </a:xfrm>
            <a:custGeom>
              <a:avLst/>
              <a:gdLst/>
              <a:ahLst/>
              <a:cxnLst/>
              <a:rect l="l" t="t" r="r" b="b"/>
              <a:pathLst>
                <a:path w="6545" h="7286" extrusionOk="0">
                  <a:moveTo>
                    <a:pt x="529" y="0"/>
                  </a:moveTo>
                  <a:cubicBezTo>
                    <a:pt x="198" y="831"/>
                    <a:pt x="1" y="1700"/>
                    <a:pt x="1" y="2513"/>
                  </a:cubicBezTo>
                  <a:lnTo>
                    <a:pt x="1" y="7286"/>
                  </a:lnTo>
                  <a:cubicBezTo>
                    <a:pt x="18" y="7286"/>
                    <a:pt x="35" y="7286"/>
                    <a:pt x="53" y="7282"/>
                  </a:cubicBezTo>
                  <a:cubicBezTo>
                    <a:pt x="142" y="7275"/>
                    <a:pt x="228" y="7254"/>
                    <a:pt x="297" y="7213"/>
                  </a:cubicBezTo>
                  <a:lnTo>
                    <a:pt x="6363" y="3710"/>
                  </a:lnTo>
                  <a:cubicBezTo>
                    <a:pt x="6373" y="3707"/>
                    <a:pt x="6383" y="3700"/>
                    <a:pt x="6393" y="3693"/>
                  </a:cubicBezTo>
                  <a:cubicBezTo>
                    <a:pt x="6452" y="3655"/>
                    <a:pt x="6493" y="3613"/>
                    <a:pt x="6517" y="3576"/>
                  </a:cubicBezTo>
                  <a:lnTo>
                    <a:pt x="6517" y="3572"/>
                  </a:lnTo>
                  <a:cubicBezTo>
                    <a:pt x="6545" y="3521"/>
                    <a:pt x="6538" y="3473"/>
                    <a:pt x="6490" y="3441"/>
                  </a:cubicBezTo>
                  <a:cubicBezTo>
                    <a:pt x="6393" y="3386"/>
                    <a:pt x="6317" y="3344"/>
                    <a:pt x="6317" y="3344"/>
                  </a:cubicBezTo>
                  <a:lnTo>
                    <a:pt x="2980" y="1414"/>
                  </a:lnTo>
                  <a:lnTo>
                    <a:pt x="828" y="172"/>
                  </a:lnTo>
                  <a:lnTo>
                    <a:pt x="52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77;p40">
              <a:extLst>
                <a:ext uri="{FF2B5EF4-FFF2-40B4-BE49-F238E27FC236}">
                  <a16:creationId xmlns:a16="http://schemas.microsoft.com/office/drawing/2014/main" id="{224B532B-18F2-0C66-A93C-66CAB86EE0B7}"/>
                </a:ext>
              </a:extLst>
            </p:cNvPr>
            <p:cNvSpPr/>
            <p:nvPr/>
          </p:nvSpPr>
          <p:spPr>
            <a:xfrm>
              <a:off x="3587325" y="1799100"/>
              <a:ext cx="166475" cy="280550"/>
            </a:xfrm>
            <a:custGeom>
              <a:avLst/>
              <a:gdLst/>
              <a:ahLst/>
              <a:cxnLst/>
              <a:rect l="l" t="t" r="r" b="b"/>
              <a:pathLst>
                <a:path w="6659" h="11222" extrusionOk="0">
                  <a:moveTo>
                    <a:pt x="4745" y="343"/>
                  </a:moveTo>
                  <a:cubicBezTo>
                    <a:pt x="4986" y="343"/>
                    <a:pt x="5204" y="395"/>
                    <a:pt x="5397" y="499"/>
                  </a:cubicBezTo>
                  <a:cubicBezTo>
                    <a:pt x="5980" y="809"/>
                    <a:pt x="6317" y="1557"/>
                    <a:pt x="6317" y="2605"/>
                  </a:cubicBezTo>
                  <a:lnTo>
                    <a:pt x="6317" y="7177"/>
                  </a:lnTo>
                  <a:cubicBezTo>
                    <a:pt x="6317" y="7232"/>
                    <a:pt x="6280" y="7301"/>
                    <a:pt x="6228" y="7329"/>
                  </a:cubicBezTo>
                  <a:lnTo>
                    <a:pt x="432" y="10677"/>
                  </a:lnTo>
                  <a:cubicBezTo>
                    <a:pt x="418" y="10685"/>
                    <a:pt x="404" y="10689"/>
                    <a:pt x="392" y="10689"/>
                  </a:cubicBezTo>
                  <a:cubicBezTo>
                    <a:pt x="363" y="10689"/>
                    <a:pt x="342" y="10667"/>
                    <a:pt x="342" y="10625"/>
                  </a:cubicBezTo>
                  <a:lnTo>
                    <a:pt x="342" y="6449"/>
                  </a:lnTo>
                  <a:cubicBezTo>
                    <a:pt x="342" y="5722"/>
                    <a:pt x="511" y="4912"/>
                    <a:pt x="828" y="4108"/>
                  </a:cubicBezTo>
                  <a:cubicBezTo>
                    <a:pt x="835" y="4094"/>
                    <a:pt x="839" y="4078"/>
                    <a:pt x="846" y="4064"/>
                  </a:cubicBezTo>
                  <a:cubicBezTo>
                    <a:pt x="966" y="3767"/>
                    <a:pt x="1100" y="3478"/>
                    <a:pt x="1249" y="3201"/>
                  </a:cubicBezTo>
                  <a:cubicBezTo>
                    <a:pt x="1839" y="2116"/>
                    <a:pt x="2645" y="1219"/>
                    <a:pt x="3504" y="726"/>
                  </a:cubicBezTo>
                  <a:cubicBezTo>
                    <a:pt x="3945" y="471"/>
                    <a:pt x="4363" y="343"/>
                    <a:pt x="4745" y="343"/>
                  </a:cubicBezTo>
                  <a:close/>
                  <a:moveTo>
                    <a:pt x="4743" y="1"/>
                  </a:moveTo>
                  <a:cubicBezTo>
                    <a:pt x="4315" y="1"/>
                    <a:pt x="3837" y="138"/>
                    <a:pt x="3331" y="429"/>
                  </a:cubicBezTo>
                  <a:cubicBezTo>
                    <a:pt x="2376" y="981"/>
                    <a:pt x="1511" y="1978"/>
                    <a:pt x="908" y="3122"/>
                  </a:cubicBezTo>
                  <a:cubicBezTo>
                    <a:pt x="766" y="3388"/>
                    <a:pt x="639" y="3660"/>
                    <a:pt x="529" y="3936"/>
                  </a:cubicBezTo>
                  <a:cubicBezTo>
                    <a:pt x="198" y="4767"/>
                    <a:pt x="1" y="5636"/>
                    <a:pt x="1" y="6449"/>
                  </a:cubicBezTo>
                  <a:lnTo>
                    <a:pt x="1" y="11222"/>
                  </a:lnTo>
                  <a:cubicBezTo>
                    <a:pt x="18" y="11222"/>
                    <a:pt x="35" y="11222"/>
                    <a:pt x="53" y="11218"/>
                  </a:cubicBezTo>
                  <a:cubicBezTo>
                    <a:pt x="142" y="11211"/>
                    <a:pt x="228" y="11190"/>
                    <a:pt x="297" y="11149"/>
                  </a:cubicBezTo>
                  <a:lnTo>
                    <a:pt x="6363" y="7646"/>
                  </a:lnTo>
                  <a:cubicBezTo>
                    <a:pt x="6373" y="7643"/>
                    <a:pt x="6383" y="7636"/>
                    <a:pt x="6393" y="7629"/>
                  </a:cubicBezTo>
                  <a:cubicBezTo>
                    <a:pt x="6438" y="7598"/>
                    <a:pt x="6479" y="7557"/>
                    <a:pt x="6517" y="7512"/>
                  </a:cubicBezTo>
                  <a:lnTo>
                    <a:pt x="6517" y="7508"/>
                  </a:lnTo>
                  <a:cubicBezTo>
                    <a:pt x="6603" y="7401"/>
                    <a:pt x="6659" y="7260"/>
                    <a:pt x="6659" y="7135"/>
                  </a:cubicBezTo>
                  <a:lnTo>
                    <a:pt x="6659" y="2605"/>
                  </a:lnTo>
                  <a:cubicBezTo>
                    <a:pt x="6659" y="1395"/>
                    <a:pt x="6231" y="550"/>
                    <a:pt x="5552" y="192"/>
                  </a:cubicBezTo>
                  <a:cubicBezTo>
                    <a:pt x="5311" y="66"/>
                    <a:pt x="5039" y="1"/>
                    <a:pt x="47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78;p40">
              <a:extLst>
                <a:ext uri="{FF2B5EF4-FFF2-40B4-BE49-F238E27FC236}">
                  <a16:creationId xmlns:a16="http://schemas.microsoft.com/office/drawing/2014/main" id="{E5F09775-6320-4416-C496-378A2BAB2B75}"/>
                </a:ext>
              </a:extLst>
            </p:cNvPr>
            <p:cNvSpPr/>
            <p:nvPr/>
          </p:nvSpPr>
          <p:spPr>
            <a:xfrm>
              <a:off x="3608025" y="1807675"/>
              <a:ext cx="137250" cy="173450"/>
            </a:xfrm>
            <a:custGeom>
              <a:avLst/>
              <a:gdLst/>
              <a:ahLst/>
              <a:cxnLst/>
              <a:rect l="l" t="t" r="r" b="b"/>
              <a:pathLst>
                <a:path w="5490" h="6938" extrusionOk="0">
                  <a:moveTo>
                    <a:pt x="3917" y="0"/>
                  </a:moveTo>
                  <a:cubicBezTo>
                    <a:pt x="3535" y="0"/>
                    <a:pt x="3117" y="128"/>
                    <a:pt x="2676" y="383"/>
                  </a:cubicBezTo>
                  <a:cubicBezTo>
                    <a:pt x="1600" y="1004"/>
                    <a:pt x="607" y="2249"/>
                    <a:pt x="18" y="3721"/>
                  </a:cubicBezTo>
                  <a:cubicBezTo>
                    <a:pt x="11" y="3735"/>
                    <a:pt x="7" y="3751"/>
                    <a:pt x="0" y="3765"/>
                  </a:cubicBezTo>
                  <a:lnTo>
                    <a:pt x="5489" y="6937"/>
                  </a:lnTo>
                  <a:lnTo>
                    <a:pt x="5489" y="2262"/>
                  </a:lnTo>
                  <a:cubicBezTo>
                    <a:pt x="5489" y="866"/>
                    <a:pt x="4886" y="0"/>
                    <a:pt x="39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79;p40">
              <a:extLst>
                <a:ext uri="{FF2B5EF4-FFF2-40B4-BE49-F238E27FC236}">
                  <a16:creationId xmlns:a16="http://schemas.microsoft.com/office/drawing/2014/main" id="{9EE8AA9D-ACDE-A346-6060-07CC54BB19BF}"/>
                </a:ext>
              </a:extLst>
            </p:cNvPr>
            <p:cNvSpPr/>
            <p:nvPr/>
          </p:nvSpPr>
          <p:spPr>
            <a:xfrm>
              <a:off x="3494075" y="1913950"/>
              <a:ext cx="51150" cy="63975"/>
            </a:xfrm>
            <a:custGeom>
              <a:avLst/>
              <a:gdLst/>
              <a:ahLst/>
              <a:cxnLst/>
              <a:rect l="l" t="t" r="r" b="b"/>
              <a:pathLst>
                <a:path w="2046" h="2559" extrusionOk="0">
                  <a:moveTo>
                    <a:pt x="721" y="0"/>
                  </a:moveTo>
                  <a:cubicBezTo>
                    <a:pt x="634" y="0"/>
                    <a:pt x="555" y="20"/>
                    <a:pt x="486" y="59"/>
                  </a:cubicBezTo>
                  <a:lnTo>
                    <a:pt x="483" y="59"/>
                  </a:lnTo>
                  <a:lnTo>
                    <a:pt x="0" y="339"/>
                  </a:lnTo>
                  <a:lnTo>
                    <a:pt x="96" y="504"/>
                  </a:lnTo>
                  <a:cubicBezTo>
                    <a:pt x="80" y="573"/>
                    <a:pt x="69" y="649"/>
                    <a:pt x="69" y="738"/>
                  </a:cubicBezTo>
                  <a:cubicBezTo>
                    <a:pt x="69" y="1321"/>
                    <a:pt x="479" y="2032"/>
                    <a:pt x="982" y="2321"/>
                  </a:cubicBezTo>
                  <a:cubicBezTo>
                    <a:pt x="1076" y="2376"/>
                    <a:pt x="1162" y="2404"/>
                    <a:pt x="1248" y="2425"/>
                  </a:cubicBezTo>
                  <a:lnTo>
                    <a:pt x="1328" y="2559"/>
                  </a:lnTo>
                  <a:lnTo>
                    <a:pt x="1776" y="2304"/>
                  </a:lnTo>
                  <a:lnTo>
                    <a:pt x="1779" y="2304"/>
                  </a:lnTo>
                  <a:lnTo>
                    <a:pt x="1779" y="2301"/>
                  </a:lnTo>
                  <a:cubicBezTo>
                    <a:pt x="1945" y="2207"/>
                    <a:pt x="2045" y="2000"/>
                    <a:pt x="2045" y="1711"/>
                  </a:cubicBezTo>
                  <a:cubicBezTo>
                    <a:pt x="2045" y="1125"/>
                    <a:pt x="1635" y="418"/>
                    <a:pt x="1131" y="125"/>
                  </a:cubicBezTo>
                  <a:cubicBezTo>
                    <a:pt x="983" y="40"/>
                    <a:pt x="844"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80;p40">
              <a:extLst>
                <a:ext uri="{FF2B5EF4-FFF2-40B4-BE49-F238E27FC236}">
                  <a16:creationId xmlns:a16="http://schemas.microsoft.com/office/drawing/2014/main" id="{AFA56127-BAE4-B3A4-1CD5-AA33527B31A6}"/>
                </a:ext>
              </a:extLst>
            </p:cNvPr>
            <p:cNvSpPr/>
            <p:nvPr/>
          </p:nvSpPr>
          <p:spPr>
            <a:xfrm>
              <a:off x="3487775" y="1920600"/>
              <a:ext cx="45875" cy="59100"/>
            </a:xfrm>
            <a:custGeom>
              <a:avLst/>
              <a:gdLst/>
              <a:ahLst/>
              <a:cxnLst/>
              <a:rect l="l" t="t" r="r" b="b"/>
              <a:pathLst>
                <a:path w="1835" h="2364" extrusionOk="0">
                  <a:moveTo>
                    <a:pt x="509" y="0"/>
                  </a:moveTo>
                  <a:cubicBezTo>
                    <a:pt x="207" y="0"/>
                    <a:pt x="1" y="239"/>
                    <a:pt x="1" y="655"/>
                  </a:cubicBezTo>
                  <a:cubicBezTo>
                    <a:pt x="4" y="1238"/>
                    <a:pt x="410" y="1949"/>
                    <a:pt x="918" y="2238"/>
                  </a:cubicBezTo>
                  <a:cubicBezTo>
                    <a:pt x="1065" y="2323"/>
                    <a:pt x="1204" y="2364"/>
                    <a:pt x="1327" y="2364"/>
                  </a:cubicBezTo>
                  <a:cubicBezTo>
                    <a:pt x="1628" y="2364"/>
                    <a:pt x="1834" y="2124"/>
                    <a:pt x="1834" y="1710"/>
                  </a:cubicBezTo>
                  <a:cubicBezTo>
                    <a:pt x="1834" y="1128"/>
                    <a:pt x="1424" y="418"/>
                    <a:pt x="918" y="124"/>
                  </a:cubicBezTo>
                  <a:cubicBezTo>
                    <a:pt x="770" y="40"/>
                    <a:pt x="632" y="0"/>
                    <a:pt x="50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81;p40">
              <a:extLst>
                <a:ext uri="{FF2B5EF4-FFF2-40B4-BE49-F238E27FC236}">
                  <a16:creationId xmlns:a16="http://schemas.microsoft.com/office/drawing/2014/main" id="{18ABF607-E14A-C52B-2882-4C6549DC0997}"/>
                </a:ext>
              </a:extLst>
            </p:cNvPr>
            <p:cNvSpPr/>
            <p:nvPr/>
          </p:nvSpPr>
          <p:spPr>
            <a:xfrm>
              <a:off x="3504050" y="1755500"/>
              <a:ext cx="13325" cy="200975"/>
            </a:xfrm>
            <a:custGeom>
              <a:avLst/>
              <a:gdLst/>
              <a:ahLst/>
              <a:cxnLst/>
              <a:rect l="l" t="t" r="r" b="b"/>
              <a:pathLst>
                <a:path w="533" h="8039" extrusionOk="0">
                  <a:moveTo>
                    <a:pt x="267" y="1"/>
                  </a:moveTo>
                  <a:cubicBezTo>
                    <a:pt x="118" y="1"/>
                    <a:pt x="1" y="122"/>
                    <a:pt x="1" y="267"/>
                  </a:cubicBezTo>
                  <a:lnTo>
                    <a:pt x="1" y="7773"/>
                  </a:lnTo>
                  <a:cubicBezTo>
                    <a:pt x="1" y="7918"/>
                    <a:pt x="118" y="8039"/>
                    <a:pt x="267" y="8039"/>
                  </a:cubicBezTo>
                  <a:cubicBezTo>
                    <a:pt x="415" y="8039"/>
                    <a:pt x="532" y="7918"/>
                    <a:pt x="532" y="7773"/>
                  </a:cubicBezTo>
                  <a:lnTo>
                    <a:pt x="532" y="267"/>
                  </a:lnTo>
                  <a:cubicBezTo>
                    <a:pt x="532" y="122"/>
                    <a:pt x="415" y="1"/>
                    <a:pt x="26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82;p40">
              <a:extLst>
                <a:ext uri="{FF2B5EF4-FFF2-40B4-BE49-F238E27FC236}">
                  <a16:creationId xmlns:a16="http://schemas.microsoft.com/office/drawing/2014/main" id="{DCE999CD-9B57-ECE3-2FA2-A1334760331C}"/>
                </a:ext>
              </a:extLst>
            </p:cNvPr>
            <p:cNvSpPr/>
            <p:nvPr/>
          </p:nvSpPr>
          <p:spPr>
            <a:xfrm>
              <a:off x="3437600" y="1742325"/>
              <a:ext cx="66475" cy="94500"/>
            </a:xfrm>
            <a:custGeom>
              <a:avLst/>
              <a:gdLst/>
              <a:ahLst/>
              <a:cxnLst/>
              <a:rect l="l" t="t" r="r" b="b"/>
              <a:pathLst>
                <a:path w="2659" h="3780" extrusionOk="0">
                  <a:moveTo>
                    <a:pt x="1" y="1"/>
                  </a:moveTo>
                  <a:lnTo>
                    <a:pt x="832" y="1604"/>
                  </a:lnTo>
                  <a:lnTo>
                    <a:pt x="1" y="2245"/>
                  </a:lnTo>
                  <a:lnTo>
                    <a:pt x="2659" y="3779"/>
                  </a:lnTo>
                  <a:lnTo>
                    <a:pt x="2659" y="15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83;p40">
              <a:extLst>
                <a:ext uri="{FF2B5EF4-FFF2-40B4-BE49-F238E27FC236}">
                  <a16:creationId xmlns:a16="http://schemas.microsoft.com/office/drawing/2014/main" id="{4EE47FE0-EAC1-DF9A-4CA0-3A8DDEDBE13E}"/>
                </a:ext>
              </a:extLst>
            </p:cNvPr>
            <p:cNvSpPr/>
            <p:nvPr/>
          </p:nvSpPr>
          <p:spPr>
            <a:xfrm>
              <a:off x="3545200" y="1809900"/>
              <a:ext cx="165425" cy="215575"/>
            </a:xfrm>
            <a:custGeom>
              <a:avLst/>
              <a:gdLst/>
              <a:ahLst/>
              <a:cxnLst/>
              <a:rect l="l" t="t" r="r" b="b"/>
              <a:pathLst>
                <a:path w="6617" h="8623" extrusionOk="0">
                  <a:moveTo>
                    <a:pt x="369" y="0"/>
                  </a:moveTo>
                  <a:cubicBezTo>
                    <a:pt x="326" y="0"/>
                    <a:pt x="284" y="10"/>
                    <a:pt x="252" y="29"/>
                  </a:cubicBezTo>
                  <a:lnTo>
                    <a:pt x="117" y="104"/>
                  </a:lnTo>
                  <a:cubicBezTo>
                    <a:pt x="51" y="142"/>
                    <a:pt x="0" y="232"/>
                    <a:pt x="0" y="308"/>
                  </a:cubicBezTo>
                  <a:lnTo>
                    <a:pt x="0" y="4918"/>
                  </a:lnTo>
                  <a:cubicBezTo>
                    <a:pt x="0" y="4991"/>
                    <a:pt x="55" y="5083"/>
                    <a:pt x="117" y="5121"/>
                  </a:cubicBezTo>
                  <a:lnTo>
                    <a:pt x="6134" y="8594"/>
                  </a:lnTo>
                  <a:cubicBezTo>
                    <a:pt x="6165" y="8613"/>
                    <a:pt x="6207" y="8622"/>
                    <a:pt x="6249" y="8622"/>
                  </a:cubicBezTo>
                  <a:cubicBezTo>
                    <a:pt x="6292" y="8622"/>
                    <a:pt x="6335" y="8613"/>
                    <a:pt x="6368" y="8594"/>
                  </a:cubicBezTo>
                  <a:lnTo>
                    <a:pt x="6499" y="8517"/>
                  </a:lnTo>
                  <a:cubicBezTo>
                    <a:pt x="6565" y="8479"/>
                    <a:pt x="6616" y="8387"/>
                    <a:pt x="6616" y="8314"/>
                  </a:cubicBezTo>
                  <a:lnTo>
                    <a:pt x="6616" y="3704"/>
                  </a:lnTo>
                  <a:cubicBezTo>
                    <a:pt x="6616" y="3628"/>
                    <a:pt x="6565" y="3535"/>
                    <a:pt x="6499" y="3501"/>
                  </a:cubicBezTo>
                  <a:lnTo>
                    <a:pt x="486" y="29"/>
                  </a:lnTo>
                  <a:cubicBezTo>
                    <a:pt x="453" y="10"/>
                    <a:pt x="411" y="0"/>
                    <a:pt x="36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84;p40">
              <a:extLst>
                <a:ext uri="{FF2B5EF4-FFF2-40B4-BE49-F238E27FC236}">
                  <a16:creationId xmlns:a16="http://schemas.microsoft.com/office/drawing/2014/main" id="{CB07CB11-AF5E-B6CC-4C33-057077B546A4}"/>
                </a:ext>
              </a:extLst>
            </p:cNvPr>
            <p:cNvSpPr/>
            <p:nvPr/>
          </p:nvSpPr>
          <p:spPr>
            <a:xfrm>
              <a:off x="3546025" y="1809900"/>
              <a:ext cx="163750" cy="94500"/>
            </a:xfrm>
            <a:custGeom>
              <a:avLst/>
              <a:gdLst/>
              <a:ahLst/>
              <a:cxnLst/>
              <a:rect l="l" t="t" r="r" b="b"/>
              <a:pathLst>
                <a:path w="6550" h="3780" extrusionOk="0">
                  <a:moveTo>
                    <a:pt x="336" y="0"/>
                  </a:moveTo>
                  <a:cubicBezTo>
                    <a:pt x="293" y="0"/>
                    <a:pt x="251" y="10"/>
                    <a:pt x="219" y="29"/>
                  </a:cubicBezTo>
                  <a:lnTo>
                    <a:pt x="84" y="104"/>
                  </a:lnTo>
                  <a:cubicBezTo>
                    <a:pt x="53" y="121"/>
                    <a:pt x="22" y="156"/>
                    <a:pt x="1" y="191"/>
                  </a:cubicBezTo>
                  <a:lnTo>
                    <a:pt x="6218" y="3780"/>
                  </a:lnTo>
                  <a:lnTo>
                    <a:pt x="6549" y="3587"/>
                  </a:lnTo>
                  <a:cubicBezTo>
                    <a:pt x="6528" y="3549"/>
                    <a:pt x="6500" y="3518"/>
                    <a:pt x="6466" y="3501"/>
                  </a:cubicBezTo>
                  <a:lnTo>
                    <a:pt x="453" y="29"/>
                  </a:lnTo>
                  <a:cubicBezTo>
                    <a:pt x="420" y="10"/>
                    <a:pt x="378" y="0"/>
                    <a:pt x="3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85;p40">
              <a:extLst>
                <a:ext uri="{FF2B5EF4-FFF2-40B4-BE49-F238E27FC236}">
                  <a16:creationId xmlns:a16="http://schemas.microsoft.com/office/drawing/2014/main" id="{0488ED3A-5EF8-F0CE-29DE-B8B7BF9B02C9}"/>
                </a:ext>
              </a:extLst>
            </p:cNvPr>
            <p:cNvSpPr/>
            <p:nvPr/>
          </p:nvSpPr>
          <p:spPr>
            <a:xfrm>
              <a:off x="3699125" y="1899575"/>
              <a:ext cx="11500" cy="125825"/>
            </a:xfrm>
            <a:custGeom>
              <a:avLst/>
              <a:gdLst/>
              <a:ahLst/>
              <a:cxnLst/>
              <a:rect l="l" t="t" r="r" b="b"/>
              <a:pathLst>
                <a:path w="460" h="5033" extrusionOk="0">
                  <a:moveTo>
                    <a:pt x="425" y="0"/>
                  </a:moveTo>
                  <a:lnTo>
                    <a:pt x="94" y="193"/>
                  </a:lnTo>
                  <a:lnTo>
                    <a:pt x="32" y="228"/>
                  </a:lnTo>
                  <a:cubicBezTo>
                    <a:pt x="66" y="245"/>
                    <a:pt x="94" y="279"/>
                    <a:pt x="94" y="328"/>
                  </a:cubicBezTo>
                  <a:lnTo>
                    <a:pt x="94" y="4937"/>
                  </a:lnTo>
                  <a:cubicBezTo>
                    <a:pt x="94" y="4978"/>
                    <a:pt x="77" y="5003"/>
                    <a:pt x="56" y="5016"/>
                  </a:cubicBezTo>
                  <a:cubicBezTo>
                    <a:pt x="49" y="5020"/>
                    <a:pt x="40" y="5022"/>
                    <a:pt x="31" y="5022"/>
                  </a:cubicBezTo>
                  <a:cubicBezTo>
                    <a:pt x="21" y="5022"/>
                    <a:pt x="11" y="5020"/>
                    <a:pt x="1" y="5016"/>
                  </a:cubicBezTo>
                  <a:lnTo>
                    <a:pt x="1" y="5016"/>
                  </a:lnTo>
                  <a:cubicBezTo>
                    <a:pt x="4" y="5020"/>
                    <a:pt x="8" y="5020"/>
                    <a:pt x="15" y="5024"/>
                  </a:cubicBezTo>
                  <a:cubicBezTo>
                    <a:pt x="21" y="5024"/>
                    <a:pt x="29" y="5027"/>
                    <a:pt x="35" y="5027"/>
                  </a:cubicBezTo>
                  <a:cubicBezTo>
                    <a:pt x="53" y="5031"/>
                    <a:pt x="72" y="5033"/>
                    <a:pt x="90" y="5033"/>
                  </a:cubicBezTo>
                  <a:cubicBezTo>
                    <a:pt x="103" y="5033"/>
                    <a:pt x="115" y="5032"/>
                    <a:pt x="128" y="5031"/>
                  </a:cubicBezTo>
                  <a:cubicBezTo>
                    <a:pt x="145" y="5031"/>
                    <a:pt x="163" y="5027"/>
                    <a:pt x="177" y="5020"/>
                  </a:cubicBezTo>
                  <a:cubicBezTo>
                    <a:pt x="190" y="5016"/>
                    <a:pt x="201" y="5013"/>
                    <a:pt x="211" y="5007"/>
                  </a:cubicBezTo>
                  <a:lnTo>
                    <a:pt x="342" y="4930"/>
                  </a:lnTo>
                  <a:cubicBezTo>
                    <a:pt x="408" y="4892"/>
                    <a:pt x="459" y="4800"/>
                    <a:pt x="459" y="4727"/>
                  </a:cubicBezTo>
                  <a:lnTo>
                    <a:pt x="459" y="117"/>
                  </a:lnTo>
                  <a:cubicBezTo>
                    <a:pt x="459" y="79"/>
                    <a:pt x="446" y="38"/>
                    <a:pt x="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86;p40">
              <a:extLst>
                <a:ext uri="{FF2B5EF4-FFF2-40B4-BE49-F238E27FC236}">
                  <a16:creationId xmlns:a16="http://schemas.microsoft.com/office/drawing/2014/main" id="{E4A98274-E252-4F0A-7D66-72808AA2E2FE}"/>
                </a:ext>
              </a:extLst>
            </p:cNvPr>
            <p:cNvSpPr/>
            <p:nvPr/>
          </p:nvSpPr>
          <p:spPr>
            <a:xfrm>
              <a:off x="3545200" y="1814400"/>
              <a:ext cx="156300" cy="210600"/>
            </a:xfrm>
            <a:custGeom>
              <a:avLst/>
              <a:gdLst/>
              <a:ahLst/>
              <a:cxnLst/>
              <a:rect l="l" t="t" r="r" b="b"/>
              <a:pathLst>
                <a:path w="6252" h="8424" extrusionOk="0">
                  <a:moveTo>
                    <a:pt x="13" y="0"/>
                  </a:moveTo>
                  <a:lnTo>
                    <a:pt x="2389" y="3803"/>
                  </a:lnTo>
                  <a:lnTo>
                    <a:pt x="0" y="4738"/>
                  </a:lnTo>
                  <a:cubicBezTo>
                    <a:pt x="0" y="4776"/>
                    <a:pt x="13" y="4820"/>
                    <a:pt x="37" y="4855"/>
                  </a:cubicBezTo>
                  <a:lnTo>
                    <a:pt x="2396" y="3813"/>
                  </a:lnTo>
                  <a:lnTo>
                    <a:pt x="2917" y="4645"/>
                  </a:lnTo>
                  <a:cubicBezTo>
                    <a:pt x="3003" y="4782"/>
                    <a:pt x="3150" y="4858"/>
                    <a:pt x="3301" y="4858"/>
                  </a:cubicBezTo>
                  <a:cubicBezTo>
                    <a:pt x="3362" y="4858"/>
                    <a:pt x="3424" y="4846"/>
                    <a:pt x="3482" y="4820"/>
                  </a:cubicBezTo>
                  <a:lnTo>
                    <a:pt x="3855" y="4658"/>
                  </a:lnTo>
                  <a:lnTo>
                    <a:pt x="6213" y="8423"/>
                  </a:lnTo>
                  <a:cubicBezTo>
                    <a:pt x="6234" y="8410"/>
                    <a:pt x="6251" y="8385"/>
                    <a:pt x="6251" y="8344"/>
                  </a:cubicBezTo>
                  <a:lnTo>
                    <a:pt x="6251" y="8269"/>
                  </a:lnTo>
                  <a:lnTo>
                    <a:pt x="3865" y="4652"/>
                  </a:lnTo>
                  <a:lnTo>
                    <a:pt x="6251" y="3600"/>
                  </a:lnTo>
                  <a:lnTo>
                    <a:pt x="3465" y="4641"/>
                  </a:lnTo>
                  <a:cubicBezTo>
                    <a:pt x="3413" y="4660"/>
                    <a:pt x="3360" y="4669"/>
                    <a:pt x="3307" y="4669"/>
                  </a:cubicBezTo>
                  <a:cubicBezTo>
                    <a:pt x="3156" y="4669"/>
                    <a:pt x="3012" y="4595"/>
                    <a:pt x="2927" y="4462"/>
                  </a:cubicBezTo>
                  <a:lnTo>
                    <a:pt x="2478" y="3779"/>
                  </a:lnTo>
                  <a:lnTo>
                    <a:pt x="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87;p40">
              <a:extLst>
                <a:ext uri="{FF2B5EF4-FFF2-40B4-BE49-F238E27FC236}">
                  <a16:creationId xmlns:a16="http://schemas.microsoft.com/office/drawing/2014/main" id="{78B66267-2545-5EA4-3F25-BBE4B3A014FB}"/>
                </a:ext>
              </a:extLst>
            </p:cNvPr>
            <p:cNvSpPr/>
            <p:nvPr/>
          </p:nvSpPr>
          <p:spPr>
            <a:xfrm>
              <a:off x="3588450" y="1876425"/>
              <a:ext cx="256900" cy="211125"/>
            </a:xfrm>
            <a:custGeom>
              <a:avLst/>
              <a:gdLst/>
              <a:ahLst/>
              <a:cxnLst/>
              <a:rect l="l" t="t" r="r" b="b"/>
              <a:pathLst>
                <a:path w="10276" h="8445" extrusionOk="0">
                  <a:moveTo>
                    <a:pt x="9671" y="1"/>
                  </a:moveTo>
                  <a:cubicBezTo>
                    <a:pt x="9407" y="1"/>
                    <a:pt x="8926" y="188"/>
                    <a:pt x="8242" y="584"/>
                  </a:cubicBezTo>
                  <a:cubicBezTo>
                    <a:pt x="6404" y="1647"/>
                    <a:pt x="3804" y="3788"/>
                    <a:pt x="2435" y="5371"/>
                  </a:cubicBezTo>
                  <a:cubicBezTo>
                    <a:pt x="2111" y="5746"/>
                    <a:pt x="1797" y="6105"/>
                    <a:pt x="1511" y="6432"/>
                  </a:cubicBezTo>
                  <a:lnTo>
                    <a:pt x="1507" y="6436"/>
                  </a:lnTo>
                  <a:lnTo>
                    <a:pt x="56" y="8115"/>
                  </a:lnTo>
                  <a:cubicBezTo>
                    <a:pt x="56" y="8115"/>
                    <a:pt x="56" y="8118"/>
                    <a:pt x="53" y="8118"/>
                  </a:cubicBezTo>
                  <a:cubicBezTo>
                    <a:pt x="0" y="8177"/>
                    <a:pt x="18" y="8260"/>
                    <a:pt x="83" y="8304"/>
                  </a:cubicBezTo>
                  <a:cubicBezTo>
                    <a:pt x="83" y="8308"/>
                    <a:pt x="86" y="8308"/>
                    <a:pt x="86" y="8308"/>
                  </a:cubicBezTo>
                  <a:lnTo>
                    <a:pt x="273" y="8415"/>
                  </a:lnTo>
                  <a:cubicBezTo>
                    <a:pt x="310" y="8436"/>
                    <a:pt x="359" y="8445"/>
                    <a:pt x="406" y="8445"/>
                  </a:cubicBezTo>
                  <a:cubicBezTo>
                    <a:pt x="421" y="8445"/>
                    <a:pt x="435" y="8444"/>
                    <a:pt x="449" y="8442"/>
                  </a:cubicBezTo>
                  <a:cubicBezTo>
                    <a:pt x="452" y="8442"/>
                    <a:pt x="459" y="8442"/>
                    <a:pt x="466" y="8439"/>
                  </a:cubicBezTo>
                  <a:lnTo>
                    <a:pt x="2456" y="6787"/>
                  </a:lnTo>
                  <a:lnTo>
                    <a:pt x="6614" y="4384"/>
                  </a:lnTo>
                  <a:lnTo>
                    <a:pt x="7262" y="3636"/>
                  </a:lnTo>
                  <a:lnTo>
                    <a:pt x="9093" y="1523"/>
                  </a:lnTo>
                  <a:cubicBezTo>
                    <a:pt x="9327" y="1254"/>
                    <a:pt x="9504" y="1022"/>
                    <a:pt x="9638" y="823"/>
                  </a:cubicBezTo>
                  <a:lnTo>
                    <a:pt x="10276" y="291"/>
                  </a:lnTo>
                  <a:cubicBezTo>
                    <a:pt x="10272" y="291"/>
                    <a:pt x="10269" y="291"/>
                    <a:pt x="10269" y="288"/>
                  </a:cubicBezTo>
                  <a:lnTo>
                    <a:pt x="9835" y="33"/>
                  </a:lnTo>
                  <a:lnTo>
                    <a:pt x="9830" y="36"/>
                  </a:lnTo>
                  <a:cubicBezTo>
                    <a:pt x="9791" y="13"/>
                    <a:pt x="9738" y="1"/>
                    <a:pt x="96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88;p40">
              <a:extLst>
                <a:ext uri="{FF2B5EF4-FFF2-40B4-BE49-F238E27FC236}">
                  <a16:creationId xmlns:a16="http://schemas.microsoft.com/office/drawing/2014/main" id="{66252491-B88E-4F39-221C-10A6BCDC7FC4}"/>
                </a:ext>
              </a:extLst>
            </p:cNvPr>
            <p:cNvSpPr/>
            <p:nvPr/>
          </p:nvSpPr>
          <p:spPr>
            <a:xfrm>
              <a:off x="3599650" y="1882925"/>
              <a:ext cx="251475" cy="204575"/>
            </a:xfrm>
            <a:custGeom>
              <a:avLst/>
              <a:gdLst/>
              <a:ahLst/>
              <a:cxnLst/>
              <a:rect l="l" t="t" r="r" b="b"/>
              <a:pathLst>
                <a:path w="10059" h="8183" extrusionOk="0">
                  <a:moveTo>
                    <a:pt x="9678" y="1"/>
                  </a:moveTo>
                  <a:cubicBezTo>
                    <a:pt x="9413" y="1"/>
                    <a:pt x="8928" y="188"/>
                    <a:pt x="8241" y="587"/>
                  </a:cubicBezTo>
                  <a:cubicBezTo>
                    <a:pt x="6403" y="1648"/>
                    <a:pt x="3804" y="3790"/>
                    <a:pt x="2435" y="5369"/>
                  </a:cubicBezTo>
                  <a:cubicBezTo>
                    <a:pt x="2394" y="5421"/>
                    <a:pt x="2349" y="5469"/>
                    <a:pt x="2307" y="5517"/>
                  </a:cubicBezTo>
                  <a:lnTo>
                    <a:pt x="2304" y="5517"/>
                  </a:lnTo>
                  <a:cubicBezTo>
                    <a:pt x="1149" y="6852"/>
                    <a:pt x="204" y="7945"/>
                    <a:pt x="1" y="8182"/>
                  </a:cubicBezTo>
                  <a:cubicBezTo>
                    <a:pt x="4" y="8182"/>
                    <a:pt x="11" y="8182"/>
                    <a:pt x="18" y="8179"/>
                  </a:cubicBezTo>
                  <a:cubicBezTo>
                    <a:pt x="42" y="8176"/>
                    <a:pt x="66" y="8165"/>
                    <a:pt x="87" y="8155"/>
                  </a:cubicBezTo>
                  <a:lnTo>
                    <a:pt x="6480" y="4462"/>
                  </a:lnTo>
                  <a:cubicBezTo>
                    <a:pt x="6556" y="4421"/>
                    <a:pt x="6659" y="4334"/>
                    <a:pt x="6714" y="4269"/>
                  </a:cubicBezTo>
                  <a:lnTo>
                    <a:pt x="7859" y="2948"/>
                  </a:lnTo>
                  <a:cubicBezTo>
                    <a:pt x="7872" y="2938"/>
                    <a:pt x="7880" y="2924"/>
                    <a:pt x="7883" y="2921"/>
                  </a:cubicBezTo>
                  <a:lnTo>
                    <a:pt x="9093" y="1524"/>
                  </a:lnTo>
                  <a:cubicBezTo>
                    <a:pt x="9831" y="673"/>
                    <a:pt x="10059" y="159"/>
                    <a:pt x="9828" y="31"/>
                  </a:cubicBezTo>
                  <a:cubicBezTo>
                    <a:pt x="9824" y="31"/>
                    <a:pt x="9821" y="31"/>
                    <a:pt x="9821" y="28"/>
                  </a:cubicBezTo>
                  <a:cubicBezTo>
                    <a:pt x="9784" y="10"/>
                    <a:pt x="9736" y="1"/>
                    <a:pt x="967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329;p40">
            <a:extLst>
              <a:ext uri="{FF2B5EF4-FFF2-40B4-BE49-F238E27FC236}">
                <a16:creationId xmlns:a16="http://schemas.microsoft.com/office/drawing/2014/main" id="{91552D11-D8EB-E015-34A5-E98DA5F562F5}"/>
              </a:ext>
            </a:extLst>
          </p:cNvPr>
          <p:cNvGrpSpPr/>
          <p:nvPr/>
        </p:nvGrpSpPr>
        <p:grpSpPr>
          <a:xfrm>
            <a:off x="882387" y="3177912"/>
            <a:ext cx="3116480" cy="1301090"/>
            <a:chOff x="1202000" y="2798341"/>
            <a:chExt cx="2538884" cy="1059951"/>
          </a:xfrm>
        </p:grpSpPr>
        <p:sp>
          <p:nvSpPr>
            <p:cNvPr id="61" name="Google Shape;5330;p40">
              <a:extLst>
                <a:ext uri="{FF2B5EF4-FFF2-40B4-BE49-F238E27FC236}">
                  <a16:creationId xmlns:a16="http://schemas.microsoft.com/office/drawing/2014/main" id="{E16CB599-BF57-3872-3986-65B7E8D007F2}"/>
                </a:ext>
              </a:extLst>
            </p:cNvPr>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31;p40">
              <a:extLst>
                <a:ext uri="{FF2B5EF4-FFF2-40B4-BE49-F238E27FC236}">
                  <a16:creationId xmlns:a16="http://schemas.microsoft.com/office/drawing/2014/main" id="{FD9190F2-6EDF-9BA3-A6D5-ECD71E50C8A5}"/>
                </a:ext>
              </a:extLst>
            </p:cNvPr>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398;p40">
            <a:extLst>
              <a:ext uri="{FF2B5EF4-FFF2-40B4-BE49-F238E27FC236}">
                <a16:creationId xmlns:a16="http://schemas.microsoft.com/office/drawing/2014/main" id="{E06221B7-7764-7886-4DFD-4DBC07B65705}"/>
              </a:ext>
            </a:extLst>
          </p:cNvPr>
          <p:cNvGrpSpPr/>
          <p:nvPr/>
        </p:nvGrpSpPr>
        <p:grpSpPr>
          <a:xfrm>
            <a:off x="4709938" y="2076794"/>
            <a:ext cx="313952" cy="446675"/>
            <a:chOff x="8144921" y="2170747"/>
            <a:chExt cx="262590" cy="373599"/>
          </a:xfrm>
        </p:grpSpPr>
        <p:sp>
          <p:nvSpPr>
            <p:cNvPr id="320" name="Google Shape;5399;p40">
              <a:extLst>
                <a:ext uri="{FF2B5EF4-FFF2-40B4-BE49-F238E27FC236}">
                  <a16:creationId xmlns:a16="http://schemas.microsoft.com/office/drawing/2014/main" id="{C39646DC-4C84-BDEC-E6BB-1A1D108DDC88}"/>
                </a:ext>
              </a:extLst>
            </p:cNvPr>
            <p:cNvSpPr/>
            <p:nvPr/>
          </p:nvSpPr>
          <p:spPr>
            <a:xfrm>
              <a:off x="8144921" y="2170747"/>
              <a:ext cx="262590" cy="373599"/>
            </a:xfrm>
            <a:custGeom>
              <a:avLst/>
              <a:gdLst/>
              <a:ahLst/>
              <a:cxnLst/>
              <a:rect l="l" t="t" r="r" b="b"/>
              <a:pathLst>
                <a:path w="10550" h="15010" extrusionOk="0">
                  <a:moveTo>
                    <a:pt x="2499" y="1"/>
                  </a:moveTo>
                  <a:cubicBezTo>
                    <a:pt x="2363" y="1"/>
                    <a:pt x="2239" y="34"/>
                    <a:pt x="2133" y="98"/>
                  </a:cubicBezTo>
                  <a:lnTo>
                    <a:pt x="426" y="1092"/>
                  </a:lnTo>
                  <a:cubicBezTo>
                    <a:pt x="176" y="1229"/>
                    <a:pt x="24" y="1540"/>
                    <a:pt x="16" y="1973"/>
                  </a:cubicBezTo>
                  <a:lnTo>
                    <a:pt x="1" y="8939"/>
                  </a:lnTo>
                  <a:cubicBezTo>
                    <a:pt x="1" y="9819"/>
                    <a:pt x="608" y="10882"/>
                    <a:pt x="1375" y="11322"/>
                  </a:cubicBezTo>
                  <a:lnTo>
                    <a:pt x="7438" y="14820"/>
                  </a:lnTo>
                  <a:cubicBezTo>
                    <a:pt x="7661" y="14949"/>
                    <a:pt x="7869" y="15010"/>
                    <a:pt x="8054" y="15010"/>
                  </a:cubicBezTo>
                  <a:cubicBezTo>
                    <a:pt x="8198" y="15010"/>
                    <a:pt x="8327" y="14973"/>
                    <a:pt x="8440" y="14904"/>
                  </a:cubicBezTo>
                  <a:lnTo>
                    <a:pt x="8440" y="14904"/>
                  </a:lnTo>
                  <a:lnTo>
                    <a:pt x="8417" y="14919"/>
                  </a:lnTo>
                  <a:lnTo>
                    <a:pt x="10125" y="13925"/>
                  </a:lnTo>
                  <a:cubicBezTo>
                    <a:pt x="10375" y="13781"/>
                    <a:pt x="10527" y="13470"/>
                    <a:pt x="10527" y="13037"/>
                  </a:cubicBezTo>
                  <a:lnTo>
                    <a:pt x="10549" y="6070"/>
                  </a:lnTo>
                  <a:cubicBezTo>
                    <a:pt x="10549" y="5198"/>
                    <a:pt x="9935" y="4128"/>
                    <a:pt x="9176" y="3688"/>
                  </a:cubicBezTo>
                  <a:lnTo>
                    <a:pt x="3112" y="189"/>
                  </a:lnTo>
                  <a:cubicBezTo>
                    <a:pt x="2894" y="62"/>
                    <a:pt x="2685" y="1"/>
                    <a:pt x="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400;p40">
              <a:extLst>
                <a:ext uri="{FF2B5EF4-FFF2-40B4-BE49-F238E27FC236}">
                  <a16:creationId xmlns:a16="http://schemas.microsoft.com/office/drawing/2014/main" id="{94AE59D0-EC57-80AC-0B28-6D8AB4030EE1}"/>
                </a:ext>
              </a:extLst>
            </p:cNvPr>
            <p:cNvSpPr/>
            <p:nvPr/>
          </p:nvSpPr>
          <p:spPr>
            <a:xfrm>
              <a:off x="8354420" y="2495238"/>
              <a:ext cx="52518" cy="46669"/>
            </a:xfrm>
            <a:custGeom>
              <a:avLst/>
              <a:gdLst/>
              <a:ahLst/>
              <a:cxnLst/>
              <a:rect l="l" t="t" r="r" b="b"/>
              <a:pathLst>
                <a:path w="2110" h="1875" extrusionOk="0">
                  <a:moveTo>
                    <a:pt x="2110" y="0"/>
                  </a:moveTo>
                  <a:lnTo>
                    <a:pt x="402" y="994"/>
                  </a:lnTo>
                  <a:cubicBezTo>
                    <a:pt x="402" y="1424"/>
                    <a:pt x="253" y="1726"/>
                    <a:pt x="6" y="1871"/>
                  </a:cubicBezTo>
                  <a:lnTo>
                    <a:pt x="6" y="1871"/>
                  </a:lnTo>
                  <a:lnTo>
                    <a:pt x="1708" y="880"/>
                  </a:lnTo>
                  <a:cubicBezTo>
                    <a:pt x="1958" y="744"/>
                    <a:pt x="2110" y="433"/>
                    <a:pt x="2110" y="0"/>
                  </a:cubicBezTo>
                  <a:close/>
                  <a:moveTo>
                    <a:pt x="6" y="1871"/>
                  </a:moveTo>
                  <a:lnTo>
                    <a:pt x="0" y="1874"/>
                  </a:lnTo>
                  <a:cubicBezTo>
                    <a:pt x="2" y="1873"/>
                    <a:pt x="4" y="1872"/>
                    <a:pt x="6" y="18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401;p40">
              <a:extLst>
                <a:ext uri="{FF2B5EF4-FFF2-40B4-BE49-F238E27FC236}">
                  <a16:creationId xmlns:a16="http://schemas.microsoft.com/office/drawing/2014/main" id="{6B4C945A-0541-80A2-206A-7C0A2D15DBE0}"/>
                </a:ext>
              </a:extLst>
            </p:cNvPr>
            <p:cNvSpPr/>
            <p:nvPr/>
          </p:nvSpPr>
          <p:spPr>
            <a:xfrm>
              <a:off x="8155325" y="2170747"/>
              <a:ext cx="66879" cy="29470"/>
            </a:xfrm>
            <a:custGeom>
              <a:avLst/>
              <a:gdLst/>
              <a:ahLst/>
              <a:cxnLst/>
              <a:rect l="l" t="t" r="r" b="b"/>
              <a:pathLst>
                <a:path w="2687" h="1184" extrusionOk="0">
                  <a:moveTo>
                    <a:pt x="20" y="1081"/>
                  </a:moveTo>
                  <a:cubicBezTo>
                    <a:pt x="13" y="1085"/>
                    <a:pt x="7" y="1088"/>
                    <a:pt x="0" y="1092"/>
                  </a:cubicBezTo>
                  <a:lnTo>
                    <a:pt x="20" y="1081"/>
                  </a:lnTo>
                  <a:close/>
                  <a:moveTo>
                    <a:pt x="2074" y="1"/>
                  </a:moveTo>
                  <a:cubicBezTo>
                    <a:pt x="1937" y="1"/>
                    <a:pt x="1814" y="34"/>
                    <a:pt x="1708" y="98"/>
                  </a:cubicBezTo>
                  <a:lnTo>
                    <a:pt x="20" y="1081"/>
                  </a:lnTo>
                  <a:lnTo>
                    <a:pt x="20" y="1081"/>
                  </a:lnTo>
                  <a:cubicBezTo>
                    <a:pt x="121" y="1024"/>
                    <a:pt x="238" y="995"/>
                    <a:pt x="366" y="995"/>
                  </a:cubicBezTo>
                  <a:cubicBezTo>
                    <a:pt x="552" y="995"/>
                    <a:pt x="760" y="1056"/>
                    <a:pt x="979" y="1183"/>
                  </a:cubicBezTo>
                  <a:lnTo>
                    <a:pt x="2687" y="189"/>
                  </a:lnTo>
                  <a:cubicBezTo>
                    <a:pt x="2468" y="62"/>
                    <a:pt x="2259" y="1"/>
                    <a:pt x="2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402;p40">
              <a:extLst>
                <a:ext uri="{FF2B5EF4-FFF2-40B4-BE49-F238E27FC236}">
                  <a16:creationId xmlns:a16="http://schemas.microsoft.com/office/drawing/2014/main" id="{74ECCDC5-FC74-47AE-A0B2-D3DAC632E53C}"/>
                </a:ext>
              </a:extLst>
            </p:cNvPr>
            <p:cNvSpPr/>
            <p:nvPr/>
          </p:nvSpPr>
          <p:spPr>
            <a:xfrm>
              <a:off x="8364426" y="2321829"/>
              <a:ext cx="43085" cy="198174"/>
            </a:xfrm>
            <a:custGeom>
              <a:avLst/>
              <a:gdLst/>
              <a:ahLst/>
              <a:cxnLst/>
              <a:rect l="l" t="t" r="r" b="b"/>
              <a:pathLst>
                <a:path w="1731" h="7962" extrusionOk="0">
                  <a:moveTo>
                    <a:pt x="1730" y="0"/>
                  </a:moveTo>
                  <a:lnTo>
                    <a:pt x="15" y="995"/>
                  </a:lnTo>
                  <a:lnTo>
                    <a:pt x="0" y="7961"/>
                  </a:lnTo>
                  <a:lnTo>
                    <a:pt x="1708" y="6967"/>
                  </a:lnTo>
                  <a:lnTo>
                    <a:pt x="1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403;p40">
              <a:extLst>
                <a:ext uri="{FF2B5EF4-FFF2-40B4-BE49-F238E27FC236}">
                  <a16:creationId xmlns:a16="http://schemas.microsoft.com/office/drawing/2014/main" id="{05EF56B3-876C-E21F-D715-CDA782BF916E}"/>
                </a:ext>
              </a:extLst>
            </p:cNvPr>
            <p:cNvSpPr/>
            <p:nvPr/>
          </p:nvSpPr>
          <p:spPr>
            <a:xfrm>
              <a:off x="8179693" y="2175451"/>
              <a:ext cx="193619" cy="112030"/>
            </a:xfrm>
            <a:custGeom>
              <a:avLst/>
              <a:gdLst/>
              <a:ahLst/>
              <a:cxnLst/>
              <a:rect l="l" t="t" r="r" b="b"/>
              <a:pathLst>
                <a:path w="7779" h="4501" extrusionOk="0">
                  <a:moveTo>
                    <a:pt x="1715" y="0"/>
                  </a:moveTo>
                  <a:lnTo>
                    <a:pt x="0" y="994"/>
                  </a:lnTo>
                  <a:lnTo>
                    <a:pt x="6064" y="4500"/>
                  </a:lnTo>
                  <a:lnTo>
                    <a:pt x="7779" y="3499"/>
                  </a:lnTo>
                  <a:lnTo>
                    <a:pt x="1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404;p40">
              <a:extLst>
                <a:ext uri="{FF2B5EF4-FFF2-40B4-BE49-F238E27FC236}">
                  <a16:creationId xmlns:a16="http://schemas.microsoft.com/office/drawing/2014/main" id="{D4538881-5B6B-62AF-186B-ED5ECAB89901}"/>
                </a:ext>
              </a:extLst>
            </p:cNvPr>
            <p:cNvSpPr/>
            <p:nvPr/>
          </p:nvSpPr>
          <p:spPr>
            <a:xfrm>
              <a:off x="8330601" y="2262715"/>
              <a:ext cx="76910" cy="83879"/>
            </a:xfrm>
            <a:custGeom>
              <a:avLst/>
              <a:gdLst/>
              <a:ahLst/>
              <a:cxnLst/>
              <a:rect l="l" t="t" r="r" b="b"/>
              <a:pathLst>
                <a:path w="3090" h="3370" extrusionOk="0">
                  <a:moveTo>
                    <a:pt x="1708" y="0"/>
                  </a:moveTo>
                  <a:lnTo>
                    <a:pt x="1" y="994"/>
                  </a:lnTo>
                  <a:cubicBezTo>
                    <a:pt x="767" y="1427"/>
                    <a:pt x="1382" y="2497"/>
                    <a:pt x="1374" y="3370"/>
                  </a:cubicBezTo>
                  <a:lnTo>
                    <a:pt x="3082" y="2375"/>
                  </a:lnTo>
                  <a:cubicBezTo>
                    <a:pt x="3089" y="1503"/>
                    <a:pt x="2467" y="433"/>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405;p40">
              <a:extLst>
                <a:ext uri="{FF2B5EF4-FFF2-40B4-BE49-F238E27FC236}">
                  <a16:creationId xmlns:a16="http://schemas.microsoft.com/office/drawing/2014/main" id="{657F0DF0-86F3-4345-4779-AF40A27157A9}"/>
                </a:ext>
              </a:extLst>
            </p:cNvPr>
            <p:cNvSpPr/>
            <p:nvPr/>
          </p:nvSpPr>
          <p:spPr>
            <a:xfrm>
              <a:off x="8184596" y="2259280"/>
              <a:ext cx="138289" cy="231253"/>
            </a:xfrm>
            <a:custGeom>
              <a:avLst/>
              <a:gdLst/>
              <a:ahLst/>
              <a:cxnLst/>
              <a:rect l="l" t="t" r="r" b="b"/>
              <a:pathLst>
                <a:path w="5556" h="9291" extrusionOk="0">
                  <a:moveTo>
                    <a:pt x="372" y="1"/>
                  </a:moveTo>
                  <a:cubicBezTo>
                    <a:pt x="152" y="1"/>
                    <a:pt x="1" y="172"/>
                    <a:pt x="1" y="472"/>
                  </a:cubicBezTo>
                  <a:cubicBezTo>
                    <a:pt x="23" y="943"/>
                    <a:pt x="274" y="1368"/>
                    <a:pt x="668" y="1626"/>
                  </a:cubicBezTo>
                  <a:cubicBezTo>
                    <a:pt x="775" y="1688"/>
                    <a:pt x="877" y="1718"/>
                    <a:pt x="968" y="1718"/>
                  </a:cubicBezTo>
                  <a:cubicBezTo>
                    <a:pt x="1185" y="1718"/>
                    <a:pt x="1336" y="1546"/>
                    <a:pt x="1336" y="1246"/>
                  </a:cubicBezTo>
                  <a:cubicBezTo>
                    <a:pt x="1314" y="776"/>
                    <a:pt x="1063" y="351"/>
                    <a:pt x="676" y="93"/>
                  </a:cubicBezTo>
                  <a:cubicBezTo>
                    <a:pt x="567" y="30"/>
                    <a:pt x="463" y="1"/>
                    <a:pt x="372" y="1"/>
                  </a:cubicBezTo>
                  <a:close/>
                  <a:moveTo>
                    <a:pt x="84" y="1876"/>
                  </a:moveTo>
                  <a:lnTo>
                    <a:pt x="77" y="6133"/>
                  </a:lnTo>
                  <a:lnTo>
                    <a:pt x="1230" y="6801"/>
                  </a:lnTo>
                  <a:lnTo>
                    <a:pt x="1238" y="2536"/>
                  </a:lnTo>
                  <a:lnTo>
                    <a:pt x="84" y="1876"/>
                  </a:lnTo>
                  <a:close/>
                  <a:moveTo>
                    <a:pt x="1959" y="2961"/>
                  </a:moveTo>
                  <a:lnTo>
                    <a:pt x="1951" y="7219"/>
                  </a:lnTo>
                  <a:lnTo>
                    <a:pt x="3104" y="7879"/>
                  </a:lnTo>
                  <a:lnTo>
                    <a:pt x="3104" y="5777"/>
                  </a:lnTo>
                  <a:cubicBezTo>
                    <a:pt x="3104" y="5350"/>
                    <a:pt x="3163" y="4968"/>
                    <a:pt x="3464" y="4968"/>
                  </a:cubicBezTo>
                  <a:cubicBezTo>
                    <a:pt x="3554" y="4968"/>
                    <a:pt x="3665" y="5002"/>
                    <a:pt x="3803" y="5079"/>
                  </a:cubicBezTo>
                  <a:cubicBezTo>
                    <a:pt x="4395" y="5420"/>
                    <a:pt x="4395" y="6057"/>
                    <a:pt x="4395" y="6558"/>
                  </a:cubicBezTo>
                  <a:lnTo>
                    <a:pt x="4395" y="8630"/>
                  </a:lnTo>
                  <a:lnTo>
                    <a:pt x="5541" y="9290"/>
                  </a:lnTo>
                  <a:lnTo>
                    <a:pt x="5548" y="6953"/>
                  </a:lnTo>
                  <a:cubicBezTo>
                    <a:pt x="5556" y="5807"/>
                    <a:pt x="5343" y="4798"/>
                    <a:pt x="4175" y="4122"/>
                  </a:cubicBezTo>
                  <a:cubicBezTo>
                    <a:pt x="3941" y="3990"/>
                    <a:pt x="3738" y="3936"/>
                    <a:pt x="3571" y="3936"/>
                  </a:cubicBezTo>
                  <a:cubicBezTo>
                    <a:pt x="3336" y="3936"/>
                    <a:pt x="3170" y="4041"/>
                    <a:pt x="3082" y="4183"/>
                  </a:cubicBezTo>
                  <a:lnTo>
                    <a:pt x="3067" y="4175"/>
                  </a:lnTo>
                  <a:lnTo>
                    <a:pt x="3067" y="3599"/>
                  </a:lnTo>
                  <a:lnTo>
                    <a:pt x="1959" y="29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406;p40">
              <a:extLst>
                <a:ext uri="{FF2B5EF4-FFF2-40B4-BE49-F238E27FC236}">
                  <a16:creationId xmlns:a16="http://schemas.microsoft.com/office/drawing/2014/main" id="{93369872-A766-654F-7C89-C910C86C1046}"/>
                </a:ext>
              </a:extLst>
            </p:cNvPr>
            <p:cNvSpPr/>
            <p:nvPr/>
          </p:nvSpPr>
          <p:spPr>
            <a:xfrm>
              <a:off x="8184596" y="2259206"/>
              <a:ext cx="33079" cy="169376"/>
            </a:xfrm>
            <a:custGeom>
              <a:avLst/>
              <a:gdLst/>
              <a:ahLst/>
              <a:cxnLst/>
              <a:rect l="l" t="t" r="r" b="b"/>
              <a:pathLst>
                <a:path w="1329" h="6805" extrusionOk="0">
                  <a:moveTo>
                    <a:pt x="368" y="0"/>
                  </a:moveTo>
                  <a:cubicBezTo>
                    <a:pt x="152" y="0"/>
                    <a:pt x="1" y="175"/>
                    <a:pt x="1" y="475"/>
                  </a:cubicBezTo>
                  <a:cubicBezTo>
                    <a:pt x="23" y="938"/>
                    <a:pt x="266" y="1371"/>
                    <a:pt x="661" y="1629"/>
                  </a:cubicBezTo>
                  <a:cubicBezTo>
                    <a:pt x="769" y="1690"/>
                    <a:pt x="870" y="1719"/>
                    <a:pt x="960" y="1719"/>
                  </a:cubicBezTo>
                  <a:cubicBezTo>
                    <a:pt x="1180" y="1719"/>
                    <a:pt x="1329" y="1545"/>
                    <a:pt x="1329" y="1249"/>
                  </a:cubicBezTo>
                  <a:cubicBezTo>
                    <a:pt x="1306" y="779"/>
                    <a:pt x="1063" y="346"/>
                    <a:pt x="668" y="96"/>
                  </a:cubicBezTo>
                  <a:cubicBezTo>
                    <a:pt x="561" y="31"/>
                    <a:pt x="459" y="0"/>
                    <a:pt x="368" y="0"/>
                  </a:cubicBezTo>
                  <a:close/>
                  <a:moveTo>
                    <a:pt x="84" y="1879"/>
                  </a:moveTo>
                  <a:lnTo>
                    <a:pt x="77" y="6136"/>
                  </a:lnTo>
                  <a:lnTo>
                    <a:pt x="1230" y="6804"/>
                  </a:lnTo>
                  <a:lnTo>
                    <a:pt x="1238" y="2539"/>
                  </a:lnTo>
                  <a:lnTo>
                    <a:pt x="84" y="18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407;p40">
              <a:extLst>
                <a:ext uri="{FF2B5EF4-FFF2-40B4-BE49-F238E27FC236}">
                  <a16:creationId xmlns:a16="http://schemas.microsoft.com/office/drawing/2014/main" id="{7BE6470E-B908-D15F-F8B7-244A622CC123}"/>
                </a:ext>
              </a:extLst>
            </p:cNvPr>
            <p:cNvSpPr/>
            <p:nvPr/>
          </p:nvSpPr>
          <p:spPr>
            <a:xfrm>
              <a:off x="8233131" y="2332780"/>
              <a:ext cx="89579" cy="157753"/>
            </a:xfrm>
            <a:custGeom>
              <a:avLst/>
              <a:gdLst/>
              <a:ahLst/>
              <a:cxnLst/>
              <a:rect l="l" t="t" r="r" b="b"/>
              <a:pathLst>
                <a:path w="3599" h="6338" extrusionOk="0">
                  <a:moveTo>
                    <a:pt x="9" y="1"/>
                  </a:moveTo>
                  <a:lnTo>
                    <a:pt x="1" y="4266"/>
                  </a:lnTo>
                  <a:lnTo>
                    <a:pt x="1147" y="4926"/>
                  </a:lnTo>
                  <a:lnTo>
                    <a:pt x="1154" y="2824"/>
                  </a:lnTo>
                  <a:cubicBezTo>
                    <a:pt x="1154" y="2394"/>
                    <a:pt x="1212" y="2008"/>
                    <a:pt x="1509" y="2008"/>
                  </a:cubicBezTo>
                  <a:cubicBezTo>
                    <a:pt x="1600" y="2008"/>
                    <a:pt x="1712" y="2044"/>
                    <a:pt x="1853" y="2126"/>
                  </a:cubicBezTo>
                  <a:cubicBezTo>
                    <a:pt x="2452" y="2475"/>
                    <a:pt x="2445" y="3104"/>
                    <a:pt x="2445" y="3598"/>
                  </a:cubicBezTo>
                  <a:lnTo>
                    <a:pt x="2445" y="5669"/>
                  </a:lnTo>
                  <a:lnTo>
                    <a:pt x="3591" y="6337"/>
                  </a:lnTo>
                  <a:lnTo>
                    <a:pt x="3598" y="4000"/>
                  </a:lnTo>
                  <a:cubicBezTo>
                    <a:pt x="3598" y="2854"/>
                    <a:pt x="3393" y="1845"/>
                    <a:pt x="2225" y="1169"/>
                  </a:cubicBezTo>
                  <a:lnTo>
                    <a:pt x="2225" y="1177"/>
                  </a:lnTo>
                  <a:cubicBezTo>
                    <a:pt x="1988" y="1040"/>
                    <a:pt x="1784" y="984"/>
                    <a:pt x="1616" y="984"/>
                  </a:cubicBezTo>
                  <a:cubicBezTo>
                    <a:pt x="1384" y="984"/>
                    <a:pt x="1220" y="1089"/>
                    <a:pt x="1132" y="1230"/>
                  </a:cubicBezTo>
                  <a:lnTo>
                    <a:pt x="1117" y="1222"/>
                  </a:lnTo>
                  <a:lnTo>
                    <a:pt x="1117" y="646"/>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5408;p40">
            <a:extLst>
              <a:ext uri="{FF2B5EF4-FFF2-40B4-BE49-F238E27FC236}">
                <a16:creationId xmlns:a16="http://schemas.microsoft.com/office/drawing/2014/main" id="{77CAC18C-1719-81F3-DE5F-6179B7CE631B}"/>
              </a:ext>
            </a:extLst>
          </p:cNvPr>
          <p:cNvGrpSpPr/>
          <p:nvPr/>
        </p:nvGrpSpPr>
        <p:grpSpPr>
          <a:xfrm>
            <a:off x="4709955" y="2520758"/>
            <a:ext cx="313922" cy="446734"/>
            <a:chOff x="7542583" y="1610473"/>
            <a:chExt cx="262565" cy="373649"/>
          </a:xfrm>
        </p:grpSpPr>
        <p:sp>
          <p:nvSpPr>
            <p:cNvPr id="330" name="Google Shape;5409;p40">
              <a:extLst>
                <a:ext uri="{FF2B5EF4-FFF2-40B4-BE49-F238E27FC236}">
                  <a16:creationId xmlns:a16="http://schemas.microsoft.com/office/drawing/2014/main" id="{5E06E439-B1CF-33C6-C73C-D1D99F1125C1}"/>
                </a:ext>
              </a:extLst>
            </p:cNvPr>
            <p:cNvSpPr/>
            <p:nvPr/>
          </p:nvSpPr>
          <p:spPr>
            <a:xfrm>
              <a:off x="7542583" y="1610522"/>
              <a:ext cx="262565" cy="373599"/>
            </a:xfrm>
            <a:custGeom>
              <a:avLst/>
              <a:gdLst/>
              <a:ahLst/>
              <a:cxnLst/>
              <a:rect l="l" t="t" r="r" b="b"/>
              <a:pathLst>
                <a:path w="10549" h="15010" extrusionOk="0">
                  <a:moveTo>
                    <a:pt x="2498" y="0"/>
                  </a:moveTo>
                  <a:cubicBezTo>
                    <a:pt x="2362" y="0"/>
                    <a:pt x="2239" y="33"/>
                    <a:pt x="2133" y="98"/>
                  </a:cubicBezTo>
                  <a:lnTo>
                    <a:pt x="425" y="1092"/>
                  </a:lnTo>
                  <a:cubicBezTo>
                    <a:pt x="175" y="1228"/>
                    <a:pt x="23" y="1540"/>
                    <a:pt x="23" y="1972"/>
                  </a:cubicBezTo>
                  <a:lnTo>
                    <a:pt x="0" y="8939"/>
                  </a:lnTo>
                  <a:cubicBezTo>
                    <a:pt x="0" y="9819"/>
                    <a:pt x="615" y="10881"/>
                    <a:pt x="1374" y="11322"/>
                  </a:cubicBezTo>
                  <a:lnTo>
                    <a:pt x="7437" y="14820"/>
                  </a:lnTo>
                  <a:cubicBezTo>
                    <a:pt x="7660" y="14948"/>
                    <a:pt x="7870" y="15009"/>
                    <a:pt x="8057" y="15009"/>
                  </a:cubicBezTo>
                  <a:cubicBezTo>
                    <a:pt x="8200" y="15009"/>
                    <a:pt x="8330" y="14973"/>
                    <a:pt x="8439" y="14903"/>
                  </a:cubicBezTo>
                  <a:lnTo>
                    <a:pt x="8439" y="14903"/>
                  </a:lnTo>
                  <a:lnTo>
                    <a:pt x="8416" y="14919"/>
                  </a:lnTo>
                  <a:lnTo>
                    <a:pt x="10124" y="13924"/>
                  </a:lnTo>
                  <a:cubicBezTo>
                    <a:pt x="10374" y="13780"/>
                    <a:pt x="10526" y="13469"/>
                    <a:pt x="10526" y="13037"/>
                  </a:cubicBezTo>
                  <a:lnTo>
                    <a:pt x="10549" y="6070"/>
                  </a:lnTo>
                  <a:cubicBezTo>
                    <a:pt x="10549" y="5190"/>
                    <a:pt x="9934" y="4127"/>
                    <a:pt x="9175" y="3687"/>
                  </a:cubicBezTo>
                  <a:lnTo>
                    <a:pt x="3112" y="189"/>
                  </a:lnTo>
                  <a:cubicBezTo>
                    <a:pt x="2893" y="62"/>
                    <a:pt x="2684" y="0"/>
                    <a:pt x="2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410;p40">
              <a:extLst>
                <a:ext uri="{FF2B5EF4-FFF2-40B4-BE49-F238E27FC236}">
                  <a16:creationId xmlns:a16="http://schemas.microsoft.com/office/drawing/2014/main" id="{40C98637-772A-C30C-7788-01AAB1354189}"/>
                </a:ext>
              </a:extLst>
            </p:cNvPr>
            <p:cNvSpPr/>
            <p:nvPr/>
          </p:nvSpPr>
          <p:spPr>
            <a:xfrm>
              <a:off x="7752232" y="1934989"/>
              <a:ext cx="52344" cy="46694"/>
            </a:xfrm>
            <a:custGeom>
              <a:avLst/>
              <a:gdLst/>
              <a:ahLst/>
              <a:cxnLst/>
              <a:rect l="l" t="t" r="r" b="b"/>
              <a:pathLst>
                <a:path w="2103" h="1876" extrusionOk="0">
                  <a:moveTo>
                    <a:pt x="2103" y="1"/>
                  </a:moveTo>
                  <a:lnTo>
                    <a:pt x="395" y="995"/>
                  </a:lnTo>
                  <a:cubicBezTo>
                    <a:pt x="395" y="1427"/>
                    <a:pt x="244" y="1731"/>
                    <a:pt x="1" y="1875"/>
                  </a:cubicBezTo>
                  <a:lnTo>
                    <a:pt x="1708" y="881"/>
                  </a:lnTo>
                  <a:cubicBezTo>
                    <a:pt x="1951" y="737"/>
                    <a:pt x="2103" y="433"/>
                    <a:pt x="2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411;p40">
              <a:extLst>
                <a:ext uri="{FF2B5EF4-FFF2-40B4-BE49-F238E27FC236}">
                  <a16:creationId xmlns:a16="http://schemas.microsoft.com/office/drawing/2014/main" id="{55CD25DE-11EA-9B50-81F9-0CB1E3AA2E12}"/>
                </a:ext>
              </a:extLst>
            </p:cNvPr>
            <p:cNvSpPr/>
            <p:nvPr/>
          </p:nvSpPr>
          <p:spPr>
            <a:xfrm>
              <a:off x="7552962" y="1610473"/>
              <a:ext cx="67079" cy="29495"/>
            </a:xfrm>
            <a:custGeom>
              <a:avLst/>
              <a:gdLst/>
              <a:ahLst/>
              <a:cxnLst/>
              <a:rect l="l" t="t" r="r" b="b"/>
              <a:pathLst>
                <a:path w="2695" h="1185" extrusionOk="0">
                  <a:moveTo>
                    <a:pt x="2068" y="1"/>
                  </a:moveTo>
                  <a:cubicBezTo>
                    <a:pt x="1934" y="1"/>
                    <a:pt x="1812" y="32"/>
                    <a:pt x="1708" y="92"/>
                  </a:cubicBezTo>
                  <a:lnTo>
                    <a:pt x="1" y="1086"/>
                  </a:lnTo>
                  <a:cubicBezTo>
                    <a:pt x="105" y="1026"/>
                    <a:pt x="226" y="995"/>
                    <a:pt x="360" y="995"/>
                  </a:cubicBezTo>
                  <a:cubicBezTo>
                    <a:pt x="548" y="995"/>
                    <a:pt x="761" y="1056"/>
                    <a:pt x="987" y="1185"/>
                  </a:cubicBezTo>
                  <a:lnTo>
                    <a:pt x="2695" y="191"/>
                  </a:lnTo>
                  <a:cubicBezTo>
                    <a:pt x="2469" y="62"/>
                    <a:pt x="2256" y="1"/>
                    <a:pt x="2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412;p40">
              <a:extLst>
                <a:ext uri="{FF2B5EF4-FFF2-40B4-BE49-F238E27FC236}">
                  <a16:creationId xmlns:a16="http://schemas.microsoft.com/office/drawing/2014/main" id="{1E258AF1-CDD0-3B94-E249-A0457192BE0F}"/>
                </a:ext>
              </a:extLst>
            </p:cNvPr>
            <p:cNvSpPr/>
            <p:nvPr/>
          </p:nvSpPr>
          <p:spPr>
            <a:xfrm>
              <a:off x="7762063" y="1761605"/>
              <a:ext cx="43085" cy="198149"/>
            </a:xfrm>
            <a:custGeom>
              <a:avLst/>
              <a:gdLst/>
              <a:ahLst/>
              <a:cxnLst/>
              <a:rect l="l" t="t" r="r" b="b"/>
              <a:pathLst>
                <a:path w="1731" h="7961" extrusionOk="0">
                  <a:moveTo>
                    <a:pt x="1731" y="0"/>
                  </a:moveTo>
                  <a:lnTo>
                    <a:pt x="23" y="994"/>
                  </a:lnTo>
                  <a:lnTo>
                    <a:pt x="0" y="7961"/>
                  </a:lnTo>
                  <a:lnTo>
                    <a:pt x="1716" y="6967"/>
                  </a:lnTo>
                  <a:lnTo>
                    <a:pt x="1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413;p40">
              <a:extLst>
                <a:ext uri="{FF2B5EF4-FFF2-40B4-BE49-F238E27FC236}">
                  <a16:creationId xmlns:a16="http://schemas.microsoft.com/office/drawing/2014/main" id="{BC50065D-CCA2-D8BA-3719-9CA642D80706}"/>
                </a:ext>
              </a:extLst>
            </p:cNvPr>
            <p:cNvSpPr/>
            <p:nvPr/>
          </p:nvSpPr>
          <p:spPr>
            <a:xfrm>
              <a:off x="7577529" y="1615202"/>
              <a:ext cx="193445" cy="111856"/>
            </a:xfrm>
            <a:custGeom>
              <a:avLst/>
              <a:gdLst/>
              <a:ahLst/>
              <a:cxnLst/>
              <a:rect l="l" t="t" r="r" b="b"/>
              <a:pathLst>
                <a:path w="7772" h="4494" extrusionOk="0">
                  <a:moveTo>
                    <a:pt x="1708" y="1"/>
                  </a:moveTo>
                  <a:lnTo>
                    <a:pt x="0" y="995"/>
                  </a:lnTo>
                  <a:lnTo>
                    <a:pt x="6064" y="4493"/>
                  </a:lnTo>
                  <a:lnTo>
                    <a:pt x="7771" y="3499"/>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414;p40">
              <a:extLst>
                <a:ext uri="{FF2B5EF4-FFF2-40B4-BE49-F238E27FC236}">
                  <a16:creationId xmlns:a16="http://schemas.microsoft.com/office/drawing/2014/main" id="{38847658-C5BD-3876-6A50-0B7898E45CB0}"/>
                </a:ext>
              </a:extLst>
            </p:cNvPr>
            <p:cNvSpPr/>
            <p:nvPr/>
          </p:nvSpPr>
          <p:spPr>
            <a:xfrm>
              <a:off x="7728437" y="1702292"/>
              <a:ext cx="76711" cy="84078"/>
            </a:xfrm>
            <a:custGeom>
              <a:avLst/>
              <a:gdLst/>
              <a:ahLst/>
              <a:cxnLst/>
              <a:rect l="l" t="t" r="r" b="b"/>
              <a:pathLst>
                <a:path w="3082" h="3378" extrusionOk="0">
                  <a:moveTo>
                    <a:pt x="1708" y="0"/>
                  </a:moveTo>
                  <a:lnTo>
                    <a:pt x="1" y="994"/>
                  </a:lnTo>
                  <a:cubicBezTo>
                    <a:pt x="759" y="1434"/>
                    <a:pt x="1374" y="2497"/>
                    <a:pt x="1374" y="3377"/>
                  </a:cubicBezTo>
                  <a:lnTo>
                    <a:pt x="3082" y="2383"/>
                  </a:lnTo>
                  <a:cubicBezTo>
                    <a:pt x="3082" y="1510"/>
                    <a:pt x="2467" y="440"/>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415;p40">
              <a:extLst>
                <a:ext uri="{FF2B5EF4-FFF2-40B4-BE49-F238E27FC236}">
                  <a16:creationId xmlns:a16="http://schemas.microsoft.com/office/drawing/2014/main" id="{8BA07D5E-FB9B-3A93-EFEB-FC81C01DEFAB}"/>
                </a:ext>
              </a:extLst>
            </p:cNvPr>
            <p:cNvSpPr/>
            <p:nvPr/>
          </p:nvSpPr>
          <p:spPr>
            <a:xfrm>
              <a:off x="7584498" y="1718346"/>
              <a:ext cx="137343" cy="152625"/>
            </a:xfrm>
            <a:custGeom>
              <a:avLst/>
              <a:gdLst/>
              <a:ahLst/>
              <a:cxnLst/>
              <a:rect l="l" t="t" r="r" b="b"/>
              <a:pathLst>
                <a:path w="5518" h="6132" extrusionOk="0">
                  <a:moveTo>
                    <a:pt x="396" y="0"/>
                  </a:moveTo>
                  <a:cubicBezTo>
                    <a:pt x="289" y="167"/>
                    <a:pt x="236" y="364"/>
                    <a:pt x="244" y="562"/>
                  </a:cubicBezTo>
                  <a:cubicBezTo>
                    <a:pt x="244" y="1010"/>
                    <a:pt x="441" y="1526"/>
                    <a:pt x="745" y="1928"/>
                  </a:cubicBezTo>
                  <a:cubicBezTo>
                    <a:pt x="547" y="1806"/>
                    <a:pt x="373" y="1655"/>
                    <a:pt x="229" y="1472"/>
                  </a:cubicBezTo>
                  <a:lnTo>
                    <a:pt x="229" y="1488"/>
                  </a:lnTo>
                  <a:cubicBezTo>
                    <a:pt x="229" y="2117"/>
                    <a:pt x="616" y="2869"/>
                    <a:pt x="1132" y="3286"/>
                  </a:cubicBezTo>
                  <a:cubicBezTo>
                    <a:pt x="1025" y="3256"/>
                    <a:pt x="927" y="3210"/>
                    <a:pt x="836" y="3157"/>
                  </a:cubicBezTo>
                  <a:cubicBezTo>
                    <a:pt x="760" y="3112"/>
                    <a:pt x="691" y="3066"/>
                    <a:pt x="623" y="3013"/>
                  </a:cubicBezTo>
                  <a:lnTo>
                    <a:pt x="623" y="3013"/>
                  </a:lnTo>
                  <a:cubicBezTo>
                    <a:pt x="767" y="3612"/>
                    <a:pt x="1177" y="4227"/>
                    <a:pt x="1670" y="4523"/>
                  </a:cubicBezTo>
                  <a:cubicBezTo>
                    <a:pt x="1554" y="4560"/>
                    <a:pt x="1429" y="4578"/>
                    <a:pt x="1296" y="4578"/>
                  </a:cubicBezTo>
                  <a:cubicBezTo>
                    <a:pt x="988" y="4578"/>
                    <a:pt x="640" y="4477"/>
                    <a:pt x="274" y="4265"/>
                  </a:cubicBezTo>
                  <a:cubicBezTo>
                    <a:pt x="183" y="4212"/>
                    <a:pt x="92" y="4159"/>
                    <a:pt x="1" y="4091"/>
                  </a:cubicBezTo>
                  <a:lnTo>
                    <a:pt x="1" y="4091"/>
                  </a:lnTo>
                  <a:cubicBezTo>
                    <a:pt x="471" y="4728"/>
                    <a:pt x="1056" y="5259"/>
                    <a:pt x="1739" y="5669"/>
                  </a:cubicBezTo>
                  <a:cubicBezTo>
                    <a:pt x="2295" y="5991"/>
                    <a:pt x="2783" y="6131"/>
                    <a:pt x="3201" y="6131"/>
                  </a:cubicBezTo>
                  <a:cubicBezTo>
                    <a:pt x="4340" y="6131"/>
                    <a:pt x="4951" y="5087"/>
                    <a:pt x="4956" y="3833"/>
                  </a:cubicBezTo>
                  <a:lnTo>
                    <a:pt x="4956" y="3666"/>
                  </a:lnTo>
                  <a:cubicBezTo>
                    <a:pt x="5177" y="3612"/>
                    <a:pt x="5366" y="3491"/>
                    <a:pt x="5518" y="3317"/>
                  </a:cubicBezTo>
                  <a:cubicBezTo>
                    <a:pt x="5290" y="3301"/>
                    <a:pt x="5070" y="3241"/>
                    <a:pt x="4865" y="3150"/>
                  </a:cubicBezTo>
                  <a:cubicBezTo>
                    <a:pt x="5108" y="3119"/>
                    <a:pt x="5306" y="2952"/>
                    <a:pt x="5366" y="2717"/>
                  </a:cubicBezTo>
                  <a:lnTo>
                    <a:pt x="5366" y="2717"/>
                  </a:lnTo>
                  <a:cubicBezTo>
                    <a:pt x="5314" y="2722"/>
                    <a:pt x="5262" y="2724"/>
                    <a:pt x="5210" y="2724"/>
                  </a:cubicBezTo>
                  <a:cubicBezTo>
                    <a:pt x="5020" y="2724"/>
                    <a:pt x="4830" y="2692"/>
                    <a:pt x="4645" y="2626"/>
                  </a:cubicBezTo>
                  <a:cubicBezTo>
                    <a:pt x="4456" y="2262"/>
                    <a:pt x="4167" y="1958"/>
                    <a:pt x="3826" y="1738"/>
                  </a:cubicBezTo>
                  <a:cubicBezTo>
                    <a:pt x="3642" y="1634"/>
                    <a:pt x="3470" y="1585"/>
                    <a:pt x="3318" y="1585"/>
                  </a:cubicBezTo>
                  <a:cubicBezTo>
                    <a:pt x="2946" y="1585"/>
                    <a:pt x="2693" y="1877"/>
                    <a:pt x="2687" y="2383"/>
                  </a:cubicBezTo>
                  <a:cubicBezTo>
                    <a:pt x="2687" y="2489"/>
                    <a:pt x="2703" y="2596"/>
                    <a:pt x="2718" y="2694"/>
                  </a:cubicBezTo>
                  <a:cubicBezTo>
                    <a:pt x="1784" y="2102"/>
                    <a:pt x="950" y="1101"/>
                    <a:pt x="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5389;p40">
            <a:extLst>
              <a:ext uri="{FF2B5EF4-FFF2-40B4-BE49-F238E27FC236}">
                <a16:creationId xmlns:a16="http://schemas.microsoft.com/office/drawing/2014/main" id="{A70E7A6F-D162-FB40-7A83-9B9FC1609DE1}"/>
              </a:ext>
            </a:extLst>
          </p:cNvPr>
          <p:cNvGrpSpPr/>
          <p:nvPr/>
        </p:nvGrpSpPr>
        <p:grpSpPr>
          <a:xfrm>
            <a:off x="4701368" y="2967461"/>
            <a:ext cx="314160" cy="446883"/>
            <a:chOff x="8137753" y="2733261"/>
            <a:chExt cx="262764" cy="373773"/>
          </a:xfrm>
        </p:grpSpPr>
        <p:sp>
          <p:nvSpPr>
            <p:cNvPr id="339" name="Google Shape;5390;p40">
              <a:extLst>
                <a:ext uri="{FF2B5EF4-FFF2-40B4-BE49-F238E27FC236}">
                  <a16:creationId xmlns:a16="http://schemas.microsoft.com/office/drawing/2014/main" id="{F1E5E5DE-A09D-A640-C255-79D54E2B7DFE}"/>
                </a:ext>
              </a:extLst>
            </p:cNvPr>
            <p:cNvSpPr/>
            <p:nvPr/>
          </p:nvSpPr>
          <p:spPr>
            <a:xfrm>
              <a:off x="8137753" y="2733410"/>
              <a:ext cx="262764" cy="373624"/>
            </a:xfrm>
            <a:custGeom>
              <a:avLst/>
              <a:gdLst/>
              <a:ahLst/>
              <a:cxnLst/>
              <a:rect l="l" t="t" r="r" b="b"/>
              <a:pathLst>
                <a:path w="10557" h="15011" extrusionOk="0">
                  <a:moveTo>
                    <a:pt x="2492" y="1"/>
                  </a:moveTo>
                  <a:cubicBezTo>
                    <a:pt x="2359" y="1"/>
                    <a:pt x="2237" y="32"/>
                    <a:pt x="2133" y="92"/>
                  </a:cubicBezTo>
                  <a:lnTo>
                    <a:pt x="426" y="1086"/>
                  </a:lnTo>
                  <a:cubicBezTo>
                    <a:pt x="175" y="1230"/>
                    <a:pt x="23" y="1541"/>
                    <a:pt x="23" y="1974"/>
                  </a:cubicBezTo>
                  <a:lnTo>
                    <a:pt x="1" y="8940"/>
                  </a:lnTo>
                  <a:cubicBezTo>
                    <a:pt x="1" y="9813"/>
                    <a:pt x="615" y="10883"/>
                    <a:pt x="1374" y="11323"/>
                  </a:cubicBezTo>
                  <a:lnTo>
                    <a:pt x="7438" y="14821"/>
                  </a:lnTo>
                  <a:cubicBezTo>
                    <a:pt x="7660" y="14950"/>
                    <a:pt x="7871" y="15011"/>
                    <a:pt x="8057" y="15011"/>
                  </a:cubicBezTo>
                  <a:cubicBezTo>
                    <a:pt x="8201" y="15011"/>
                    <a:pt x="8330" y="14974"/>
                    <a:pt x="8439" y="14905"/>
                  </a:cubicBezTo>
                  <a:lnTo>
                    <a:pt x="8439" y="14905"/>
                  </a:lnTo>
                  <a:lnTo>
                    <a:pt x="8417" y="14913"/>
                  </a:lnTo>
                  <a:lnTo>
                    <a:pt x="10124" y="13918"/>
                  </a:lnTo>
                  <a:cubicBezTo>
                    <a:pt x="10375" y="13774"/>
                    <a:pt x="10526" y="13471"/>
                    <a:pt x="10526" y="13038"/>
                  </a:cubicBezTo>
                  <a:lnTo>
                    <a:pt x="10549" y="6072"/>
                  </a:lnTo>
                  <a:cubicBezTo>
                    <a:pt x="10557" y="5191"/>
                    <a:pt x="9942" y="4129"/>
                    <a:pt x="9176" y="3689"/>
                  </a:cubicBezTo>
                  <a:lnTo>
                    <a:pt x="3112" y="190"/>
                  </a:lnTo>
                  <a:cubicBezTo>
                    <a:pt x="2890" y="62"/>
                    <a:pt x="2679" y="1"/>
                    <a:pt x="2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391;p40">
              <a:extLst>
                <a:ext uri="{FF2B5EF4-FFF2-40B4-BE49-F238E27FC236}">
                  <a16:creationId xmlns:a16="http://schemas.microsoft.com/office/drawing/2014/main" id="{84A0B775-D07F-E44D-2758-1C0EEC74562B}"/>
                </a:ext>
              </a:extLst>
            </p:cNvPr>
            <p:cNvSpPr/>
            <p:nvPr/>
          </p:nvSpPr>
          <p:spPr>
            <a:xfrm>
              <a:off x="8347426" y="3057926"/>
              <a:ext cx="52344" cy="46669"/>
            </a:xfrm>
            <a:custGeom>
              <a:avLst/>
              <a:gdLst/>
              <a:ahLst/>
              <a:cxnLst/>
              <a:rect l="l" t="t" r="r" b="b"/>
              <a:pathLst>
                <a:path w="2103" h="1875" extrusionOk="0">
                  <a:moveTo>
                    <a:pt x="2102" y="0"/>
                  </a:moveTo>
                  <a:lnTo>
                    <a:pt x="402" y="994"/>
                  </a:lnTo>
                  <a:cubicBezTo>
                    <a:pt x="395" y="1427"/>
                    <a:pt x="243" y="1730"/>
                    <a:pt x="0" y="1875"/>
                  </a:cubicBezTo>
                  <a:lnTo>
                    <a:pt x="1708" y="880"/>
                  </a:lnTo>
                  <a:cubicBezTo>
                    <a:pt x="1951" y="736"/>
                    <a:pt x="2102" y="433"/>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392;p40">
              <a:extLst>
                <a:ext uri="{FF2B5EF4-FFF2-40B4-BE49-F238E27FC236}">
                  <a16:creationId xmlns:a16="http://schemas.microsoft.com/office/drawing/2014/main" id="{86FB59A0-E592-C8E3-386C-B398B7F2918F}"/>
                </a:ext>
              </a:extLst>
            </p:cNvPr>
            <p:cNvSpPr/>
            <p:nvPr/>
          </p:nvSpPr>
          <p:spPr>
            <a:xfrm>
              <a:off x="8148331" y="2733261"/>
              <a:ext cx="66904" cy="29445"/>
            </a:xfrm>
            <a:custGeom>
              <a:avLst/>
              <a:gdLst/>
              <a:ahLst/>
              <a:cxnLst/>
              <a:rect l="l" t="t" r="r" b="b"/>
              <a:pathLst>
                <a:path w="2688" h="1183" extrusionOk="0">
                  <a:moveTo>
                    <a:pt x="2071" y="0"/>
                  </a:moveTo>
                  <a:cubicBezTo>
                    <a:pt x="1936" y="0"/>
                    <a:pt x="1814" y="33"/>
                    <a:pt x="1708" y="98"/>
                  </a:cubicBezTo>
                  <a:lnTo>
                    <a:pt x="1" y="1092"/>
                  </a:lnTo>
                  <a:cubicBezTo>
                    <a:pt x="106" y="1031"/>
                    <a:pt x="227" y="1000"/>
                    <a:pt x="361" y="1000"/>
                  </a:cubicBezTo>
                  <a:cubicBezTo>
                    <a:pt x="546" y="1000"/>
                    <a:pt x="755" y="1060"/>
                    <a:pt x="980" y="1183"/>
                  </a:cubicBezTo>
                  <a:lnTo>
                    <a:pt x="2687" y="189"/>
                  </a:lnTo>
                  <a:cubicBezTo>
                    <a:pt x="2464" y="62"/>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393;p40">
              <a:extLst>
                <a:ext uri="{FF2B5EF4-FFF2-40B4-BE49-F238E27FC236}">
                  <a16:creationId xmlns:a16="http://schemas.microsoft.com/office/drawing/2014/main" id="{33C8D5ED-6679-5342-1077-9648BA101E79}"/>
                </a:ext>
              </a:extLst>
            </p:cNvPr>
            <p:cNvSpPr/>
            <p:nvPr/>
          </p:nvSpPr>
          <p:spPr>
            <a:xfrm>
              <a:off x="8357233" y="2884318"/>
              <a:ext cx="43109" cy="198373"/>
            </a:xfrm>
            <a:custGeom>
              <a:avLst/>
              <a:gdLst/>
              <a:ahLst/>
              <a:cxnLst/>
              <a:rect l="l" t="t" r="r" b="b"/>
              <a:pathLst>
                <a:path w="1732" h="7970" extrusionOk="0">
                  <a:moveTo>
                    <a:pt x="1731" y="1"/>
                  </a:moveTo>
                  <a:lnTo>
                    <a:pt x="24" y="1003"/>
                  </a:lnTo>
                  <a:lnTo>
                    <a:pt x="1" y="7969"/>
                  </a:lnTo>
                  <a:lnTo>
                    <a:pt x="1716" y="6975"/>
                  </a:lnTo>
                  <a:lnTo>
                    <a:pt x="1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394;p40">
              <a:extLst>
                <a:ext uri="{FF2B5EF4-FFF2-40B4-BE49-F238E27FC236}">
                  <a16:creationId xmlns:a16="http://schemas.microsoft.com/office/drawing/2014/main" id="{DDE2F6FD-FA90-F1C9-A6D0-4B5365FA0ADC}"/>
                </a:ext>
              </a:extLst>
            </p:cNvPr>
            <p:cNvSpPr/>
            <p:nvPr/>
          </p:nvSpPr>
          <p:spPr>
            <a:xfrm>
              <a:off x="8172698" y="2738139"/>
              <a:ext cx="193445" cy="111831"/>
            </a:xfrm>
            <a:custGeom>
              <a:avLst/>
              <a:gdLst/>
              <a:ahLst/>
              <a:cxnLst/>
              <a:rect l="l" t="t" r="r" b="b"/>
              <a:pathLst>
                <a:path w="7772" h="4493" extrusionOk="0">
                  <a:moveTo>
                    <a:pt x="1708" y="0"/>
                  </a:moveTo>
                  <a:lnTo>
                    <a:pt x="1" y="994"/>
                  </a:lnTo>
                  <a:lnTo>
                    <a:pt x="6064" y="4493"/>
                  </a:lnTo>
                  <a:lnTo>
                    <a:pt x="7772" y="3499"/>
                  </a:lnTo>
                  <a:lnTo>
                    <a:pt x="1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95;p40">
              <a:extLst>
                <a:ext uri="{FF2B5EF4-FFF2-40B4-BE49-F238E27FC236}">
                  <a16:creationId xmlns:a16="http://schemas.microsoft.com/office/drawing/2014/main" id="{66A3F646-6BBF-EC5D-4CB9-C7789D2FDCF4}"/>
                </a:ext>
              </a:extLst>
            </p:cNvPr>
            <p:cNvSpPr/>
            <p:nvPr/>
          </p:nvSpPr>
          <p:spPr>
            <a:xfrm>
              <a:off x="8323631" y="2825403"/>
              <a:ext cx="76711" cy="83879"/>
            </a:xfrm>
            <a:custGeom>
              <a:avLst/>
              <a:gdLst/>
              <a:ahLst/>
              <a:cxnLst/>
              <a:rect l="l" t="t" r="r" b="b"/>
              <a:pathLst>
                <a:path w="3082" h="3370" extrusionOk="0">
                  <a:moveTo>
                    <a:pt x="1708" y="0"/>
                  </a:moveTo>
                  <a:lnTo>
                    <a:pt x="0" y="994"/>
                  </a:lnTo>
                  <a:cubicBezTo>
                    <a:pt x="759" y="1427"/>
                    <a:pt x="1374" y="2489"/>
                    <a:pt x="1374" y="3370"/>
                  </a:cubicBezTo>
                  <a:lnTo>
                    <a:pt x="3081" y="2376"/>
                  </a:lnTo>
                  <a:cubicBezTo>
                    <a:pt x="3081" y="1503"/>
                    <a:pt x="2466" y="433"/>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396;p40">
              <a:extLst>
                <a:ext uri="{FF2B5EF4-FFF2-40B4-BE49-F238E27FC236}">
                  <a16:creationId xmlns:a16="http://schemas.microsoft.com/office/drawing/2014/main" id="{99013140-6353-FF6A-2EA0-88C7335E1A41}"/>
                </a:ext>
              </a:extLst>
            </p:cNvPr>
            <p:cNvSpPr/>
            <p:nvPr/>
          </p:nvSpPr>
          <p:spPr>
            <a:xfrm>
              <a:off x="8226336" y="2867418"/>
              <a:ext cx="96548" cy="215448"/>
            </a:xfrm>
            <a:custGeom>
              <a:avLst/>
              <a:gdLst/>
              <a:ahLst/>
              <a:cxnLst/>
              <a:rect l="l" t="t" r="r" b="b"/>
              <a:pathLst>
                <a:path w="3879" h="8656" extrusionOk="0">
                  <a:moveTo>
                    <a:pt x="1988" y="1"/>
                  </a:moveTo>
                  <a:cubicBezTo>
                    <a:pt x="1467" y="1"/>
                    <a:pt x="1147" y="425"/>
                    <a:pt x="1147" y="1310"/>
                  </a:cubicBezTo>
                  <a:lnTo>
                    <a:pt x="1147" y="2433"/>
                  </a:lnTo>
                  <a:lnTo>
                    <a:pt x="8" y="1773"/>
                  </a:lnTo>
                  <a:lnTo>
                    <a:pt x="8" y="3291"/>
                  </a:lnTo>
                  <a:lnTo>
                    <a:pt x="1" y="3291"/>
                  </a:lnTo>
                  <a:lnTo>
                    <a:pt x="1147" y="3958"/>
                  </a:lnTo>
                  <a:lnTo>
                    <a:pt x="1139" y="7859"/>
                  </a:lnTo>
                  <a:lnTo>
                    <a:pt x="2505" y="8656"/>
                  </a:lnTo>
                  <a:lnTo>
                    <a:pt x="2513" y="4748"/>
                  </a:lnTo>
                  <a:lnTo>
                    <a:pt x="3651" y="5408"/>
                  </a:lnTo>
                  <a:lnTo>
                    <a:pt x="3826" y="3981"/>
                  </a:lnTo>
                  <a:lnTo>
                    <a:pt x="2520" y="3222"/>
                  </a:lnTo>
                  <a:lnTo>
                    <a:pt x="2520" y="2251"/>
                  </a:lnTo>
                  <a:cubicBezTo>
                    <a:pt x="2520" y="1950"/>
                    <a:pt x="2570" y="1741"/>
                    <a:pt x="2776" y="1741"/>
                  </a:cubicBezTo>
                  <a:cubicBezTo>
                    <a:pt x="2871" y="1741"/>
                    <a:pt x="3000" y="1786"/>
                    <a:pt x="3173" y="1887"/>
                  </a:cubicBezTo>
                  <a:lnTo>
                    <a:pt x="3879" y="2296"/>
                  </a:lnTo>
                  <a:lnTo>
                    <a:pt x="3879" y="930"/>
                  </a:lnTo>
                  <a:cubicBezTo>
                    <a:pt x="3757" y="847"/>
                    <a:pt x="3340" y="566"/>
                    <a:pt x="2854" y="285"/>
                  </a:cubicBezTo>
                  <a:cubicBezTo>
                    <a:pt x="2529" y="97"/>
                    <a:pt x="2236"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397;p40">
              <a:extLst>
                <a:ext uri="{FF2B5EF4-FFF2-40B4-BE49-F238E27FC236}">
                  <a16:creationId xmlns:a16="http://schemas.microsoft.com/office/drawing/2014/main" id="{E2935D6F-2B93-38CC-EF8F-B82CAACB2537}"/>
                </a:ext>
              </a:extLst>
            </p:cNvPr>
            <p:cNvSpPr/>
            <p:nvPr/>
          </p:nvSpPr>
          <p:spPr>
            <a:xfrm>
              <a:off x="8226536" y="2867940"/>
              <a:ext cx="96548" cy="214378"/>
            </a:xfrm>
            <a:custGeom>
              <a:avLst/>
              <a:gdLst/>
              <a:ahLst/>
              <a:cxnLst/>
              <a:rect l="l" t="t" r="r" b="b"/>
              <a:pathLst>
                <a:path w="3879" h="8613" extrusionOk="0">
                  <a:moveTo>
                    <a:pt x="1994" y="0"/>
                  </a:moveTo>
                  <a:cubicBezTo>
                    <a:pt x="1472" y="0"/>
                    <a:pt x="1151" y="425"/>
                    <a:pt x="1146" y="1312"/>
                  </a:cubicBezTo>
                  <a:lnTo>
                    <a:pt x="1146" y="2435"/>
                  </a:lnTo>
                  <a:lnTo>
                    <a:pt x="0" y="1767"/>
                  </a:lnTo>
                  <a:lnTo>
                    <a:pt x="0" y="3285"/>
                  </a:lnTo>
                  <a:lnTo>
                    <a:pt x="1146" y="3953"/>
                  </a:lnTo>
                  <a:lnTo>
                    <a:pt x="1139" y="7823"/>
                  </a:lnTo>
                  <a:lnTo>
                    <a:pt x="2505" y="8612"/>
                  </a:lnTo>
                  <a:lnTo>
                    <a:pt x="2512" y="4742"/>
                  </a:lnTo>
                  <a:lnTo>
                    <a:pt x="3651" y="5402"/>
                  </a:lnTo>
                  <a:lnTo>
                    <a:pt x="3825" y="3975"/>
                  </a:lnTo>
                  <a:lnTo>
                    <a:pt x="2520" y="3216"/>
                  </a:lnTo>
                  <a:lnTo>
                    <a:pt x="2520" y="2245"/>
                  </a:lnTo>
                  <a:cubicBezTo>
                    <a:pt x="2520" y="1944"/>
                    <a:pt x="2570" y="1739"/>
                    <a:pt x="2776" y="1739"/>
                  </a:cubicBezTo>
                  <a:cubicBezTo>
                    <a:pt x="2871" y="1739"/>
                    <a:pt x="3000" y="1782"/>
                    <a:pt x="3173" y="1881"/>
                  </a:cubicBezTo>
                  <a:lnTo>
                    <a:pt x="3878" y="2291"/>
                  </a:lnTo>
                  <a:lnTo>
                    <a:pt x="3878" y="925"/>
                  </a:lnTo>
                  <a:cubicBezTo>
                    <a:pt x="3757" y="841"/>
                    <a:pt x="3339" y="560"/>
                    <a:pt x="2854" y="280"/>
                  </a:cubicBezTo>
                  <a:cubicBezTo>
                    <a:pt x="2530" y="95"/>
                    <a:pt x="2240" y="0"/>
                    <a:pt x="1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943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sp>
        <p:nvSpPr>
          <p:cNvPr id="319" name="Google Shape;319;p24"/>
          <p:cNvSpPr txBox="1">
            <a:spLocks noGrp="1"/>
          </p:cNvSpPr>
          <p:nvPr>
            <p:ph type="ctrTitle"/>
          </p:nvPr>
        </p:nvSpPr>
        <p:spPr>
          <a:xfrm>
            <a:off x="718012" y="483854"/>
            <a:ext cx="3019101" cy="514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rPr>
              <a:t>problem statement </a:t>
            </a:r>
          </a:p>
        </p:txBody>
      </p:sp>
      <p:sp>
        <p:nvSpPr>
          <p:cNvPr id="320" name="Google Shape;320;p24"/>
          <p:cNvSpPr txBox="1">
            <a:spLocks noGrp="1"/>
          </p:cNvSpPr>
          <p:nvPr>
            <p:ph type="subTitle" idx="1"/>
          </p:nvPr>
        </p:nvSpPr>
        <p:spPr>
          <a:xfrm>
            <a:off x="718012" y="998640"/>
            <a:ext cx="8099984" cy="296906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2A49"/>
              </a:buClr>
              <a:buSzPts val="1100"/>
              <a:buFont typeface="Arial"/>
              <a:buNone/>
            </a:pPr>
            <a:r>
              <a:rPr lang="en-IN" sz="1600" b="0" i="0" dirty="0">
                <a:solidFill>
                  <a:srgbClr val="D1D5DB"/>
                </a:solidFill>
                <a:effectLst/>
                <a:latin typeface="Söhne"/>
              </a:rPr>
              <a:t>The objective of this hackathon is to develop a robust model that can accurately predict whether a user belongs to the Healthcare Professional (HCP) category and identify their specialization based on the provided ad server logs. The ad server logs contain various types of information, such as browser details, IP addresses, geographic locations, search patterns, site URLs, and other relevant data. </a:t>
            </a:r>
          </a:p>
          <a:p>
            <a:pPr marL="0" lvl="0" indent="0" algn="l" rtl="0">
              <a:lnSpc>
                <a:spcPct val="100000"/>
              </a:lnSpc>
              <a:spcBef>
                <a:spcPts val="0"/>
              </a:spcBef>
              <a:spcAft>
                <a:spcPts val="0"/>
              </a:spcAft>
              <a:buClr>
                <a:srgbClr val="002A49"/>
              </a:buClr>
              <a:buSzPts val="1100"/>
              <a:buFont typeface="Arial"/>
              <a:buNone/>
            </a:pPr>
            <a:endParaRPr lang="en-IN" sz="1600" b="0" i="0" dirty="0">
              <a:solidFill>
                <a:srgbClr val="D1D5DB"/>
              </a:solidFill>
              <a:effectLst/>
              <a:latin typeface="Söhne"/>
            </a:endParaRPr>
          </a:p>
          <a:p>
            <a:pPr marL="0" lvl="0" indent="0" algn="l" rtl="0">
              <a:lnSpc>
                <a:spcPct val="100000"/>
              </a:lnSpc>
              <a:spcBef>
                <a:spcPts val="0"/>
              </a:spcBef>
              <a:spcAft>
                <a:spcPts val="0"/>
              </a:spcAft>
              <a:buClr>
                <a:srgbClr val="002A49"/>
              </a:buClr>
              <a:buSzPts val="1100"/>
              <a:buFont typeface="Arial"/>
              <a:buNone/>
            </a:pPr>
            <a:r>
              <a:rPr lang="en-IN" sz="1600" b="0" i="0" dirty="0">
                <a:solidFill>
                  <a:srgbClr val="D1D5DB"/>
                </a:solidFill>
                <a:effectLst/>
                <a:latin typeface="Söhne"/>
              </a:rPr>
              <a:t>Participants are expected to build a machine learning model that can effectively analyse the ad server logs and classify users accurately. The model should be able to identify whether a user belongs to the HCP category and, if so, determine their specialization taxonomy. The challenge lies in developing a robust and accurate model that can handle different types of data and user behaviours to make reliable predictions.</a:t>
            </a:r>
            <a:endParaRPr lang="en" sz="1600" dirty="0">
              <a:solidFill>
                <a:schemeClr val="accent2"/>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7" name="Google Shape;347;p26"/>
          <p:cNvSpPr txBox="1">
            <a:spLocks noGrp="1"/>
          </p:cNvSpPr>
          <p:nvPr>
            <p:ph type="subTitle" idx="1"/>
          </p:nvPr>
        </p:nvSpPr>
        <p:spPr>
          <a:xfrm flipH="1">
            <a:off x="1459874" y="854192"/>
            <a:ext cx="3920696" cy="4035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our proposed solution involves the development of two machine learning models to predict the characteristics of healthcare professionals.</a:t>
            </a:r>
          </a:p>
          <a:p>
            <a:pPr marL="171450" lvl="0" indent="-171450" algn="l" rtl="0">
              <a:spcBef>
                <a:spcPts val="0"/>
              </a:spcBef>
              <a:spcAft>
                <a:spcPts val="0"/>
              </a:spcAft>
              <a:buClr>
                <a:schemeClr val="dk1"/>
              </a:buClr>
              <a:buSzPts val="1100"/>
              <a:buFont typeface="Arial" panose="020B0604020202020204" pitchFamily="34" charset="0"/>
              <a:buChar char="•"/>
            </a:pPr>
            <a:r>
              <a:rPr lang="en-IN" b="1" dirty="0"/>
              <a:t>Model 1: Healthcare Professional Prediction</a:t>
            </a:r>
          </a:p>
          <a:p>
            <a:pPr marL="0" lvl="0" indent="0" algn="l" rtl="0">
              <a:spcBef>
                <a:spcPts val="0"/>
              </a:spcBef>
              <a:spcAft>
                <a:spcPts val="0"/>
              </a:spcAft>
              <a:buClr>
                <a:schemeClr val="dk1"/>
              </a:buClr>
              <a:buSzPts val="1100"/>
            </a:pPr>
            <a:r>
              <a:rPr lang="en-IN" dirty="0"/>
              <a:t>	We have created a machine learning model that 	aims to predict whether a person is a healthcare 	professional or not. </a:t>
            </a:r>
          </a:p>
          <a:p>
            <a:pPr marL="171450" lvl="0" indent="-171450" algn="l" rtl="0">
              <a:spcBef>
                <a:spcPts val="0"/>
              </a:spcBef>
              <a:spcAft>
                <a:spcPts val="0"/>
              </a:spcAft>
              <a:buClr>
                <a:schemeClr val="dk1"/>
              </a:buClr>
              <a:buSzPts val="1100"/>
              <a:buFont typeface="Arial" panose="020B0604020202020204" pitchFamily="34" charset="0"/>
              <a:buChar char="•"/>
            </a:pPr>
            <a:r>
              <a:rPr lang="en-IN" b="1" dirty="0"/>
              <a:t>Model 2: Specialization Prediction</a:t>
            </a:r>
          </a:p>
          <a:p>
            <a:pPr marL="0" lvl="0" indent="0" algn="l" rtl="0">
              <a:spcBef>
                <a:spcPts val="0"/>
              </a:spcBef>
              <a:spcAft>
                <a:spcPts val="0"/>
              </a:spcAft>
              <a:buClr>
                <a:schemeClr val="dk1"/>
              </a:buClr>
              <a:buSzPts val="1100"/>
            </a:pPr>
            <a:r>
              <a:rPr lang="en-IN" dirty="0"/>
              <a:t>	In addition to identifying healthcare professionals, 	we have also developed a second machine 	learning model that focuses on predicting the 	specialization or field of expertise of healthcare 	professionals. </a:t>
            </a:r>
          </a:p>
          <a:p>
            <a:pPr marL="0" lvl="0" indent="0" algn="l" rtl="0">
              <a:spcBef>
                <a:spcPts val="0"/>
              </a:spcBef>
              <a:spcAft>
                <a:spcPts val="0"/>
              </a:spcAft>
              <a:buClr>
                <a:schemeClr val="dk1"/>
              </a:buClr>
              <a:buSzPts val="1100"/>
            </a:pPr>
            <a:endParaRPr lang="en-IN" dirty="0"/>
          </a:p>
          <a:p>
            <a:pPr marL="0" lvl="0" indent="0" algn="l" rtl="0">
              <a:spcBef>
                <a:spcPts val="0"/>
              </a:spcBef>
              <a:spcAft>
                <a:spcPts val="0"/>
              </a:spcAft>
              <a:buClr>
                <a:schemeClr val="dk1"/>
              </a:buClr>
              <a:buSzPts val="1100"/>
            </a:pPr>
            <a:r>
              <a:rPr lang="en-IN" dirty="0"/>
              <a:t>By combining these two models, we aim to provide valuable insights and predictions regarding healthcare professionals. </a:t>
            </a:r>
          </a:p>
          <a:p>
            <a:pPr marL="0" lvl="0" indent="0" algn="l" rtl="0">
              <a:spcBef>
                <a:spcPts val="0"/>
              </a:spcBef>
              <a:spcAft>
                <a:spcPts val="0"/>
              </a:spcAft>
              <a:buClr>
                <a:schemeClr val="dk1"/>
              </a:buClr>
              <a:buSzPts val="1100"/>
            </a:pPr>
            <a:endParaRPr lang="en-IN" dirty="0"/>
          </a:p>
          <a:p>
            <a:pPr marL="0" lvl="0" indent="0" algn="l" rtl="0">
              <a:spcBef>
                <a:spcPts val="0"/>
              </a:spcBef>
              <a:spcAft>
                <a:spcPts val="0"/>
              </a:spcAft>
              <a:buClr>
                <a:schemeClr val="dk1"/>
              </a:buClr>
              <a:buSzPts val="1100"/>
            </a:pPr>
            <a:r>
              <a:rPr lang="en-IN" dirty="0"/>
              <a:t>Overall, our solution offers a predictive framework that enables the identification of healthcare professionals and provides insights into their specialization, contributing to more efficient and targeted decision-making in the healthcare industry.</a:t>
            </a:r>
          </a:p>
        </p:txBody>
      </p:sp>
      <p:sp>
        <p:nvSpPr>
          <p:cNvPr id="348" name="Google Shape;348;p26"/>
          <p:cNvSpPr txBox="1">
            <a:spLocks noGrp="1"/>
          </p:cNvSpPr>
          <p:nvPr>
            <p:ph type="title"/>
          </p:nvPr>
        </p:nvSpPr>
        <p:spPr>
          <a:xfrm>
            <a:off x="948583" y="187875"/>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a:t>
            </a:r>
            <a:endParaRPr dirty="0"/>
          </a:p>
        </p:txBody>
      </p:sp>
      <p:sp>
        <p:nvSpPr>
          <p:cNvPr id="349" name="Google Shape;349;p26"/>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6"/>
          <p:cNvGrpSpPr/>
          <p:nvPr/>
        </p:nvGrpSpPr>
        <p:grpSpPr>
          <a:xfrm>
            <a:off x="5438936" y="1614990"/>
            <a:ext cx="790685" cy="1839751"/>
            <a:chOff x="4593707" y="2226241"/>
            <a:chExt cx="711368" cy="1655196"/>
          </a:xfrm>
        </p:grpSpPr>
        <p:sp>
          <p:nvSpPr>
            <p:cNvPr id="351" name="Google Shape;351;p26"/>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6"/>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6"/>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6"/>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6"/>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6"/>
          <p:cNvGrpSpPr/>
          <p:nvPr/>
        </p:nvGrpSpPr>
        <p:grpSpPr>
          <a:xfrm>
            <a:off x="5805752" y="939541"/>
            <a:ext cx="3395541" cy="3521497"/>
            <a:chOff x="4778639" y="938100"/>
            <a:chExt cx="3054917" cy="3168239"/>
          </a:xfrm>
        </p:grpSpPr>
        <p:grpSp>
          <p:nvGrpSpPr>
            <p:cNvPr id="390" name="Google Shape;390;p26"/>
            <p:cNvGrpSpPr/>
            <p:nvPr/>
          </p:nvGrpSpPr>
          <p:grpSpPr>
            <a:xfrm>
              <a:off x="7144033" y="2156930"/>
              <a:ext cx="326413" cy="477672"/>
              <a:chOff x="7144033" y="2156930"/>
              <a:chExt cx="326413" cy="477672"/>
            </a:xfrm>
          </p:grpSpPr>
          <p:sp>
            <p:nvSpPr>
              <p:cNvPr id="391" name="Google Shape;391;p26"/>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6"/>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6"/>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6"/>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6"/>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49"/>
        <p:cNvGrpSpPr/>
        <p:nvPr/>
      </p:nvGrpSpPr>
      <p:grpSpPr>
        <a:xfrm>
          <a:off x="0" y="0"/>
          <a:ext cx="0" cy="0"/>
          <a:chOff x="0" y="0"/>
          <a:chExt cx="0" cy="0"/>
        </a:xfrm>
      </p:grpSpPr>
      <p:sp>
        <p:nvSpPr>
          <p:cNvPr id="5050" name="Google Shape;5050;p37"/>
          <p:cNvSpPr/>
          <p:nvPr/>
        </p:nvSpPr>
        <p:spPr>
          <a:xfrm rot="856398">
            <a:off x="3115082" y="3654895"/>
            <a:ext cx="738600" cy="324443"/>
          </a:xfrm>
          <a:prstGeom prst="flowChartConnector">
            <a:avLst/>
          </a:pr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7"/>
          <p:cNvSpPr/>
          <p:nvPr/>
        </p:nvSpPr>
        <p:spPr>
          <a:xfrm>
            <a:off x="3336850" y="2163500"/>
            <a:ext cx="356100" cy="52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7"/>
          <p:cNvSpPr/>
          <p:nvPr/>
        </p:nvSpPr>
        <p:spPr>
          <a:xfrm>
            <a:off x="3644401" y="3374842"/>
            <a:ext cx="244704" cy="248956"/>
          </a:xfrm>
          <a:custGeom>
            <a:avLst/>
            <a:gdLst/>
            <a:ahLst/>
            <a:cxnLst/>
            <a:rect l="l" t="t" r="r" b="b"/>
            <a:pathLst>
              <a:path w="7769" h="7904" extrusionOk="0">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7"/>
          <p:cNvSpPr/>
          <p:nvPr/>
        </p:nvSpPr>
        <p:spPr>
          <a:xfrm>
            <a:off x="3654165" y="3395819"/>
            <a:ext cx="176386" cy="197804"/>
          </a:xfrm>
          <a:custGeom>
            <a:avLst/>
            <a:gdLst/>
            <a:ahLst/>
            <a:cxnLst/>
            <a:rect l="l" t="t" r="r" b="b"/>
            <a:pathLst>
              <a:path w="5600" h="6280" extrusionOk="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7"/>
          <p:cNvSpPr/>
          <p:nvPr/>
        </p:nvSpPr>
        <p:spPr>
          <a:xfrm>
            <a:off x="3647519" y="3522784"/>
            <a:ext cx="262532" cy="269052"/>
          </a:xfrm>
          <a:custGeom>
            <a:avLst/>
            <a:gdLst/>
            <a:ahLst/>
            <a:cxnLst/>
            <a:rect l="l" t="t" r="r" b="b"/>
            <a:pathLst>
              <a:path w="8335" h="8542" extrusionOk="0">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7"/>
          <p:cNvSpPr/>
          <p:nvPr/>
        </p:nvSpPr>
        <p:spPr>
          <a:xfrm>
            <a:off x="3655992" y="3699704"/>
            <a:ext cx="177520" cy="89390"/>
          </a:xfrm>
          <a:custGeom>
            <a:avLst/>
            <a:gdLst/>
            <a:ahLst/>
            <a:cxnLst/>
            <a:rect l="l" t="t" r="r" b="b"/>
            <a:pathLst>
              <a:path w="5636" h="2838" extrusionOk="0">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7"/>
          <p:cNvSpPr/>
          <p:nvPr/>
        </p:nvSpPr>
        <p:spPr>
          <a:xfrm>
            <a:off x="3652432" y="3549935"/>
            <a:ext cx="227538" cy="189993"/>
          </a:xfrm>
          <a:custGeom>
            <a:avLst/>
            <a:gdLst/>
            <a:ahLst/>
            <a:cxnLst/>
            <a:rect l="l" t="t" r="r" b="b"/>
            <a:pathLst>
              <a:path w="7224" h="6032" extrusionOk="0">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7"/>
          <p:cNvSpPr/>
          <p:nvPr/>
        </p:nvSpPr>
        <p:spPr>
          <a:xfrm>
            <a:off x="3711269" y="3618851"/>
            <a:ext cx="118210" cy="32001"/>
          </a:xfrm>
          <a:custGeom>
            <a:avLst/>
            <a:gdLst/>
            <a:ahLst/>
            <a:cxnLst/>
            <a:rect l="l" t="t" r="r" b="b"/>
            <a:pathLst>
              <a:path w="3753" h="1016" extrusionOk="0">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7"/>
          <p:cNvSpPr/>
          <p:nvPr/>
        </p:nvSpPr>
        <p:spPr>
          <a:xfrm>
            <a:off x="1363398" y="3400481"/>
            <a:ext cx="1330454" cy="863126"/>
          </a:xfrm>
          <a:custGeom>
            <a:avLst/>
            <a:gdLst/>
            <a:ahLst/>
            <a:cxnLst/>
            <a:rect l="l" t="t" r="r" b="b"/>
            <a:pathLst>
              <a:path w="42240" h="27403" extrusionOk="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7"/>
          <p:cNvSpPr/>
          <p:nvPr/>
        </p:nvSpPr>
        <p:spPr>
          <a:xfrm>
            <a:off x="1913908" y="3486279"/>
            <a:ext cx="91910" cy="149897"/>
          </a:xfrm>
          <a:custGeom>
            <a:avLst/>
            <a:gdLst/>
            <a:ahLst/>
            <a:cxnLst/>
            <a:rect l="l" t="t" r="r" b="b"/>
            <a:pathLst>
              <a:path w="2918" h="4759" extrusionOk="0">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7"/>
          <p:cNvSpPr/>
          <p:nvPr/>
        </p:nvSpPr>
        <p:spPr>
          <a:xfrm>
            <a:off x="1914034" y="3483035"/>
            <a:ext cx="183473" cy="153141"/>
          </a:xfrm>
          <a:custGeom>
            <a:avLst/>
            <a:gdLst/>
            <a:ahLst/>
            <a:cxnLst/>
            <a:rect l="l" t="t" r="r" b="b"/>
            <a:pathLst>
              <a:path w="5825" h="4862" extrusionOk="0">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7"/>
          <p:cNvSpPr/>
          <p:nvPr/>
        </p:nvSpPr>
        <p:spPr>
          <a:xfrm>
            <a:off x="2372666" y="3847930"/>
            <a:ext cx="182780" cy="95406"/>
          </a:xfrm>
          <a:custGeom>
            <a:avLst/>
            <a:gdLst/>
            <a:ahLst/>
            <a:cxnLst/>
            <a:rect l="l" t="t" r="r" b="b"/>
            <a:pathLst>
              <a:path w="5803" h="3029" extrusionOk="0">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7"/>
          <p:cNvSpPr/>
          <p:nvPr/>
        </p:nvSpPr>
        <p:spPr>
          <a:xfrm>
            <a:off x="2372666" y="3742037"/>
            <a:ext cx="183567" cy="201301"/>
          </a:xfrm>
          <a:custGeom>
            <a:avLst/>
            <a:gdLst/>
            <a:ahLst/>
            <a:cxnLst/>
            <a:rect l="l" t="t" r="r" b="b"/>
            <a:pathLst>
              <a:path w="5828" h="6391" extrusionOk="0">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7"/>
          <p:cNvSpPr/>
          <p:nvPr/>
        </p:nvSpPr>
        <p:spPr>
          <a:xfrm>
            <a:off x="1638716" y="3848056"/>
            <a:ext cx="733986" cy="415547"/>
          </a:xfrm>
          <a:custGeom>
            <a:avLst/>
            <a:gdLst/>
            <a:ahLst/>
            <a:cxnLst/>
            <a:rect l="l" t="t" r="r" b="b"/>
            <a:pathLst>
              <a:path w="23303" h="13193" extrusionOk="0">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7"/>
          <p:cNvSpPr/>
          <p:nvPr/>
        </p:nvSpPr>
        <p:spPr>
          <a:xfrm>
            <a:off x="1638716" y="3742037"/>
            <a:ext cx="733986" cy="521567"/>
          </a:xfrm>
          <a:custGeom>
            <a:avLst/>
            <a:gdLst/>
            <a:ahLst/>
            <a:cxnLst/>
            <a:rect l="l" t="t" r="r" b="b"/>
            <a:pathLst>
              <a:path w="23303" h="16559" extrusionOk="0">
                <a:moveTo>
                  <a:pt x="23302" y="1"/>
                </a:moveTo>
                <a:lnTo>
                  <a:pt x="1" y="13455"/>
                </a:lnTo>
                <a:lnTo>
                  <a:pt x="1" y="16558"/>
                </a:lnTo>
                <a:cubicBezTo>
                  <a:pt x="280" y="16558"/>
                  <a:pt x="563" y="16493"/>
                  <a:pt x="773" y="16372"/>
                </a:cubicBezTo>
                <a:lnTo>
                  <a:pt x="23302" y="3367"/>
                </a:lnTo>
                <a:lnTo>
                  <a:pt x="23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7"/>
          <p:cNvSpPr/>
          <p:nvPr/>
        </p:nvSpPr>
        <p:spPr>
          <a:xfrm>
            <a:off x="2556200" y="3411694"/>
            <a:ext cx="137644" cy="527489"/>
          </a:xfrm>
          <a:custGeom>
            <a:avLst/>
            <a:gdLst/>
            <a:ahLst/>
            <a:cxnLst/>
            <a:rect l="l" t="t" r="r" b="b"/>
            <a:pathLst>
              <a:path w="4370" h="16747" extrusionOk="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7"/>
          <p:cNvSpPr/>
          <p:nvPr/>
        </p:nvSpPr>
        <p:spPr>
          <a:xfrm>
            <a:off x="2556200" y="3848056"/>
            <a:ext cx="31" cy="91122"/>
          </a:xfrm>
          <a:custGeom>
            <a:avLst/>
            <a:gdLst/>
            <a:ahLst/>
            <a:cxnLst/>
            <a:rect l="l" t="t" r="r" b="b"/>
            <a:pathLst>
              <a:path w="1" h="2893" extrusionOk="0">
                <a:moveTo>
                  <a:pt x="1" y="1"/>
                </a:moveTo>
                <a:lnTo>
                  <a:pt x="1" y="2893"/>
                </a:lnTo>
                <a:lnTo>
                  <a:pt x="1" y="2893"/>
                </a:lnTo>
                <a:lnTo>
                  <a:pt x="1" y="1"/>
                </a:lnTo>
                <a:close/>
              </a:path>
            </a:pathLst>
          </a:custGeom>
          <a:solidFill>
            <a:srgbClr val="1C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7"/>
          <p:cNvSpPr/>
          <p:nvPr/>
        </p:nvSpPr>
        <p:spPr>
          <a:xfrm>
            <a:off x="3080221" y="1683284"/>
            <a:ext cx="239696" cy="236987"/>
          </a:xfrm>
          <a:custGeom>
            <a:avLst/>
            <a:gdLst/>
            <a:ahLst/>
            <a:cxnLst/>
            <a:rect l="l" t="t" r="r" b="b"/>
            <a:pathLst>
              <a:path w="7610" h="7524" extrusionOk="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7"/>
          <p:cNvSpPr/>
          <p:nvPr/>
        </p:nvSpPr>
        <p:spPr>
          <a:xfrm>
            <a:off x="3080221" y="1683252"/>
            <a:ext cx="239696" cy="237019"/>
          </a:xfrm>
          <a:custGeom>
            <a:avLst/>
            <a:gdLst/>
            <a:ahLst/>
            <a:cxnLst/>
            <a:rect l="l" t="t" r="r" b="b"/>
            <a:pathLst>
              <a:path w="7610" h="7525" extrusionOk="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7"/>
          <p:cNvSpPr/>
          <p:nvPr/>
        </p:nvSpPr>
        <p:spPr>
          <a:xfrm>
            <a:off x="3124412" y="1875700"/>
            <a:ext cx="164102" cy="114619"/>
          </a:xfrm>
          <a:custGeom>
            <a:avLst/>
            <a:gdLst/>
            <a:ahLst/>
            <a:cxnLst/>
            <a:rect l="l" t="t" r="r" b="b"/>
            <a:pathLst>
              <a:path w="5210" h="3639" extrusionOk="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7"/>
          <p:cNvSpPr/>
          <p:nvPr/>
        </p:nvSpPr>
        <p:spPr>
          <a:xfrm>
            <a:off x="2450968" y="1687158"/>
            <a:ext cx="707780" cy="963792"/>
          </a:xfrm>
          <a:custGeom>
            <a:avLst/>
            <a:gdLst/>
            <a:ahLst/>
            <a:cxnLst/>
            <a:rect l="l" t="t" r="r" b="b"/>
            <a:pathLst>
              <a:path w="22471" h="30599" extrusionOk="0">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7"/>
          <p:cNvSpPr/>
          <p:nvPr/>
        </p:nvSpPr>
        <p:spPr>
          <a:xfrm>
            <a:off x="2938168" y="1687189"/>
            <a:ext cx="242184" cy="205175"/>
          </a:xfrm>
          <a:custGeom>
            <a:avLst/>
            <a:gdLst/>
            <a:ahLst/>
            <a:cxnLst/>
            <a:rect l="l" t="t" r="r" b="b"/>
            <a:pathLst>
              <a:path w="7689" h="6514" extrusionOk="0">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7"/>
          <p:cNvSpPr/>
          <p:nvPr/>
        </p:nvSpPr>
        <p:spPr>
          <a:xfrm>
            <a:off x="2454559" y="2208594"/>
            <a:ext cx="248799" cy="151723"/>
          </a:xfrm>
          <a:custGeom>
            <a:avLst/>
            <a:gdLst/>
            <a:ahLst/>
            <a:cxnLst/>
            <a:rect l="l" t="t" r="r" b="b"/>
            <a:pathLst>
              <a:path w="7899" h="4817" extrusionOk="0">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7"/>
          <p:cNvSpPr/>
          <p:nvPr/>
        </p:nvSpPr>
        <p:spPr>
          <a:xfrm>
            <a:off x="2519380" y="1930222"/>
            <a:ext cx="237302" cy="215065"/>
          </a:xfrm>
          <a:custGeom>
            <a:avLst/>
            <a:gdLst/>
            <a:ahLst/>
            <a:cxnLst/>
            <a:rect l="l" t="t" r="r" b="b"/>
            <a:pathLst>
              <a:path w="7534" h="6828" extrusionOk="0">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7"/>
          <p:cNvSpPr/>
          <p:nvPr/>
        </p:nvSpPr>
        <p:spPr>
          <a:xfrm>
            <a:off x="2750255" y="1702938"/>
            <a:ext cx="240168" cy="157078"/>
          </a:xfrm>
          <a:custGeom>
            <a:avLst/>
            <a:gdLst/>
            <a:ahLst/>
            <a:cxnLst/>
            <a:rect l="l" t="t" r="r" b="b"/>
            <a:pathLst>
              <a:path w="7625" h="4987" extrusionOk="0">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7"/>
          <p:cNvSpPr/>
          <p:nvPr/>
        </p:nvSpPr>
        <p:spPr>
          <a:xfrm>
            <a:off x="2583981" y="1763948"/>
            <a:ext cx="707812" cy="903632"/>
          </a:xfrm>
          <a:custGeom>
            <a:avLst/>
            <a:gdLst/>
            <a:ahLst/>
            <a:cxnLst/>
            <a:rect l="l" t="t" r="r" b="b"/>
            <a:pathLst>
              <a:path w="22472" h="28689" extrusionOk="0">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7"/>
          <p:cNvSpPr/>
          <p:nvPr/>
        </p:nvSpPr>
        <p:spPr>
          <a:xfrm>
            <a:off x="2805785" y="2074983"/>
            <a:ext cx="208954" cy="269493"/>
          </a:xfrm>
          <a:custGeom>
            <a:avLst/>
            <a:gdLst/>
            <a:ahLst/>
            <a:cxnLst/>
            <a:rect l="l" t="t" r="r" b="b"/>
            <a:pathLst>
              <a:path w="6634" h="8556" extrusionOk="0">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7"/>
          <p:cNvSpPr/>
          <p:nvPr/>
        </p:nvSpPr>
        <p:spPr>
          <a:xfrm>
            <a:off x="2834637" y="2323465"/>
            <a:ext cx="53672" cy="21009"/>
          </a:xfrm>
          <a:custGeom>
            <a:avLst/>
            <a:gdLst/>
            <a:ahLst/>
            <a:cxnLst/>
            <a:rect l="l" t="t" r="r" b="b"/>
            <a:pathLst>
              <a:path w="1704" h="667" extrusionOk="0">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7"/>
          <p:cNvSpPr/>
          <p:nvPr/>
        </p:nvSpPr>
        <p:spPr>
          <a:xfrm>
            <a:off x="2805785" y="2155679"/>
            <a:ext cx="176166" cy="188796"/>
          </a:xfrm>
          <a:custGeom>
            <a:avLst/>
            <a:gdLst/>
            <a:ahLst/>
            <a:cxnLst/>
            <a:rect l="l" t="t" r="r" b="b"/>
            <a:pathLst>
              <a:path w="5593" h="5994" extrusionOk="0">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7"/>
          <p:cNvSpPr/>
          <p:nvPr/>
        </p:nvSpPr>
        <p:spPr>
          <a:xfrm>
            <a:off x="2906765" y="2076621"/>
            <a:ext cx="27277" cy="10552"/>
          </a:xfrm>
          <a:custGeom>
            <a:avLst/>
            <a:gdLst/>
            <a:ahLst/>
            <a:cxnLst/>
            <a:rect l="l" t="t" r="r" b="b"/>
            <a:pathLst>
              <a:path w="866" h="335" extrusionOk="0">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7"/>
          <p:cNvSpPr/>
          <p:nvPr/>
        </p:nvSpPr>
        <p:spPr>
          <a:xfrm>
            <a:off x="2973981" y="2081283"/>
            <a:ext cx="40758" cy="31403"/>
          </a:xfrm>
          <a:custGeom>
            <a:avLst/>
            <a:gdLst/>
            <a:ahLst/>
            <a:cxnLst/>
            <a:rect l="l" t="t" r="r" b="b"/>
            <a:pathLst>
              <a:path w="1294" h="997" extrusionOk="0">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7"/>
          <p:cNvSpPr/>
          <p:nvPr/>
        </p:nvSpPr>
        <p:spPr>
          <a:xfrm>
            <a:off x="2848117" y="2088559"/>
            <a:ext cx="56192" cy="53042"/>
          </a:xfrm>
          <a:custGeom>
            <a:avLst/>
            <a:gdLst/>
            <a:ahLst/>
            <a:cxnLst/>
            <a:rect l="l" t="t" r="r" b="b"/>
            <a:pathLst>
              <a:path w="1784" h="1684" extrusionOk="0">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7"/>
          <p:cNvSpPr/>
          <p:nvPr/>
        </p:nvSpPr>
        <p:spPr>
          <a:xfrm>
            <a:off x="2990580" y="2147710"/>
            <a:ext cx="16662" cy="72948"/>
          </a:xfrm>
          <a:custGeom>
            <a:avLst/>
            <a:gdLst/>
            <a:ahLst/>
            <a:cxnLst/>
            <a:rect l="l" t="t" r="r" b="b"/>
            <a:pathLst>
              <a:path w="529" h="2316" extrusionOk="0">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7"/>
          <p:cNvSpPr/>
          <p:nvPr/>
        </p:nvSpPr>
        <p:spPr>
          <a:xfrm>
            <a:off x="2838668" y="2075015"/>
            <a:ext cx="176071" cy="163346"/>
          </a:xfrm>
          <a:custGeom>
            <a:avLst/>
            <a:gdLst/>
            <a:ahLst/>
            <a:cxnLst/>
            <a:rect l="l" t="t" r="r" b="b"/>
            <a:pathLst>
              <a:path w="5590" h="5186" extrusionOk="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7"/>
          <p:cNvSpPr/>
          <p:nvPr/>
        </p:nvSpPr>
        <p:spPr>
          <a:xfrm>
            <a:off x="2843991" y="2096811"/>
            <a:ext cx="197710" cy="255161"/>
          </a:xfrm>
          <a:custGeom>
            <a:avLst/>
            <a:gdLst/>
            <a:ahLst/>
            <a:cxnLst/>
            <a:rect l="l" t="t" r="r" b="b"/>
            <a:pathLst>
              <a:path w="6277" h="8101" extrusionOk="0">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7"/>
          <p:cNvSpPr/>
          <p:nvPr/>
        </p:nvSpPr>
        <p:spPr>
          <a:xfrm>
            <a:off x="2913159" y="2155301"/>
            <a:ext cx="58365" cy="125203"/>
          </a:xfrm>
          <a:custGeom>
            <a:avLst/>
            <a:gdLst/>
            <a:ahLst/>
            <a:cxnLst/>
            <a:rect l="l" t="t" r="r" b="b"/>
            <a:pathLst>
              <a:path w="1853" h="3975" extrusionOk="0">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7"/>
          <p:cNvSpPr/>
          <p:nvPr/>
        </p:nvSpPr>
        <p:spPr>
          <a:xfrm>
            <a:off x="1817935" y="1556350"/>
            <a:ext cx="1387181" cy="1555662"/>
          </a:xfrm>
          <a:custGeom>
            <a:avLst/>
            <a:gdLst/>
            <a:ahLst/>
            <a:cxnLst/>
            <a:rect l="l" t="t" r="r" b="b"/>
            <a:pathLst>
              <a:path w="44041" h="49390" extrusionOk="0">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7"/>
          <p:cNvSpPr/>
          <p:nvPr/>
        </p:nvSpPr>
        <p:spPr>
          <a:xfrm>
            <a:off x="1672386" y="2041344"/>
            <a:ext cx="841267" cy="1006786"/>
          </a:xfrm>
          <a:custGeom>
            <a:avLst/>
            <a:gdLst/>
            <a:ahLst/>
            <a:cxnLst/>
            <a:rect l="l" t="t" r="r" b="b"/>
            <a:pathLst>
              <a:path w="26709" h="31964" extrusionOk="0">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7"/>
          <p:cNvSpPr/>
          <p:nvPr/>
        </p:nvSpPr>
        <p:spPr>
          <a:xfrm>
            <a:off x="1673363" y="2798726"/>
            <a:ext cx="191725" cy="177173"/>
          </a:xfrm>
          <a:custGeom>
            <a:avLst/>
            <a:gdLst/>
            <a:ahLst/>
            <a:cxnLst/>
            <a:rect l="l" t="t" r="r" b="b"/>
            <a:pathLst>
              <a:path w="6087" h="5625" extrusionOk="0">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7"/>
          <p:cNvSpPr/>
          <p:nvPr/>
        </p:nvSpPr>
        <p:spPr>
          <a:xfrm>
            <a:off x="1672701" y="2468037"/>
            <a:ext cx="215632" cy="224294"/>
          </a:xfrm>
          <a:custGeom>
            <a:avLst/>
            <a:gdLst/>
            <a:ahLst/>
            <a:cxnLst/>
            <a:rect l="l" t="t" r="r" b="b"/>
            <a:pathLst>
              <a:path w="6846" h="7121" extrusionOk="0">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7"/>
          <p:cNvSpPr/>
          <p:nvPr/>
        </p:nvSpPr>
        <p:spPr>
          <a:xfrm>
            <a:off x="1835605" y="2152876"/>
            <a:ext cx="255476" cy="191599"/>
          </a:xfrm>
          <a:custGeom>
            <a:avLst/>
            <a:gdLst/>
            <a:ahLst/>
            <a:cxnLst/>
            <a:rect l="l" t="t" r="r" b="b"/>
            <a:pathLst>
              <a:path w="8111" h="6083" extrusionOk="0">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7"/>
          <p:cNvSpPr/>
          <p:nvPr/>
        </p:nvSpPr>
        <p:spPr>
          <a:xfrm>
            <a:off x="2103427" y="2041344"/>
            <a:ext cx="251224" cy="129234"/>
          </a:xfrm>
          <a:custGeom>
            <a:avLst/>
            <a:gdLst/>
            <a:ahLst/>
            <a:cxnLst/>
            <a:rect l="l" t="t" r="r" b="b"/>
            <a:pathLst>
              <a:path w="7976" h="4103" extrusionOk="0">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7"/>
          <p:cNvSpPr/>
          <p:nvPr/>
        </p:nvSpPr>
        <p:spPr>
          <a:xfrm>
            <a:off x="1825841" y="2130324"/>
            <a:ext cx="693008" cy="919192"/>
          </a:xfrm>
          <a:custGeom>
            <a:avLst/>
            <a:gdLst/>
            <a:ahLst/>
            <a:cxnLst/>
            <a:rect l="l" t="t" r="r" b="b"/>
            <a:pathLst>
              <a:path w="22002" h="29183" extrusionOk="0">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7"/>
          <p:cNvSpPr/>
          <p:nvPr/>
        </p:nvSpPr>
        <p:spPr>
          <a:xfrm>
            <a:off x="2326050" y="2114953"/>
            <a:ext cx="153960" cy="89201"/>
          </a:xfrm>
          <a:custGeom>
            <a:avLst/>
            <a:gdLst/>
            <a:ahLst/>
            <a:cxnLst/>
            <a:rect l="l" t="t" r="r" b="b"/>
            <a:pathLst>
              <a:path w="4888" h="2832" extrusionOk="0">
                <a:moveTo>
                  <a:pt x="1" y="1"/>
                </a:moveTo>
                <a:lnTo>
                  <a:pt x="4887" y="283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7"/>
          <p:cNvSpPr/>
          <p:nvPr/>
        </p:nvSpPr>
        <p:spPr>
          <a:xfrm>
            <a:off x="2041283" y="2446304"/>
            <a:ext cx="208891" cy="269493"/>
          </a:xfrm>
          <a:custGeom>
            <a:avLst/>
            <a:gdLst/>
            <a:ahLst/>
            <a:cxnLst/>
            <a:rect l="l" t="t" r="r" b="b"/>
            <a:pathLst>
              <a:path w="6632" h="8556" extrusionOk="0">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7"/>
          <p:cNvSpPr/>
          <p:nvPr/>
        </p:nvSpPr>
        <p:spPr>
          <a:xfrm>
            <a:off x="2070103" y="2694785"/>
            <a:ext cx="53987" cy="21009"/>
          </a:xfrm>
          <a:custGeom>
            <a:avLst/>
            <a:gdLst/>
            <a:ahLst/>
            <a:cxnLst/>
            <a:rect l="l" t="t" r="r" b="b"/>
            <a:pathLst>
              <a:path w="1714" h="667" extrusionOk="0">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7"/>
          <p:cNvSpPr/>
          <p:nvPr/>
        </p:nvSpPr>
        <p:spPr>
          <a:xfrm>
            <a:off x="2041283" y="2527000"/>
            <a:ext cx="176229" cy="188796"/>
          </a:xfrm>
          <a:custGeom>
            <a:avLst/>
            <a:gdLst/>
            <a:ahLst/>
            <a:cxnLst/>
            <a:rect l="l" t="t" r="r" b="b"/>
            <a:pathLst>
              <a:path w="5595" h="5994" extrusionOk="0">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7"/>
          <p:cNvSpPr/>
          <p:nvPr/>
        </p:nvSpPr>
        <p:spPr>
          <a:xfrm>
            <a:off x="2143082" y="2448131"/>
            <a:ext cx="25104" cy="9922"/>
          </a:xfrm>
          <a:custGeom>
            <a:avLst/>
            <a:gdLst/>
            <a:ahLst/>
            <a:cxnLst/>
            <a:rect l="l" t="t" r="r" b="b"/>
            <a:pathLst>
              <a:path w="797" h="315" extrusionOk="0">
                <a:moveTo>
                  <a:pt x="796" y="1"/>
                </a:moveTo>
                <a:cubicBezTo>
                  <a:pt x="545" y="63"/>
                  <a:pt x="276" y="166"/>
                  <a:pt x="0" y="315"/>
                </a:cubicBezTo>
                <a:cubicBezTo>
                  <a:pt x="276" y="166"/>
                  <a:pt x="545" y="63"/>
                  <a:pt x="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7"/>
          <p:cNvSpPr/>
          <p:nvPr/>
        </p:nvSpPr>
        <p:spPr>
          <a:xfrm>
            <a:off x="2209541" y="2452603"/>
            <a:ext cx="40632" cy="31214"/>
          </a:xfrm>
          <a:custGeom>
            <a:avLst/>
            <a:gdLst/>
            <a:ahLst/>
            <a:cxnLst/>
            <a:rect l="l" t="t" r="r" b="b"/>
            <a:pathLst>
              <a:path w="1290" h="991" extrusionOk="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7"/>
          <p:cNvSpPr/>
          <p:nvPr/>
        </p:nvSpPr>
        <p:spPr>
          <a:xfrm>
            <a:off x="2083332" y="2459879"/>
            <a:ext cx="56381" cy="53262"/>
          </a:xfrm>
          <a:custGeom>
            <a:avLst/>
            <a:gdLst/>
            <a:ahLst/>
            <a:cxnLst/>
            <a:rect l="l" t="t" r="r" b="b"/>
            <a:pathLst>
              <a:path w="1790" h="1691" extrusionOk="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7"/>
          <p:cNvSpPr/>
          <p:nvPr/>
        </p:nvSpPr>
        <p:spPr>
          <a:xfrm>
            <a:off x="2226140" y="2494841"/>
            <a:ext cx="16536" cy="96918"/>
          </a:xfrm>
          <a:custGeom>
            <a:avLst/>
            <a:gdLst/>
            <a:ahLst/>
            <a:cxnLst/>
            <a:rect l="l" t="t" r="r" b="b"/>
            <a:pathLst>
              <a:path w="525" h="3077" extrusionOk="0">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7"/>
          <p:cNvSpPr/>
          <p:nvPr/>
        </p:nvSpPr>
        <p:spPr>
          <a:xfrm>
            <a:off x="2074103" y="2446304"/>
            <a:ext cx="176071" cy="163378"/>
          </a:xfrm>
          <a:custGeom>
            <a:avLst/>
            <a:gdLst/>
            <a:ahLst/>
            <a:cxnLst/>
            <a:rect l="l" t="t" r="r" b="b"/>
            <a:pathLst>
              <a:path w="5590" h="5187" extrusionOk="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7"/>
          <p:cNvSpPr/>
          <p:nvPr/>
        </p:nvSpPr>
        <p:spPr>
          <a:xfrm>
            <a:off x="2079426" y="2468100"/>
            <a:ext cx="197678" cy="255193"/>
          </a:xfrm>
          <a:custGeom>
            <a:avLst/>
            <a:gdLst/>
            <a:ahLst/>
            <a:cxnLst/>
            <a:rect l="l" t="t" r="r" b="b"/>
            <a:pathLst>
              <a:path w="6276" h="8102" extrusionOk="0">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7"/>
          <p:cNvSpPr/>
          <p:nvPr/>
        </p:nvSpPr>
        <p:spPr>
          <a:xfrm>
            <a:off x="2149602" y="2532732"/>
            <a:ext cx="56916" cy="126021"/>
          </a:xfrm>
          <a:custGeom>
            <a:avLst/>
            <a:gdLst/>
            <a:ahLst/>
            <a:cxnLst/>
            <a:rect l="l" t="t" r="r" b="b"/>
            <a:pathLst>
              <a:path w="1807" h="4001" extrusionOk="0">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7"/>
          <p:cNvSpPr/>
          <p:nvPr/>
        </p:nvSpPr>
        <p:spPr>
          <a:xfrm>
            <a:off x="1551279" y="2565804"/>
            <a:ext cx="347984" cy="517693"/>
          </a:xfrm>
          <a:custGeom>
            <a:avLst/>
            <a:gdLst/>
            <a:ahLst/>
            <a:cxnLst/>
            <a:rect l="l" t="t" r="r" b="b"/>
            <a:pathLst>
              <a:path w="11048" h="16436" extrusionOk="0">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7"/>
          <p:cNvSpPr/>
          <p:nvPr/>
        </p:nvSpPr>
        <p:spPr>
          <a:xfrm>
            <a:off x="1551279" y="2565773"/>
            <a:ext cx="347984" cy="517724"/>
          </a:xfrm>
          <a:custGeom>
            <a:avLst/>
            <a:gdLst/>
            <a:ahLst/>
            <a:cxnLst/>
            <a:rect l="l" t="t" r="r" b="b"/>
            <a:pathLst>
              <a:path w="11048" h="16437" extrusionOk="0">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7"/>
          <p:cNvSpPr/>
          <p:nvPr/>
        </p:nvSpPr>
        <p:spPr>
          <a:xfrm>
            <a:off x="1596887" y="2757559"/>
            <a:ext cx="164133" cy="114682"/>
          </a:xfrm>
          <a:custGeom>
            <a:avLst/>
            <a:gdLst/>
            <a:ahLst/>
            <a:cxnLst/>
            <a:rect l="l" t="t" r="r" b="b"/>
            <a:pathLst>
              <a:path w="5211" h="3641" extrusionOk="0">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7"/>
          <p:cNvSpPr/>
          <p:nvPr/>
        </p:nvSpPr>
        <p:spPr>
          <a:xfrm>
            <a:off x="923444" y="2569080"/>
            <a:ext cx="707812" cy="963729"/>
          </a:xfrm>
          <a:custGeom>
            <a:avLst/>
            <a:gdLst/>
            <a:ahLst/>
            <a:cxnLst/>
            <a:rect l="l" t="t" r="r" b="b"/>
            <a:pathLst>
              <a:path w="22472" h="30597" extrusionOk="0">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7"/>
          <p:cNvSpPr/>
          <p:nvPr/>
        </p:nvSpPr>
        <p:spPr>
          <a:xfrm>
            <a:off x="1279804" y="2951992"/>
            <a:ext cx="208860" cy="269461"/>
          </a:xfrm>
          <a:custGeom>
            <a:avLst/>
            <a:gdLst/>
            <a:ahLst/>
            <a:cxnLst/>
            <a:rect l="l" t="t" r="r" b="b"/>
            <a:pathLst>
              <a:path w="6631" h="8555" extrusionOk="0">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7"/>
          <p:cNvSpPr/>
          <p:nvPr/>
        </p:nvSpPr>
        <p:spPr>
          <a:xfrm>
            <a:off x="1345255" y="3204599"/>
            <a:ext cx="16883" cy="16851"/>
          </a:xfrm>
          <a:custGeom>
            <a:avLst/>
            <a:gdLst/>
            <a:ahLst/>
            <a:cxnLst/>
            <a:rect l="l" t="t" r="r" b="b"/>
            <a:pathLst>
              <a:path w="536" h="535" extrusionOk="0">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7"/>
          <p:cNvSpPr/>
          <p:nvPr/>
        </p:nvSpPr>
        <p:spPr>
          <a:xfrm>
            <a:off x="1279804" y="3032656"/>
            <a:ext cx="176071" cy="188796"/>
          </a:xfrm>
          <a:custGeom>
            <a:avLst/>
            <a:gdLst/>
            <a:ahLst/>
            <a:cxnLst/>
            <a:rect l="l" t="t" r="r" b="b"/>
            <a:pathLst>
              <a:path w="5590" h="5994" extrusionOk="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7"/>
          <p:cNvSpPr/>
          <p:nvPr/>
        </p:nvSpPr>
        <p:spPr>
          <a:xfrm>
            <a:off x="1381005" y="2954039"/>
            <a:ext cx="25324" cy="10016"/>
          </a:xfrm>
          <a:custGeom>
            <a:avLst/>
            <a:gdLst/>
            <a:ahLst/>
            <a:cxnLst/>
            <a:rect l="l" t="t" r="r" b="b"/>
            <a:pathLst>
              <a:path w="804" h="318" extrusionOk="0">
                <a:moveTo>
                  <a:pt x="804" y="0"/>
                </a:moveTo>
                <a:cubicBezTo>
                  <a:pt x="549" y="58"/>
                  <a:pt x="280" y="166"/>
                  <a:pt x="0" y="317"/>
                </a:cubicBezTo>
                <a:cubicBezTo>
                  <a:pt x="280" y="166"/>
                  <a:pt x="549" y="58"/>
                  <a:pt x="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7"/>
          <p:cNvSpPr/>
          <p:nvPr/>
        </p:nvSpPr>
        <p:spPr>
          <a:xfrm>
            <a:off x="1448000" y="2958260"/>
            <a:ext cx="40663" cy="31403"/>
          </a:xfrm>
          <a:custGeom>
            <a:avLst/>
            <a:gdLst/>
            <a:ahLst/>
            <a:cxnLst/>
            <a:rect l="l" t="t" r="r" b="b"/>
            <a:pathLst>
              <a:path w="1291" h="997" extrusionOk="0">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7"/>
          <p:cNvSpPr/>
          <p:nvPr/>
        </p:nvSpPr>
        <p:spPr>
          <a:xfrm>
            <a:off x="1321695" y="2965630"/>
            <a:ext cx="56507" cy="53357"/>
          </a:xfrm>
          <a:custGeom>
            <a:avLst/>
            <a:gdLst/>
            <a:ahLst/>
            <a:cxnLst/>
            <a:rect l="l" t="t" r="r" b="b"/>
            <a:pathLst>
              <a:path w="1794" h="1694" extrusionOk="0">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7"/>
          <p:cNvSpPr/>
          <p:nvPr/>
        </p:nvSpPr>
        <p:spPr>
          <a:xfrm>
            <a:off x="1464945" y="3025412"/>
            <a:ext cx="16221" cy="71121"/>
          </a:xfrm>
          <a:custGeom>
            <a:avLst/>
            <a:gdLst/>
            <a:ahLst/>
            <a:cxnLst/>
            <a:rect l="l" t="t" r="r" b="b"/>
            <a:pathLst>
              <a:path w="515" h="2258" extrusionOk="0">
                <a:moveTo>
                  <a:pt x="515" y="0"/>
                </a:moveTo>
                <a:cubicBezTo>
                  <a:pt x="510" y="727"/>
                  <a:pt x="321" y="1508"/>
                  <a:pt x="1" y="2258"/>
                </a:cubicBezTo>
                <a:cubicBezTo>
                  <a:pt x="321" y="1511"/>
                  <a:pt x="510" y="727"/>
                  <a:pt x="515"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7"/>
          <p:cNvSpPr/>
          <p:nvPr/>
        </p:nvSpPr>
        <p:spPr>
          <a:xfrm>
            <a:off x="1312593" y="2951960"/>
            <a:ext cx="176071" cy="163472"/>
          </a:xfrm>
          <a:custGeom>
            <a:avLst/>
            <a:gdLst/>
            <a:ahLst/>
            <a:cxnLst/>
            <a:rect l="l" t="t" r="r" b="b"/>
            <a:pathLst>
              <a:path w="5590" h="5190" extrusionOk="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7"/>
          <p:cNvSpPr/>
          <p:nvPr/>
        </p:nvSpPr>
        <p:spPr>
          <a:xfrm>
            <a:off x="1317884" y="2973882"/>
            <a:ext cx="197710" cy="255193"/>
          </a:xfrm>
          <a:custGeom>
            <a:avLst/>
            <a:gdLst/>
            <a:ahLst/>
            <a:cxnLst/>
            <a:rect l="l" t="t" r="r" b="b"/>
            <a:pathLst>
              <a:path w="6277" h="8102" extrusionOk="0">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7"/>
          <p:cNvSpPr/>
          <p:nvPr/>
        </p:nvSpPr>
        <p:spPr>
          <a:xfrm>
            <a:off x="1387210" y="3041727"/>
            <a:ext cx="41388" cy="113360"/>
          </a:xfrm>
          <a:custGeom>
            <a:avLst/>
            <a:gdLst/>
            <a:ahLst/>
            <a:cxnLst/>
            <a:rect l="l" t="t" r="r" b="b"/>
            <a:pathLst>
              <a:path w="1314" h="3599" extrusionOk="0">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7"/>
          <p:cNvSpPr/>
          <p:nvPr/>
        </p:nvSpPr>
        <p:spPr>
          <a:xfrm>
            <a:off x="1410644" y="2569049"/>
            <a:ext cx="242216" cy="205175"/>
          </a:xfrm>
          <a:custGeom>
            <a:avLst/>
            <a:gdLst/>
            <a:ahLst/>
            <a:cxnLst/>
            <a:rect l="l" t="t" r="r" b="b"/>
            <a:pathLst>
              <a:path w="7690" h="6514" extrusionOk="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7"/>
          <p:cNvSpPr/>
          <p:nvPr/>
        </p:nvSpPr>
        <p:spPr>
          <a:xfrm>
            <a:off x="927034" y="3090422"/>
            <a:ext cx="248830" cy="151755"/>
          </a:xfrm>
          <a:custGeom>
            <a:avLst/>
            <a:gdLst/>
            <a:ahLst/>
            <a:cxnLst/>
            <a:rect l="l" t="t" r="r" b="b"/>
            <a:pathLst>
              <a:path w="7900" h="4818" extrusionOk="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7"/>
          <p:cNvSpPr/>
          <p:nvPr/>
        </p:nvSpPr>
        <p:spPr>
          <a:xfrm>
            <a:off x="991887" y="2812081"/>
            <a:ext cx="237208" cy="215191"/>
          </a:xfrm>
          <a:custGeom>
            <a:avLst/>
            <a:gdLst/>
            <a:ahLst/>
            <a:cxnLst/>
            <a:rect l="l" t="t" r="r" b="b"/>
            <a:pathLst>
              <a:path w="7531" h="6832" extrusionOk="0">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7"/>
          <p:cNvSpPr/>
          <p:nvPr/>
        </p:nvSpPr>
        <p:spPr>
          <a:xfrm>
            <a:off x="1222762" y="2584766"/>
            <a:ext cx="240168" cy="157204"/>
          </a:xfrm>
          <a:custGeom>
            <a:avLst/>
            <a:gdLst/>
            <a:ahLst/>
            <a:cxnLst/>
            <a:rect l="l" t="t" r="r" b="b"/>
            <a:pathLst>
              <a:path w="7625" h="4991" extrusionOk="0">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7"/>
          <p:cNvSpPr/>
          <p:nvPr/>
        </p:nvSpPr>
        <p:spPr>
          <a:xfrm>
            <a:off x="1056488" y="2645870"/>
            <a:ext cx="707812" cy="903600"/>
          </a:xfrm>
          <a:custGeom>
            <a:avLst/>
            <a:gdLst/>
            <a:ahLst/>
            <a:cxnLst/>
            <a:rect l="l" t="t" r="r" b="b"/>
            <a:pathLst>
              <a:path w="22472" h="28688" extrusionOk="0">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7"/>
          <p:cNvSpPr/>
          <p:nvPr/>
        </p:nvSpPr>
        <p:spPr>
          <a:xfrm>
            <a:off x="813550" y="2438808"/>
            <a:ext cx="862654" cy="804446"/>
          </a:xfrm>
          <a:custGeom>
            <a:avLst/>
            <a:gdLst/>
            <a:ahLst/>
            <a:cxnLst/>
            <a:rect l="l" t="t" r="r" b="b"/>
            <a:pathLst>
              <a:path w="27388" h="25540" extrusionOk="0">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7"/>
          <p:cNvSpPr/>
          <p:nvPr/>
        </p:nvSpPr>
        <p:spPr>
          <a:xfrm>
            <a:off x="3616494" y="2197885"/>
            <a:ext cx="24348" cy="21796"/>
          </a:xfrm>
          <a:custGeom>
            <a:avLst/>
            <a:gdLst/>
            <a:ahLst/>
            <a:cxnLst/>
            <a:rect l="l" t="t" r="r" b="b"/>
            <a:pathLst>
              <a:path w="773" h="692" extrusionOk="0">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7"/>
          <p:cNvSpPr/>
          <p:nvPr/>
        </p:nvSpPr>
        <p:spPr>
          <a:xfrm>
            <a:off x="3620148" y="2211744"/>
            <a:ext cx="27214" cy="15875"/>
          </a:xfrm>
          <a:custGeom>
            <a:avLst/>
            <a:gdLst/>
            <a:ahLst/>
            <a:cxnLst/>
            <a:rect l="l" t="t" r="r" b="b"/>
            <a:pathLst>
              <a:path w="864" h="504" extrusionOk="0">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7"/>
          <p:cNvSpPr/>
          <p:nvPr/>
        </p:nvSpPr>
        <p:spPr>
          <a:xfrm>
            <a:off x="3324766" y="3684082"/>
            <a:ext cx="176732" cy="152700"/>
          </a:xfrm>
          <a:custGeom>
            <a:avLst/>
            <a:gdLst/>
            <a:ahLst/>
            <a:cxnLst/>
            <a:rect l="l" t="t" r="r" b="b"/>
            <a:pathLst>
              <a:path w="5611" h="4848" extrusionOk="0">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7"/>
          <p:cNvSpPr/>
          <p:nvPr/>
        </p:nvSpPr>
        <p:spPr>
          <a:xfrm>
            <a:off x="3354846" y="3636143"/>
            <a:ext cx="131565" cy="165519"/>
          </a:xfrm>
          <a:custGeom>
            <a:avLst/>
            <a:gdLst/>
            <a:ahLst/>
            <a:cxnLst/>
            <a:rect l="l" t="t" r="r" b="b"/>
            <a:pathLst>
              <a:path w="4177" h="5255" extrusionOk="0">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7"/>
          <p:cNvSpPr/>
          <p:nvPr/>
        </p:nvSpPr>
        <p:spPr>
          <a:xfrm>
            <a:off x="3505214" y="3751990"/>
            <a:ext cx="174276" cy="155346"/>
          </a:xfrm>
          <a:custGeom>
            <a:avLst/>
            <a:gdLst/>
            <a:ahLst/>
            <a:cxnLst/>
            <a:rect l="l" t="t" r="r" b="b"/>
            <a:pathLst>
              <a:path w="5533" h="4932" extrusionOk="0">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7"/>
          <p:cNvSpPr/>
          <p:nvPr/>
        </p:nvSpPr>
        <p:spPr>
          <a:xfrm>
            <a:off x="3532522" y="3703043"/>
            <a:ext cx="131975" cy="160763"/>
          </a:xfrm>
          <a:custGeom>
            <a:avLst/>
            <a:gdLst/>
            <a:ahLst/>
            <a:cxnLst/>
            <a:rect l="l" t="t" r="r" b="b"/>
            <a:pathLst>
              <a:path w="4190" h="5104" extrusionOk="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7"/>
          <p:cNvSpPr/>
          <p:nvPr/>
        </p:nvSpPr>
        <p:spPr>
          <a:xfrm>
            <a:off x="3346940" y="2817404"/>
            <a:ext cx="351985" cy="901773"/>
          </a:xfrm>
          <a:custGeom>
            <a:avLst/>
            <a:gdLst/>
            <a:ahLst/>
            <a:cxnLst/>
            <a:rect l="l" t="t" r="r" b="b"/>
            <a:pathLst>
              <a:path w="11175" h="28630" extrusionOk="0">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7"/>
          <p:cNvSpPr/>
          <p:nvPr/>
        </p:nvSpPr>
        <p:spPr>
          <a:xfrm>
            <a:off x="3402312" y="2933849"/>
            <a:ext cx="107564" cy="341338"/>
          </a:xfrm>
          <a:custGeom>
            <a:avLst/>
            <a:gdLst/>
            <a:ahLst/>
            <a:cxnLst/>
            <a:rect l="l" t="t" r="r" b="b"/>
            <a:pathLst>
              <a:path w="3415" h="10837" extrusionOk="0">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7"/>
          <p:cNvSpPr/>
          <p:nvPr/>
        </p:nvSpPr>
        <p:spPr>
          <a:xfrm>
            <a:off x="3623329" y="2671100"/>
            <a:ext cx="106997" cy="154810"/>
          </a:xfrm>
          <a:custGeom>
            <a:avLst/>
            <a:gdLst/>
            <a:ahLst/>
            <a:cxnLst/>
            <a:rect l="l" t="t" r="r" b="b"/>
            <a:pathLst>
              <a:path w="3397" h="4915" extrusionOk="0">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7"/>
          <p:cNvSpPr/>
          <p:nvPr/>
        </p:nvSpPr>
        <p:spPr>
          <a:xfrm>
            <a:off x="3286024" y="2638846"/>
            <a:ext cx="117297" cy="124730"/>
          </a:xfrm>
          <a:custGeom>
            <a:avLst/>
            <a:gdLst/>
            <a:ahLst/>
            <a:cxnLst/>
            <a:rect l="l" t="t" r="r" b="b"/>
            <a:pathLst>
              <a:path w="3724" h="3960" extrusionOk="0">
                <a:moveTo>
                  <a:pt x="1248" y="1"/>
                </a:moveTo>
                <a:lnTo>
                  <a:pt x="0" y="2294"/>
                </a:lnTo>
                <a:lnTo>
                  <a:pt x="1945" y="3959"/>
                </a:lnTo>
                <a:lnTo>
                  <a:pt x="3724" y="1136"/>
                </a:lnTo>
                <a:lnTo>
                  <a:pt x="124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7"/>
          <p:cNvSpPr/>
          <p:nvPr/>
        </p:nvSpPr>
        <p:spPr>
          <a:xfrm>
            <a:off x="3315191" y="2478022"/>
            <a:ext cx="157865" cy="218278"/>
          </a:xfrm>
          <a:custGeom>
            <a:avLst/>
            <a:gdLst/>
            <a:ahLst/>
            <a:cxnLst/>
            <a:rect l="l" t="t" r="r" b="b"/>
            <a:pathLst>
              <a:path w="5012" h="6930" extrusionOk="0">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7"/>
          <p:cNvSpPr/>
          <p:nvPr/>
        </p:nvSpPr>
        <p:spPr>
          <a:xfrm>
            <a:off x="3376359" y="2478022"/>
            <a:ext cx="284485" cy="386222"/>
          </a:xfrm>
          <a:custGeom>
            <a:avLst/>
            <a:gdLst/>
            <a:ahLst/>
            <a:cxnLst/>
            <a:rect l="l" t="t" r="r" b="b"/>
            <a:pathLst>
              <a:path w="9032" h="12262" extrusionOk="0">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7"/>
          <p:cNvSpPr/>
          <p:nvPr/>
        </p:nvSpPr>
        <p:spPr>
          <a:xfrm>
            <a:off x="3586414" y="2480730"/>
            <a:ext cx="128825" cy="245051"/>
          </a:xfrm>
          <a:custGeom>
            <a:avLst/>
            <a:gdLst/>
            <a:ahLst/>
            <a:cxnLst/>
            <a:rect l="l" t="t" r="r" b="b"/>
            <a:pathLst>
              <a:path w="4090" h="7780" extrusionOk="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7"/>
          <p:cNvSpPr/>
          <p:nvPr/>
        </p:nvSpPr>
        <p:spPr>
          <a:xfrm>
            <a:off x="3612588" y="2720613"/>
            <a:ext cx="5229" cy="15024"/>
          </a:xfrm>
          <a:custGeom>
            <a:avLst/>
            <a:gdLst/>
            <a:ahLst/>
            <a:cxnLst/>
            <a:rect l="l" t="t" r="r" b="b"/>
            <a:pathLst>
              <a:path w="166" h="477" extrusionOk="0">
                <a:moveTo>
                  <a:pt x="166" y="1"/>
                </a:moveTo>
                <a:lnTo>
                  <a:pt x="0" y="477"/>
                </a:lnTo>
                <a:lnTo>
                  <a:pt x="0" y="47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3602352" y="2638846"/>
            <a:ext cx="19938" cy="96792"/>
          </a:xfrm>
          <a:custGeom>
            <a:avLst/>
            <a:gdLst/>
            <a:ahLst/>
            <a:cxnLst/>
            <a:rect l="l" t="t" r="r" b="b"/>
            <a:pathLst>
              <a:path w="633" h="3073" extrusionOk="0">
                <a:moveTo>
                  <a:pt x="21" y="1"/>
                </a:moveTo>
                <a:cubicBezTo>
                  <a:pt x="21" y="1"/>
                  <a:pt x="1" y="1712"/>
                  <a:pt x="325" y="3073"/>
                </a:cubicBezTo>
                <a:lnTo>
                  <a:pt x="491" y="2597"/>
                </a:lnTo>
                <a:lnTo>
                  <a:pt x="632" y="2191"/>
                </a:lnTo>
                <a:cubicBezTo>
                  <a:pt x="632" y="2191"/>
                  <a:pt x="252" y="983"/>
                  <a:pt x="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3404706" y="2241918"/>
            <a:ext cx="217585" cy="299730"/>
          </a:xfrm>
          <a:custGeom>
            <a:avLst/>
            <a:gdLst/>
            <a:ahLst/>
            <a:cxnLst/>
            <a:rect l="l" t="t" r="r" b="b"/>
            <a:pathLst>
              <a:path w="6908" h="9516" extrusionOk="0">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3476300" y="2335969"/>
            <a:ext cx="16190" cy="16316"/>
          </a:xfrm>
          <a:custGeom>
            <a:avLst/>
            <a:gdLst/>
            <a:ahLst/>
            <a:cxnLst/>
            <a:rect l="l" t="t" r="r" b="b"/>
            <a:pathLst>
              <a:path w="514" h="518" extrusionOk="0">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a:off x="3456078" y="2396916"/>
            <a:ext cx="19780" cy="12914"/>
          </a:xfrm>
          <a:custGeom>
            <a:avLst/>
            <a:gdLst/>
            <a:ahLst/>
            <a:cxnLst/>
            <a:rect l="l" t="t" r="r" b="b"/>
            <a:pathLst>
              <a:path w="628" h="410" extrusionOk="0">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7"/>
          <p:cNvSpPr/>
          <p:nvPr/>
        </p:nvSpPr>
        <p:spPr>
          <a:xfrm>
            <a:off x="3408927" y="2304094"/>
            <a:ext cx="18836" cy="15497"/>
          </a:xfrm>
          <a:custGeom>
            <a:avLst/>
            <a:gdLst/>
            <a:ahLst/>
            <a:cxnLst/>
            <a:rect l="l" t="t" r="r" b="b"/>
            <a:pathLst>
              <a:path w="598" h="492" extrusionOk="0">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7"/>
          <p:cNvSpPr/>
          <p:nvPr/>
        </p:nvSpPr>
        <p:spPr>
          <a:xfrm>
            <a:off x="3415226" y="2330205"/>
            <a:ext cx="16221" cy="16442"/>
          </a:xfrm>
          <a:custGeom>
            <a:avLst/>
            <a:gdLst/>
            <a:ahLst/>
            <a:cxnLst/>
            <a:rect l="l" t="t" r="r" b="b"/>
            <a:pathLst>
              <a:path w="515" h="522" extrusionOk="0">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7"/>
          <p:cNvSpPr/>
          <p:nvPr/>
        </p:nvSpPr>
        <p:spPr>
          <a:xfrm>
            <a:off x="3426408" y="2333575"/>
            <a:ext cx="26332" cy="47498"/>
          </a:xfrm>
          <a:custGeom>
            <a:avLst/>
            <a:gdLst/>
            <a:ahLst/>
            <a:cxnLst/>
            <a:rect l="l" t="t" r="r" b="b"/>
            <a:pathLst>
              <a:path w="836" h="1508" extrusionOk="0">
                <a:moveTo>
                  <a:pt x="835" y="0"/>
                </a:moveTo>
                <a:lnTo>
                  <a:pt x="1" y="1262"/>
                </a:lnTo>
                <a:lnTo>
                  <a:pt x="794" y="1507"/>
                </a:lnTo>
                <a:lnTo>
                  <a:pt x="83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3487481" y="2409799"/>
            <a:ext cx="68098" cy="43498"/>
          </a:xfrm>
          <a:custGeom>
            <a:avLst/>
            <a:gdLst/>
            <a:ahLst/>
            <a:cxnLst/>
            <a:rect l="l" t="t" r="r" b="b"/>
            <a:pathLst>
              <a:path w="2162" h="1381" extrusionOk="0">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7"/>
          <p:cNvSpPr/>
          <p:nvPr/>
        </p:nvSpPr>
        <p:spPr>
          <a:xfrm>
            <a:off x="3157295" y="2634405"/>
            <a:ext cx="296643" cy="344520"/>
          </a:xfrm>
          <a:custGeom>
            <a:avLst/>
            <a:gdLst/>
            <a:ahLst/>
            <a:cxnLst/>
            <a:rect l="l" t="t" r="r" b="b"/>
            <a:pathLst>
              <a:path w="9418" h="10938" extrusionOk="0">
                <a:moveTo>
                  <a:pt x="1" y="0"/>
                </a:moveTo>
                <a:lnTo>
                  <a:pt x="2507" y="8931"/>
                </a:lnTo>
                <a:lnTo>
                  <a:pt x="9417" y="10938"/>
                </a:lnTo>
                <a:lnTo>
                  <a:pt x="7273" y="1918"/>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7"/>
          <p:cNvSpPr/>
          <p:nvPr/>
        </p:nvSpPr>
        <p:spPr>
          <a:xfrm>
            <a:off x="3212573" y="2822507"/>
            <a:ext cx="44663" cy="20725"/>
          </a:xfrm>
          <a:custGeom>
            <a:avLst/>
            <a:gdLst/>
            <a:ahLst/>
            <a:cxnLst/>
            <a:rect l="l" t="t" r="r" b="b"/>
            <a:pathLst>
              <a:path w="1418" h="658" extrusionOk="0">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3308387" y="2831389"/>
            <a:ext cx="118809" cy="36474"/>
          </a:xfrm>
          <a:custGeom>
            <a:avLst/>
            <a:gdLst/>
            <a:ahLst/>
            <a:cxnLst/>
            <a:rect l="l" t="t" r="r" b="b"/>
            <a:pathLst>
              <a:path w="3772" h="1158" extrusionOk="0">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7"/>
          <p:cNvSpPr/>
          <p:nvPr/>
        </p:nvSpPr>
        <p:spPr>
          <a:xfrm>
            <a:off x="3221959" y="2663068"/>
            <a:ext cx="100036" cy="37828"/>
          </a:xfrm>
          <a:custGeom>
            <a:avLst/>
            <a:gdLst/>
            <a:ahLst/>
            <a:cxnLst/>
            <a:rect l="l" t="t" r="r" b="b"/>
            <a:pathLst>
              <a:path w="3176" h="1201" extrusionOk="0">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7"/>
          <p:cNvSpPr/>
          <p:nvPr/>
        </p:nvSpPr>
        <p:spPr>
          <a:xfrm>
            <a:off x="3208069" y="2630878"/>
            <a:ext cx="119690" cy="48412"/>
          </a:xfrm>
          <a:custGeom>
            <a:avLst/>
            <a:gdLst/>
            <a:ahLst/>
            <a:cxnLst/>
            <a:rect l="l" t="t" r="r" b="b"/>
            <a:pathLst>
              <a:path w="3800" h="1537" extrusionOk="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7"/>
          <p:cNvSpPr/>
          <p:nvPr/>
        </p:nvSpPr>
        <p:spPr>
          <a:xfrm>
            <a:off x="3221266" y="2648422"/>
            <a:ext cx="81925" cy="43687"/>
          </a:xfrm>
          <a:custGeom>
            <a:avLst/>
            <a:gdLst/>
            <a:ahLst/>
            <a:cxnLst/>
            <a:rect l="l" t="t" r="r" b="b"/>
            <a:pathLst>
              <a:path w="2601" h="1387" extrusionOk="0">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7"/>
          <p:cNvSpPr/>
          <p:nvPr/>
        </p:nvSpPr>
        <p:spPr>
          <a:xfrm>
            <a:off x="3220478" y="2663918"/>
            <a:ext cx="100099" cy="37828"/>
          </a:xfrm>
          <a:custGeom>
            <a:avLst/>
            <a:gdLst/>
            <a:ahLst/>
            <a:cxnLst/>
            <a:rect l="l" t="t" r="r" b="b"/>
            <a:pathLst>
              <a:path w="3178" h="1201" extrusionOk="0">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7"/>
          <p:cNvSpPr/>
          <p:nvPr/>
        </p:nvSpPr>
        <p:spPr>
          <a:xfrm>
            <a:off x="3286402" y="2753559"/>
            <a:ext cx="422004" cy="108383"/>
          </a:xfrm>
          <a:custGeom>
            <a:avLst/>
            <a:gdLst/>
            <a:ahLst/>
            <a:cxnLst/>
            <a:rect l="l" t="t" r="r" b="b"/>
            <a:pathLst>
              <a:path w="13398" h="3441" extrusionOk="0">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7"/>
          <p:cNvSpPr/>
          <p:nvPr/>
        </p:nvSpPr>
        <p:spPr>
          <a:xfrm>
            <a:off x="3162492" y="2712424"/>
            <a:ext cx="108981" cy="125360"/>
          </a:xfrm>
          <a:custGeom>
            <a:avLst/>
            <a:gdLst/>
            <a:ahLst/>
            <a:cxnLst/>
            <a:rect l="l" t="t" r="r" b="b"/>
            <a:pathLst>
              <a:path w="3460" h="3980" extrusionOk="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7"/>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5"/>
                </a:solidFill>
              </a:rPr>
              <a:t>PROJECT STAGES</a:t>
            </a:r>
          </a:p>
        </p:txBody>
      </p:sp>
      <p:sp>
        <p:nvSpPr>
          <p:cNvPr id="5156" name="Google Shape;5156;p37"/>
          <p:cNvSpPr txBox="1">
            <a:spLocks noGrp="1"/>
          </p:cNvSpPr>
          <p:nvPr>
            <p:ph type="subTitle" idx="1"/>
          </p:nvPr>
        </p:nvSpPr>
        <p:spPr>
          <a:xfrm>
            <a:off x="4138079" y="574957"/>
            <a:ext cx="4057321"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To develop the machine learning models for predicting healthcare professional status and specialization, we followed the following approach:</a:t>
            </a:r>
            <a:endParaRPr dirty="0"/>
          </a:p>
        </p:txBody>
      </p:sp>
      <p:sp>
        <p:nvSpPr>
          <p:cNvPr id="5157" name="Google Shape;5157;p37"/>
          <p:cNvSpPr txBox="1">
            <a:spLocks noGrp="1"/>
          </p:cNvSpPr>
          <p:nvPr>
            <p:ph type="subTitle" idx="2"/>
          </p:nvPr>
        </p:nvSpPr>
        <p:spPr>
          <a:xfrm>
            <a:off x="4485597" y="1303311"/>
            <a:ext cx="1622799"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1. Data  ( given )</a:t>
            </a:r>
            <a:endParaRPr sz="2000" dirty="0"/>
          </a:p>
        </p:txBody>
      </p:sp>
      <p:sp>
        <p:nvSpPr>
          <p:cNvPr id="5159" name="Google Shape;5159;p37"/>
          <p:cNvSpPr txBox="1">
            <a:spLocks noGrp="1"/>
          </p:cNvSpPr>
          <p:nvPr>
            <p:ph type="subTitle" idx="4"/>
          </p:nvPr>
        </p:nvSpPr>
        <p:spPr>
          <a:xfrm>
            <a:off x="4451998" y="2173248"/>
            <a:ext cx="2650719"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3. Feature Engineering</a:t>
            </a:r>
            <a:endParaRPr sz="2000" dirty="0"/>
          </a:p>
        </p:txBody>
      </p:sp>
      <p:sp>
        <p:nvSpPr>
          <p:cNvPr id="5161" name="Google Shape;5161;p37"/>
          <p:cNvSpPr txBox="1">
            <a:spLocks noGrp="1"/>
          </p:cNvSpPr>
          <p:nvPr>
            <p:ph type="subTitle" idx="6"/>
          </p:nvPr>
        </p:nvSpPr>
        <p:spPr>
          <a:xfrm>
            <a:off x="4442637" y="1746873"/>
            <a:ext cx="2514753"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2. Data Pre-processing</a:t>
            </a:r>
            <a:endParaRPr sz="2000" dirty="0"/>
          </a:p>
        </p:txBody>
      </p:sp>
      <p:sp>
        <p:nvSpPr>
          <p:cNvPr id="7" name="Google Shape;5159;p37">
            <a:extLst>
              <a:ext uri="{FF2B5EF4-FFF2-40B4-BE49-F238E27FC236}">
                <a16:creationId xmlns:a16="http://schemas.microsoft.com/office/drawing/2014/main" id="{3860E8C2-2FBD-63E3-9F69-97B33C2BB7C1}"/>
              </a:ext>
            </a:extLst>
          </p:cNvPr>
          <p:cNvSpPr txBox="1">
            <a:spLocks/>
          </p:cNvSpPr>
          <p:nvPr/>
        </p:nvSpPr>
        <p:spPr>
          <a:xfrm>
            <a:off x="4436190" y="2619330"/>
            <a:ext cx="2558208"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4. Model Development</a:t>
            </a:r>
          </a:p>
        </p:txBody>
      </p:sp>
      <p:sp>
        <p:nvSpPr>
          <p:cNvPr id="10" name="Google Shape;5159;p37">
            <a:extLst>
              <a:ext uri="{FF2B5EF4-FFF2-40B4-BE49-F238E27FC236}">
                <a16:creationId xmlns:a16="http://schemas.microsoft.com/office/drawing/2014/main" id="{C7A1E8E0-B415-C89B-248B-CA0011143FD9}"/>
              </a:ext>
            </a:extLst>
          </p:cNvPr>
          <p:cNvSpPr txBox="1">
            <a:spLocks/>
          </p:cNvSpPr>
          <p:nvPr/>
        </p:nvSpPr>
        <p:spPr>
          <a:xfrm>
            <a:off x="4451998" y="3078416"/>
            <a:ext cx="2362270"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5. Model Refinement</a:t>
            </a:r>
          </a:p>
        </p:txBody>
      </p:sp>
      <p:sp>
        <p:nvSpPr>
          <p:cNvPr id="11" name="Google Shape;5159;p37">
            <a:extLst>
              <a:ext uri="{FF2B5EF4-FFF2-40B4-BE49-F238E27FC236}">
                <a16:creationId xmlns:a16="http://schemas.microsoft.com/office/drawing/2014/main" id="{320DED27-0C85-1BF8-5D96-F5B81008F084}"/>
              </a:ext>
            </a:extLst>
          </p:cNvPr>
          <p:cNvSpPr txBox="1">
            <a:spLocks/>
          </p:cNvSpPr>
          <p:nvPr/>
        </p:nvSpPr>
        <p:spPr>
          <a:xfrm>
            <a:off x="4436190" y="3523368"/>
            <a:ext cx="3344412"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6. Specialization Prediction</a:t>
            </a:r>
          </a:p>
        </p:txBody>
      </p:sp>
      <p:sp>
        <p:nvSpPr>
          <p:cNvPr id="12" name="Google Shape;5159;p37">
            <a:extLst>
              <a:ext uri="{FF2B5EF4-FFF2-40B4-BE49-F238E27FC236}">
                <a16:creationId xmlns:a16="http://schemas.microsoft.com/office/drawing/2014/main" id="{A28FE2DD-D7A2-AD15-0BDA-D12A5AE90B4E}"/>
              </a:ext>
            </a:extLst>
          </p:cNvPr>
          <p:cNvSpPr txBox="1">
            <a:spLocks/>
          </p:cNvSpPr>
          <p:nvPr/>
        </p:nvSpPr>
        <p:spPr>
          <a:xfrm>
            <a:off x="4451998" y="3904550"/>
            <a:ext cx="3488454" cy="4292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7. Model Evaluation and Validation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399480" y="1712425"/>
            <a:ext cx="8486253" cy="2245545"/>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performed thorough data preprocessing to handle missing values, outliers, and inconsistencies in the dataset.</a:t>
            </a:r>
          </a:p>
          <a:p>
            <a:pPr marL="228600" lvl="0" indent="-228600" algn="l" rtl="0">
              <a:spcBef>
                <a:spcPts val="0"/>
              </a:spcBef>
              <a:spcAft>
                <a:spcPts val="0"/>
              </a:spcAft>
              <a:buAutoNum type="arabicPeriod"/>
            </a:pPr>
            <a:r>
              <a:rPr lang="en-US" dirty="0"/>
              <a:t>Rows with IS_HCP as null values were dropped from the train dataset and converted to int from float.</a:t>
            </a:r>
          </a:p>
          <a:p>
            <a:pPr marL="228600" lvl="0" indent="-228600" algn="l" rtl="0">
              <a:spcBef>
                <a:spcPts val="0"/>
              </a:spcBef>
              <a:spcAft>
                <a:spcPts val="0"/>
              </a:spcAft>
              <a:buAutoNum type="arabicPeriod"/>
            </a:pPr>
            <a:r>
              <a:rPr lang="en-US" dirty="0"/>
              <a:t>USERPLATFORMID and USERAGENT had only few missing values so they were also dropped.</a:t>
            </a:r>
          </a:p>
          <a:p>
            <a:pPr marL="228600" lvl="0" indent="-228600" algn="l" rtl="0">
              <a:spcBef>
                <a:spcPts val="0"/>
              </a:spcBef>
              <a:spcAft>
                <a:spcPts val="0"/>
              </a:spcAft>
              <a:buAutoNum type="arabicPeriod"/>
            </a:pPr>
            <a:r>
              <a:rPr lang="en-US" dirty="0"/>
              <a:t>Then train dataset and test dataset were joined together for easier data preprocessing.</a:t>
            </a:r>
          </a:p>
          <a:p>
            <a:pPr marL="228600" lvl="0" indent="-228600" algn="l" rtl="0">
              <a:spcBef>
                <a:spcPts val="0"/>
              </a:spcBef>
              <a:spcAft>
                <a:spcPts val="0"/>
              </a:spcAft>
              <a:buAutoNum type="arabicPeriod"/>
            </a:pPr>
            <a:r>
              <a:rPr lang="en-US" dirty="0"/>
              <a:t>CHANNELTYPE column has only single consistent values and would not have had any impact on the model so it was also dropped.</a:t>
            </a:r>
          </a:p>
          <a:p>
            <a:pPr marL="228600" lvl="0" indent="-228600" algn="l" rtl="0">
              <a:spcBef>
                <a:spcPts val="0"/>
              </a:spcBef>
              <a:spcAft>
                <a:spcPts val="0"/>
              </a:spcAft>
              <a:buAutoNum type="arabicPeriod"/>
            </a:pPr>
            <a:r>
              <a:rPr lang="en-US" dirty="0"/>
              <a:t>We found out all the numerical columns and categorical columns to separate preprocessing on both the sets.</a:t>
            </a:r>
          </a:p>
          <a:p>
            <a:pPr marL="228600" lvl="0" indent="-228600" algn="l" rtl="0">
              <a:spcBef>
                <a:spcPts val="0"/>
              </a:spcBef>
              <a:spcAft>
                <a:spcPts val="0"/>
              </a:spcAft>
              <a:buAutoNum type="arabicPeriod"/>
            </a:pPr>
            <a:r>
              <a:rPr lang="en-US" dirty="0"/>
              <a:t>USERZIPCODE and USERCITY had a direct relation with each other and hence a mapping was created to address the missing values of both the columns</a:t>
            </a:r>
          </a:p>
          <a:p>
            <a:pPr marL="228600" lvl="0" indent="-228600" algn="l" rtl="0">
              <a:spcBef>
                <a:spcPts val="0"/>
              </a:spcBef>
              <a:spcAft>
                <a:spcPts val="0"/>
              </a:spcAft>
              <a:buAutoNum type="arabicPeriod"/>
            </a:pPr>
            <a:r>
              <a:rPr lang="en-US" dirty="0"/>
              <a:t>Rest of missing values in the categorical and numerical columns were filled by using mode of the columns and a separate column of flag was created corresponding to the missing values.</a:t>
            </a:r>
          </a:p>
          <a:p>
            <a:pPr marL="228600" lvl="0" indent="-228600" algn="l" rtl="0">
              <a:spcBef>
                <a:spcPts val="0"/>
              </a:spcBef>
              <a:spcAft>
                <a:spcPts val="0"/>
              </a:spcAft>
              <a:buAutoNum type="arabicPeriod"/>
            </a:pPr>
            <a:r>
              <a:rPr lang="en-US" dirty="0"/>
              <a:t>All the categorical columns were encoded using label encoding and were ready to be used as training data for Model 1 (IS_HCP)</a:t>
            </a:r>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r>
              <a:rPr lang="en-US" dirty="0"/>
              <a:t> </a:t>
            </a:r>
            <a:endParaRPr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Approach</a:t>
            </a:r>
            <a:endParaRPr sz="3600" dirty="0"/>
          </a:p>
        </p:txBody>
      </p:sp>
      <p:sp>
        <p:nvSpPr>
          <p:cNvPr id="503" name="Google Shape;503;p27"/>
          <p:cNvSpPr txBox="1">
            <a:spLocks noGrp="1"/>
          </p:cNvSpPr>
          <p:nvPr>
            <p:ph type="subTitle" idx="6"/>
          </p:nvPr>
        </p:nvSpPr>
        <p:spPr>
          <a:xfrm>
            <a:off x="371425" y="1325189"/>
            <a:ext cx="5515965" cy="582328"/>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IN" dirty="0"/>
              <a:t>D</a:t>
            </a:r>
            <a:r>
              <a:rPr lang="en" dirty="0"/>
              <a:t>ata Preprocessing and Feature Engineering</a:t>
            </a:r>
            <a:endParaRPr dirty="0"/>
          </a:p>
        </p:txBody>
      </p:sp>
      <p:grpSp>
        <p:nvGrpSpPr>
          <p:cNvPr id="504" name="Google Shape;504;p27"/>
          <p:cNvGrpSpPr/>
          <p:nvPr/>
        </p:nvGrpSpPr>
        <p:grpSpPr>
          <a:xfrm flipH="1">
            <a:off x="-66513" y="0"/>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27"/>
          <p:cNvGrpSpPr/>
          <p:nvPr/>
        </p:nvGrpSpPr>
        <p:grpSpPr>
          <a:xfrm>
            <a:off x="4405573" y="1243858"/>
            <a:ext cx="474065" cy="511964"/>
            <a:chOff x="4393950" y="1610600"/>
            <a:chExt cx="343675" cy="371150"/>
          </a:xfrm>
        </p:grpSpPr>
        <p:sp>
          <p:nvSpPr>
            <p:cNvPr id="541" name="Google Shape;541;p27"/>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747558" y="1481985"/>
            <a:ext cx="7824069" cy="1089765"/>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For predicting healthcare professional status, we experimented with various classification algorithms such as Random Forest, Logistic Regression, Decision Tree, Bagging Classifier, XGB Classifier, Gradient Boosting, etc.</a:t>
            </a:r>
          </a:p>
          <a:p>
            <a:pPr marL="228600" lvl="0" indent="-228600" algn="l" rtl="0">
              <a:spcBef>
                <a:spcPts val="0"/>
              </a:spcBef>
              <a:spcAft>
                <a:spcPts val="0"/>
              </a:spcAft>
              <a:buAutoNum type="arabicPeriod"/>
            </a:pPr>
            <a:r>
              <a:rPr lang="en-US" dirty="0"/>
              <a:t>The model was trained and evaluated on labeled data, ensuring accurate prediction of the specific specialization or field of expertise.</a:t>
            </a:r>
          </a:p>
          <a:p>
            <a:pPr marL="228600" lvl="0" indent="-228600" algn="l" rtl="0">
              <a:spcBef>
                <a:spcPts val="0"/>
              </a:spcBef>
              <a:spcAft>
                <a:spcPts val="0"/>
              </a:spcAft>
              <a:buAutoNum type="arabicPeriod"/>
            </a:pPr>
            <a:r>
              <a:rPr lang="en-US" dirty="0"/>
              <a:t>Out of which four models with highest accuracy and precision were taken (Random Forest, XGB Classifier, Extra Trees Classifier and Bagging Classifier.</a:t>
            </a:r>
          </a:p>
          <a:p>
            <a:pPr marL="228600" lvl="0" indent="-228600" algn="l" rtl="0">
              <a:spcBef>
                <a:spcPts val="0"/>
              </a:spcBef>
              <a:spcAft>
                <a:spcPts val="0"/>
              </a:spcAft>
              <a:buAutoNum type="arabicPeriod"/>
            </a:pPr>
            <a:r>
              <a:rPr lang="en-US" dirty="0"/>
              <a:t>These were used to create a Stacking Classifier as Model 1 to predict IS_HCP.</a:t>
            </a:r>
          </a:p>
          <a:p>
            <a:pPr marL="228600" indent="-228600">
              <a:buFont typeface="Dosis Light"/>
              <a:buAutoNum type="arabicPeriod"/>
            </a:pPr>
            <a:endParaRPr lang="en-US" dirty="0"/>
          </a:p>
          <a:p>
            <a:pPr marL="0" lvl="0" indent="0" algn="l" rtl="0">
              <a:spcBef>
                <a:spcPts val="0"/>
              </a:spcBef>
              <a:spcAft>
                <a:spcPts val="0"/>
              </a:spcAft>
            </a:pPr>
            <a:endParaRPr lang="en-US"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sp>
        <p:nvSpPr>
          <p:cNvPr id="503" name="Google Shape;503;p27"/>
          <p:cNvSpPr txBox="1">
            <a:spLocks noGrp="1"/>
          </p:cNvSpPr>
          <p:nvPr>
            <p:ph type="subTitle" idx="6"/>
          </p:nvPr>
        </p:nvSpPr>
        <p:spPr>
          <a:xfrm>
            <a:off x="747558" y="1267320"/>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Model Development</a:t>
            </a:r>
            <a:endParaRPr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7"/>
          <p:cNvGrpSpPr/>
          <p:nvPr/>
        </p:nvGrpSpPr>
        <p:grpSpPr>
          <a:xfrm>
            <a:off x="2931510" y="1021989"/>
            <a:ext cx="402095" cy="510757"/>
            <a:chOff x="8132500" y="1610700"/>
            <a:chExt cx="291500" cy="370275"/>
          </a:xfrm>
        </p:grpSpPr>
        <p:sp>
          <p:nvSpPr>
            <p:cNvPr id="525" name="Google Shape;525;p27"/>
            <p:cNvSpPr/>
            <p:nvPr/>
          </p:nvSpPr>
          <p:spPr>
            <a:xfrm>
              <a:off x="8132500" y="1610700"/>
              <a:ext cx="198050" cy="370150"/>
            </a:xfrm>
            <a:custGeom>
              <a:avLst/>
              <a:gdLst/>
              <a:ahLst/>
              <a:cxnLst/>
              <a:rect l="l" t="t" r="r" b="b"/>
              <a:pathLst>
                <a:path w="7922" h="14806" extrusionOk="0">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171600" y="1633200"/>
              <a:ext cx="158750" cy="347775"/>
            </a:xfrm>
            <a:custGeom>
              <a:avLst/>
              <a:gdLst/>
              <a:ahLst/>
              <a:cxnLst/>
              <a:rect l="l" t="t" r="r" b="b"/>
              <a:pathLst>
                <a:path w="6350" h="13911" extrusionOk="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265675" y="1831700"/>
              <a:ext cx="158325" cy="106150"/>
            </a:xfrm>
            <a:custGeom>
              <a:avLst/>
              <a:gdLst/>
              <a:ahLst/>
              <a:cxnLst/>
              <a:rect l="l" t="t" r="r" b="b"/>
              <a:pathLst>
                <a:path w="6333" h="4246" extrusionOk="0">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8267375" y="1832300"/>
              <a:ext cx="106350" cy="76575"/>
            </a:xfrm>
            <a:custGeom>
              <a:avLst/>
              <a:gdLst/>
              <a:ahLst/>
              <a:cxnLst/>
              <a:rect l="l" t="t" r="r" b="b"/>
              <a:pathLst>
                <a:path w="4254" h="3063" extrusionOk="0">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8200600" y="1736550"/>
              <a:ext cx="164975" cy="214800"/>
            </a:xfrm>
            <a:custGeom>
              <a:avLst/>
              <a:gdLst/>
              <a:ahLst/>
              <a:cxnLst/>
              <a:rect l="l" t="t" r="r" b="b"/>
              <a:pathLst>
                <a:path w="6599" h="8592" extrusionOk="0">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8229150" y="1753025"/>
              <a:ext cx="136425" cy="198325"/>
            </a:xfrm>
            <a:custGeom>
              <a:avLst/>
              <a:gdLst/>
              <a:ahLst/>
              <a:cxnLst/>
              <a:rect l="l" t="t" r="r" b="b"/>
              <a:pathLst>
                <a:path w="5457" h="7933" extrusionOk="0">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8249125" y="1782275"/>
              <a:ext cx="96475" cy="139900"/>
            </a:xfrm>
            <a:custGeom>
              <a:avLst/>
              <a:gdLst/>
              <a:ahLst/>
              <a:cxnLst/>
              <a:rect l="l" t="t" r="r" b="b"/>
              <a:pathLst>
                <a:path w="3859" h="5596" extrusionOk="0">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86D45690-9539-3EB6-126B-C15302CE3909}"/>
              </a:ext>
            </a:extLst>
          </p:cNvPr>
          <p:cNvSpPr txBox="1"/>
          <p:nvPr/>
        </p:nvSpPr>
        <p:spPr>
          <a:xfrm>
            <a:off x="747558" y="2713918"/>
            <a:ext cx="45929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EFEFEF"/>
              </a:buClr>
              <a:buSzPts val="1100"/>
              <a:buFont typeface="Dosis Light"/>
              <a:buNone/>
              <a:tabLst/>
              <a:defRPr/>
            </a:pPr>
            <a:r>
              <a:rPr kumimoji="0" lang="en-US" sz="1800" b="0" i="0" u="none" strike="noStrike" kern="0" cap="none" spc="0" normalizeH="0" baseline="0" noProof="0" dirty="0">
                <a:ln>
                  <a:noFill/>
                </a:ln>
                <a:solidFill>
                  <a:srgbClr val="23C7AC"/>
                </a:solidFill>
                <a:effectLst/>
                <a:uLnTx/>
                <a:uFillTx/>
                <a:latin typeface="Staatliches"/>
                <a:sym typeface="Staatliches"/>
              </a:rPr>
              <a:t>Model Refinement</a:t>
            </a:r>
          </a:p>
        </p:txBody>
      </p:sp>
      <p:sp>
        <p:nvSpPr>
          <p:cNvPr id="21" name="TextBox 20">
            <a:extLst>
              <a:ext uri="{FF2B5EF4-FFF2-40B4-BE49-F238E27FC236}">
                <a16:creationId xmlns:a16="http://schemas.microsoft.com/office/drawing/2014/main" id="{EE4202E3-0AAE-7DEE-2E49-B00750391CEA}"/>
              </a:ext>
            </a:extLst>
          </p:cNvPr>
          <p:cNvSpPr txBox="1"/>
          <p:nvPr/>
        </p:nvSpPr>
        <p:spPr>
          <a:xfrm>
            <a:off x="747558" y="2892478"/>
            <a:ext cx="8050176" cy="830997"/>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endParaRPr kumimoji="0" lang="en-US" sz="1200" b="0" i="0" u="none" strike="noStrike" kern="0" cap="none" spc="0" normalizeH="0" baseline="0" noProof="0" dirty="0">
              <a:ln>
                <a:noFill/>
              </a:ln>
              <a:solidFill>
                <a:srgbClr val="37474F"/>
              </a:solidFill>
              <a:effectLst/>
              <a:uLnTx/>
              <a:uFillTx/>
              <a:latin typeface="Dosis Light"/>
              <a:sym typeface="Dosis Light"/>
            </a:endParaRP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refined the healthcare professional prediction model by conducting additional analysis on misclassified instances.</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This analysis helped identify potential areas of improvement and fine-tuning of the model.</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iteratively adjusted the model based on these insights to enhance its predictive capabilities.</a:t>
            </a:r>
          </a:p>
        </p:txBody>
      </p:sp>
      <p:grpSp>
        <p:nvGrpSpPr>
          <p:cNvPr id="22" name="Google Shape;532;p27">
            <a:extLst>
              <a:ext uri="{FF2B5EF4-FFF2-40B4-BE49-F238E27FC236}">
                <a16:creationId xmlns:a16="http://schemas.microsoft.com/office/drawing/2014/main" id="{9146FEA1-5050-29E7-86BC-5FF0E67D1E3D}"/>
              </a:ext>
            </a:extLst>
          </p:cNvPr>
          <p:cNvGrpSpPr/>
          <p:nvPr/>
        </p:nvGrpSpPr>
        <p:grpSpPr>
          <a:xfrm>
            <a:off x="2516393" y="2631083"/>
            <a:ext cx="511964" cy="452167"/>
            <a:chOff x="4998800" y="1632275"/>
            <a:chExt cx="371150" cy="327800"/>
          </a:xfrm>
        </p:grpSpPr>
        <p:sp>
          <p:nvSpPr>
            <p:cNvPr id="23" name="Google Shape;533;p27">
              <a:extLst>
                <a:ext uri="{FF2B5EF4-FFF2-40B4-BE49-F238E27FC236}">
                  <a16:creationId xmlns:a16="http://schemas.microsoft.com/office/drawing/2014/main" id="{545C7495-DCA9-0755-0374-ABA2E90FE208}"/>
                </a:ext>
              </a:extLst>
            </p:cNvPr>
            <p:cNvSpPr/>
            <p:nvPr/>
          </p:nvSpPr>
          <p:spPr>
            <a:xfrm>
              <a:off x="4998800" y="1632275"/>
              <a:ext cx="249600" cy="324975"/>
            </a:xfrm>
            <a:custGeom>
              <a:avLst/>
              <a:gdLst/>
              <a:ahLst/>
              <a:cxnLst/>
              <a:rect l="l" t="t" r="r" b="b"/>
              <a:pathLst>
                <a:path w="9984" h="12999" extrusionOk="0">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4;p27">
              <a:extLst>
                <a:ext uri="{FF2B5EF4-FFF2-40B4-BE49-F238E27FC236}">
                  <a16:creationId xmlns:a16="http://schemas.microsoft.com/office/drawing/2014/main" id="{D49A6D11-8B01-1F31-AED0-EB7AED823AAC}"/>
                </a:ext>
              </a:extLst>
            </p:cNvPr>
            <p:cNvSpPr/>
            <p:nvPr/>
          </p:nvSpPr>
          <p:spPr>
            <a:xfrm>
              <a:off x="5041525" y="1656575"/>
              <a:ext cx="206875" cy="300575"/>
            </a:xfrm>
            <a:custGeom>
              <a:avLst/>
              <a:gdLst/>
              <a:ahLst/>
              <a:cxnLst/>
              <a:rect l="l" t="t" r="r" b="b"/>
              <a:pathLst>
                <a:path w="8275" h="12023" extrusionOk="0">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5;p27">
              <a:extLst>
                <a:ext uri="{FF2B5EF4-FFF2-40B4-BE49-F238E27FC236}">
                  <a16:creationId xmlns:a16="http://schemas.microsoft.com/office/drawing/2014/main" id="{DDD38770-18F7-1E92-DD89-2B255A07C784}"/>
                </a:ext>
              </a:extLst>
            </p:cNvPr>
            <p:cNvSpPr/>
            <p:nvPr/>
          </p:nvSpPr>
          <p:spPr>
            <a:xfrm>
              <a:off x="5073325" y="1702550"/>
              <a:ext cx="143500" cy="208725"/>
            </a:xfrm>
            <a:custGeom>
              <a:avLst/>
              <a:gdLst/>
              <a:ahLst/>
              <a:cxnLst/>
              <a:rect l="l" t="t" r="r" b="b"/>
              <a:pathLst>
                <a:path w="5740" h="8349" extrusionOk="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7">
              <a:extLst>
                <a:ext uri="{FF2B5EF4-FFF2-40B4-BE49-F238E27FC236}">
                  <a16:creationId xmlns:a16="http://schemas.microsoft.com/office/drawing/2014/main" id="{3141AF3D-E899-DE5F-003F-27D99DA2D2EB}"/>
                </a:ext>
              </a:extLst>
            </p:cNvPr>
            <p:cNvSpPr/>
            <p:nvPr/>
          </p:nvSpPr>
          <p:spPr>
            <a:xfrm>
              <a:off x="5105975" y="1750025"/>
              <a:ext cx="78200" cy="113775"/>
            </a:xfrm>
            <a:custGeom>
              <a:avLst/>
              <a:gdLst/>
              <a:ahLst/>
              <a:cxnLst/>
              <a:rect l="l" t="t" r="r" b="b"/>
              <a:pathLst>
                <a:path w="3128" h="4551" extrusionOk="0">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7">
              <a:extLst>
                <a:ext uri="{FF2B5EF4-FFF2-40B4-BE49-F238E27FC236}">
                  <a16:creationId xmlns:a16="http://schemas.microsoft.com/office/drawing/2014/main" id="{97837A3D-8F37-D0D2-E82B-03CF9657C085}"/>
                </a:ext>
              </a:extLst>
            </p:cNvPr>
            <p:cNvSpPr/>
            <p:nvPr/>
          </p:nvSpPr>
          <p:spPr>
            <a:xfrm>
              <a:off x="5240425" y="1863400"/>
              <a:ext cx="91300" cy="96675"/>
            </a:xfrm>
            <a:custGeom>
              <a:avLst/>
              <a:gdLst/>
              <a:ahLst/>
              <a:cxnLst/>
              <a:rect l="l" t="t" r="r" b="b"/>
              <a:pathLst>
                <a:path w="3652" h="3867" extrusionOk="0">
                  <a:moveTo>
                    <a:pt x="0" y="0"/>
                  </a:moveTo>
                  <a:lnTo>
                    <a:pt x="559" y="2079"/>
                  </a:lnTo>
                  <a:lnTo>
                    <a:pt x="3652" y="3866"/>
                  </a:lnTo>
                  <a:lnTo>
                    <a:pt x="3652" y="3866"/>
                  </a:lnTo>
                  <a:lnTo>
                    <a:pt x="3093" y="177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7">
              <a:extLst>
                <a:ext uri="{FF2B5EF4-FFF2-40B4-BE49-F238E27FC236}">
                  <a16:creationId xmlns:a16="http://schemas.microsoft.com/office/drawing/2014/main" id="{2BB52AA6-CF04-E45A-3787-29079C698A8B}"/>
                </a:ext>
              </a:extLst>
            </p:cNvPr>
            <p:cNvSpPr/>
            <p:nvPr/>
          </p:nvSpPr>
          <p:spPr>
            <a:xfrm>
              <a:off x="5240425" y="1849225"/>
              <a:ext cx="129525" cy="58650"/>
            </a:xfrm>
            <a:custGeom>
              <a:avLst/>
              <a:gdLst/>
              <a:ahLst/>
              <a:cxnLst/>
              <a:rect l="l" t="t" r="r" b="b"/>
              <a:pathLst>
                <a:path w="5181" h="2346" extrusionOk="0">
                  <a:moveTo>
                    <a:pt x="2097" y="0"/>
                  </a:moveTo>
                  <a:lnTo>
                    <a:pt x="0" y="558"/>
                  </a:lnTo>
                  <a:lnTo>
                    <a:pt x="3102" y="2345"/>
                  </a:lnTo>
                  <a:lnTo>
                    <a:pt x="5181" y="1787"/>
                  </a:lnTo>
                  <a:lnTo>
                    <a:pt x="2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7">
              <a:extLst>
                <a:ext uri="{FF2B5EF4-FFF2-40B4-BE49-F238E27FC236}">
                  <a16:creationId xmlns:a16="http://schemas.microsoft.com/office/drawing/2014/main" id="{E961FC09-94D9-34B9-5DED-5C760086936E}"/>
                </a:ext>
              </a:extLst>
            </p:cNvPr>
            <p:cNvSpPr/>
            <p:nvPr/>
          </p:nvSpPr>
          <p:spPr>
            <a:xfrm>
              <a:off x="5136100" y="1801950"/>
              <a:ext cx="201850" cy="120100"/>
            </a:xfrm>
            <a:custGeom>
              <a:avLst/>
              <a:gdLst/>
              <a:ahLst/>
              <a:cxnLst/>
              <a:rect l="l" t="t" r="r" b="b"/>
              <a:pathLst>
                <a:path w="8074" h="4804" extrusionOk="0">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Picture 30">
            <a:extLst>
              <a:ext uri="{FF2B5EF4-FFF2-40B4-BE49-F238E27FC236}">
                <a16:creationId xmlns:a16="http://schemas.microsoft.com/office/drawing/2014/main" id="{5F4AF7F4-5356-3045-D1BE-A32ABAF80BCE}"/>
              </a:ext>
            </a:extLst>
          </p:cNvPr>
          <p:cNvPicPr>
            <a:picLocks noChangeAspect="1"/>
          </p:cNvPicPr>
          <p:nvPr/>
        </p:nvPicPr>
        <p:blipFill>
          <a:blip r:embed="rId3"/>
          <a:stretch>
            <a:fillRect/>
          </a:stretch>
        </p:blipFill>
        <p:spPr>
          <a:xfrm>
            <a:off x="6502626" y="3697020"/>
            <a:ext cx="2495678" cy="1314518"/>
          </a:xfrm>
          <a:prstGeom prst="rect">
            <a:avLst/>
          </a:prstGeom>
        </p:spPr>
      </p:pic>
      <p:pic>
        <p:nvPicPr>
          <p:cNvPr id="33" name="Picture 32">
            <a:extLst>
              <a:ext uri="{FF2B5EF4-FFF2-40B4-BE49-F238E27FC236}">
                <a16:creationId xmlns:a16="http://schemas.microsoft.com/office/drawing/2014/main" id="{76D7C9FC-D398-7356-0EC4-0EF7B4AD994E}"/>
              </a:ext>
            </a:extLst>
          </p:cNvPr>
          <p:cNvPicPr>
            <a:picLocks noChangeAspect="1"/>
          </p:cNvPicPr>
          <p:nvPr/>
        </p:nvPicPr>
        <p:blipFill>
          <a:blip r:embed="rId4"/>
          <a:stretch>
            <a:fillRect/>
          </a:stretch>
        </p:blipFill>
        <p:spPr>
          <a:xfrm>
            <a:off x="2234998" y="4377302"/>
            <a:ext cx="2197213" cy="342918"/>
          </a:xfrm>
          <a:prstGeom prst="rect">
            <a:avLst/>
          </a:prstGeom>
        </p:spPr>
      </p:pic>
      <p:sp>
        <p:nvSpPr>
          <p:cNvPr id="39" name="TextBox 38">
            <a:extLst>
              <a:ext uri="{FF2B5EF4-FFF2-40B4-BE49-F238E27FC236}">
                <a16:creationId xmlns:a16="http://schemas.microsoft.com/office/drawing/2014/main" id="{2AE4A24A-1779-335D-4C48-7C12A1588FFE}"/>
              </a:ext>
            </a:extLst>
          </p:cNvPr>
          <p:cNvSpPr txBox="1"/>
          <p:nvPr/>
        </p:nvSpPr>
        <p:spPr>
          <a:xfrm>
            <a:off x="1940058" y="4740949"/>
            <a:ext cx="4592940" cy="307777"/>
          </a:xfrm>
          <a:prstGeom prst="rect">
            <a:avLst/>
          </a:prstGeom>
          <a:noFill/>
        </p:spPr>
        <p:txBody>
          <a:bodyPr wrap="square">
            <a:spAutoFit/>
          </a:bodyPr>
          <a:lstStyle/>
          <a:p>
            <a:r>
              <a:rPr lang="en-US" dirty="0">
                <a:solidFill>
                  <a:srgbClr val="37474F"/>
                </a:solidFill>
                <a:latin typeface="Dosis Light"/>
                <a:sym typeface="Dosis Light"/>
              </a:rPr>
              <a:t>Overall Score of Stacking Classifier (IS_HCP)</a:t>
            </a:r>
            <a:r>
              <a:rPr kumimoji="0" lang="en-US" sz="1400" b="0" i="0" u="none" strike="noStrike" kern="0" cap="none" spc="0" normalizeH="0" baseline="0" noProof="0" dirty="0">
                <a:ln>
                  <a:noFill/>
                </a:ln>
                <a:solidFill>
                  <a:srgbClr val="37474F"/>
                </a:solidFill>
                <a:effectLst/>
                <a:uLnTx/>
                <a:uFillTx/>
                <a:latin typeface="Dosis Light"/>
                <a:sym typeface="Dosis Light"/>
              </a:rPr>
              <a:t> </a:t>
            </a:r>
            <a:endParaRPr lang="en-IN" dirty="0"/>
          </a:p>
        </p:txBody>
      </p:sp>
    </p:spTree>
    <p:extLst>
      <p:ext uri="{BB962C8B-B14F-4D97-AF65-F5344CB8AC3E}">
        <p14:creationId xmlns:p14="http://schemas.microsoft.com/office/powerpoint/2010/main" val="336254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747558" y="1399221"/>
            <a:ext cx="7824069" cy="2156408"/>
          </a:xfrm>
          <a:prstGeom prst="rect">
            <a:avLst/>
          </a:prstGeom>
        </p:spPr>
        <p:txBody>
          <a:bodyPr spcFirstLastPara="1" wrap="square" lIns="91425" tIns="91425" rIns="91425" bIns="91425" anchor="t" anchorCtr="0">
            <a:noAutofit/>
          </a:bodyPr>
          <a:lstStyle/>
          <a:p>
            <a:pPr marL="228600" indent="-228600">
              <a:buFont typeface="Dosis Light"/>
              <a:buAutoNum type="arabicPeriod"/>
            </a:pPr>
            <a:r>
              <a:rPr lang="en-US" dirty="0"/>
              <a:t>For predicting healthcare professional specialization, we again experimented with various classification algorithms such as Random Forest, Logistic Regression, Decision Tree, Bagging Classifier, XGB Classifier, Gradient Boosting, etc.</a:t>
            </a:r>
          </a:p>
          <a:p>
            <a:pPr marL="228600" indent="-228600">
              <a:buFont typeface="Dosis Light"/>
              <a:buAutoNum type="arabicPeriod"/>
            </a:pPr>
            <a:r>
              <a:rPr lang="en-US" dirty="0"/>
              <a:t>The model was trained and evaluated on labeled data, ensuring accurate prediction of the specific specialization or field of expertise.</a:t>
            </a:r>
          </a:p>
          <a:p>
            <a:pPr marL="228600" indent="-228600">
              <a:buFont typeface="Dosis Light"/>
              <a:buAutoNum type="arabicPeriod"/>
            </a:pPr>
            <a:r>
              <a:rPr lang="en-US" dirty="0"/>
              <a:t>Out of which three models with highest accuracy and precision were taken (Random Forest, Extra Trees Classifier and Bagging Classifier.</a:t>
            </a:r>
          </a:p>
          <a:p>
            <a:pPr marL="228600" indent="-228600">
              <a:buFont typeface="Dosis Light"/>
              <a:buAutoNum type="arabicPeriod"/>
            </a:pPr>
            <a:r>
              <a:rPr lang="en-US" dirty="0"/>
              <a:t>These were used to create a Voting Classifier as Model 2 to predict TAXONOMY.</a:t>
            </a:r>
          </a:p>
          <a:p>
            <a:pPr marL="228600" indent="-228600">
              <a:buFont typeface="Dosis Light"/>
              <a:buAutoNum type="arabicPeriod"/>
            </a:pPr>
            <a:endParaRPr lang="en-US" dirty="0"/>
          </a:p>
          <a:p>
            <a:pPr marL="0" lvl="0" indent="0" algn="l" rtl="0">
              <a:spcBef>
                <a:spcPts val="0"/>
              </a:spcBef>
              <a:spcAft>
                <a:spcPts val="0"/>
              </a:spcAft>
            </a:pPr>
            <a:endParaRPr lang="en-US"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sp>
        <p:nvSpPr>
          <p:cNvPr id="503" name="Google Shape;503;p27"/>
          <p:cNvSpPr txBox="1">
            <a:spLocks noGrp="1"/>
          </p:cNvSpPr>
          <p:nvPr>
            <p:ph type="subTitle" idx="6"/>
          </p:nvPr>
        </p:nvSpPr>
        <p:spPr>
          <a:xfrm>
            <a:off x="747558" y="1267320"/>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Specialization Prediction</a:t>
            </a:r>
            <a:endParaRPr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7"/>
          <p:cNvGrpSpPr/>
          <p:nvPr/>
        </p:nvGrpSpPr>
        <p:grpSpPr>
          <a:xfrm>
            <a:off x="3217696" y="1021163"/>
            <a:ext cx="402095" cy="510757"/>
            <a:chOff x="8132500" y="1610700"/>
            <a:chExt cx="291500" cy="370275"/>
          </a:xfrm>
        </p:grpSpPr>
        <p:sp>
          <p:nvSpPr>
            <p:cNvPr id="525" name="Google Shape;525;p27"/>
            <p:cNvSpPr/>
            <p:nvPr/>
          </p:nvSpPr>
          <p:spPr>
            <a:xfrm>
              <a:off x="8132500" y="1610700"/>
              <a:ext cx="198050" cy="370150"/>
            </a:xfrm>
            <a:custGeom>
              <a:avLst/>
              <a:gdLst/>
              <a:ahLst/>
              <a:cxnLst/>
              <a:rect l="l" t="t" r="r" b="b"/>
              <a:pathLst>
                <a:path w="7922" h="14806" extrusionOk="0">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171600" y="1633200"/>
              <a:ext cx="158750" cy="347775"/>
            </a:xfrm>
            <a:custGeom>
              <a:avLst/>
              <a:gdLst/>
              <a:ahLst/>
              <a:cxnLst/>
              <a:rect l="l" t="t" r="r" b="b"/>
              <a:pathLst>
                <a:path w="6350" h="13911" extrusionOk="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265675" y="1831700"/>
              <a:ext cx="158325" cy="106150"/>
            </a:xfrm>
            <a:custGeom>
              <a:avLst/>
              <a:gdLst/>
              <a:ahLst/>
              <a:cxnLst/>
              <a:rect l="l" t="t" r="r" b="b"/>
              <a:pathLst>
                <a:path w="6333" h="4246" extrusionOk="0">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8267375" y="1832300"/>
              <a:ext cx="106350" cy="76575"/>
            </a:xfrm>
            <a:custGeom>
              <a:avLst/>
              <a:gdLst/>
              <a:ahLst/>
              <a:cxnLst/>
              <a:rect l="l" t="t" r="r" b="b"/>
              <a:pathLst>
                <a:path w="4254" h="3063" extrusionOk="0">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8200600" y="1736550"/>
              <a:ext cx="164975" cy="214800"/>
            </a:xfrm>
            <a:custGeom>
              <a:avLst/>
              <a:gdLst/>
              <a:ahLst/>
              <a:cxnLst/>
              <a:rect l="l" t="t" r="r" b="b"/>
              <a:pathLst>
                <a:path w="6599" h="8592" extrusionOk="0">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8229150" y="1753025"/>
              <a:ext cx="136425" cy="198325"/>
            </a:xfrm>
            <a:custGeom>
              <a:avLst/>
              <a:gdLst/>
              <a:ahLst/>
              <a:cxnLst/>
              <a:rect l="l" t="t" r="r" b="b"/>
              <a:pathLst>
                <a:path w="5457" h="7933" extrusionOk="0">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8249125" y="1782275"/>
              <a:ext cx="96475" cy="139900"/>
            </a:xfrm>
            <a:custGeom>
              <a:avLst/>
              <a:gdLst/>
              <a:ahLst/>
              <a:cxnLst/>
              <a:rect l="l" t="t" r="r" b="b"/>
              <a:pathLst>
                <a:path w="3859" h="5596" extrusionOk="0">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58D909F-EF79-2508-9334-9C880C6B98A7}"/>
              </a:ext>
            </a:extLst>
          </p:cNvPr>
          <p:cNvSpPr txBox="1"/>
          <p:nvPr/>
        </p:nvSpPr>
        <p:spPr>
          <a:xfrm>
            <a:off x="747558" y="2824031"/>
            <a:ext cx="45929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EFEFEF"/>
              </a:buClr>
              <a:buSzPts val="1100"/>
              <a:buFont typeface="Dosis Light"/>
              <a:buNone/>
              <a:tabLst/>
              <a:defRPr/>
            </a:pPr>
            <a:r>
              <a:rPr kumimoji="0" lang="en-IN" sz="1800" b="0" i="0" u="none" strike="noStrike" kern="0" cap="none" spc="0" normalizeH="0" baseline="0" noProof="0" dirty="0">
                <a:ln>
                  <a:noFill/>
                </a:ln>
                <a:solidFill>
                  <a:srgbClr val="23C7AC"/>
                </a:solidFill>
                <a:effectLst/>
                <a:uLnTx/>
                <a:uFillTx/>
                <a:latin typeface="Staatliches"/>
                <a:sym typeface="Staatliches"/>
              </a:rPr>
              <a:t>Model Evaluation</a:t>
            </a:r>
          </a:p>
        </p:txBody>
      </p:sp>
      <p:sp>
        <p:nvSpPr>
          <p:cNvPr id="9" name="TextBox 8">
            <a:extLst>
              <a:ext uri="{FF2B5EF4-FFF2-40B4-BE49-F238E27FC236}">
                <a16:creationId xmlns:a16="http://schemas.microsoft.com/office/drawing/2014/main" id="{9579B450-29BD-26DF-8374-40FF1B06F5E4}"/>
              </a:ext>
            </a:extLst>
          </p:cNvPr>
          <p:cNvSpPr txBox="1"/>
          <p:nvPr/>
        </p:nvSpPr>
        <p:spPr>
          <a:xfrm>
            <a:off x="698014" y="3216895"/>
            <a:ext cx="8257521" cy="646331"/>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To assess the performance and generalization capability of our models, we employed techniques like cross-validation and held-out validation.</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used appropriate evaluation metrics, such as accuracy, precision, recall and F1-score to measure the effectiveness of the models.</a:t>
            </a:r>
          </a:p>
        </p:txBody>
      </p:sp>
      <p:grpSp>
        <p:nvGrpSpPr>
          <p:cNvPr id="10" name="Google Shape;540;p27">
            <a:extLst>
              <a:ext uri="{FF2B5EF4-FFF2-40B4-BE49-F238E27FC236}">
                <a16:creationId xmlns:a16="http://schemas.microsoft.com/office/drawing/2014/main" id="{D8D7355D-5D0F-3CD7-DD19-4A4111C0F96F}"/>
              </a:ext>
            </a:extLst>
          </p:cNvPr>
          <p:cNvGrpSpPr/>
          <p:nvPr/>
        </p:nvGrpSpPr>
        <p:grpSpPr>
          <a:xfrm>
            <a:off x="2569963" y="2694699"/>
            <a:ext cx="474065" cy="511964"/>
            <a:chOff x="4393950" y="1610600"/>
            <a:chExt cx="343675" cy="371150"/>
          </a:xfrm>
        </p:grpSpPr>
        <p:sp>
          <p:nvSpPr>
            <p:cNvPr id="11" name="Google Shape;541;p27">
              <a:extLst>
                <a:ext uri="{FF2B5EF4-FFF2-40B4-BE49-F238E27FC236}">
                  <a16:creationId xmlns:a16="http://schemas.microsoft.com/office/drawing/2014/main" id="{B9E974F2-C00D-1B12-5B53-ABD72905FD22}"/>
                </a:ext>
              </a:extLst>
            </p:cNvPr>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p27">
              <a:extLst>
                <a:ext uri="{FF2B5EF4-FFF2-40B4-BE49-F238E27FC236}">
                  <a16:creationId xmlns:a16="http://schemas.microsoft.com/office/drawing/2014/main" id="{575B26CB-006E-5762-E9C3-442B8A2097C8}"/>
                </a:ext>
              </a:extLst>
            </p:cNvPr>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3;p27">
              <a:extLst>
                <a:ext uri="{FF2B5EF4-FFF2-40B4-BE49-F238E27FC236}">
                  <a16:creationId xmlns:a16="http://schemas.microsoft.com/office/drawing/2014/main" id="{4A7EA60D-92AE-6BE4-6A34-C63A3EE1EB80}"/>
                </a:ext>
              </a:extLst>
            </p:cNvPr>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27">
              <a:extLst>
                <a:ext uri="{FF2B5EF4-FFF2-40B4-BE49-F238E27FC236}">
                  <a16:creationId xmlns:a16="http://schemas.microsoft.com/office/drawing/2014/main" id="{ACD7AEEF-24DB-9B90-2136-8F6B90416BD9}"/>
                </a:ext>
              </a:extLst>
            </p:cNvPr>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27">
              <a:extLst>
                <a:ext uri="{FF2B5EF4-FFF2-40B4-BE49-F238E27FC236}">
                  <a16:creationId xmlns:a16="http://schemas.microsoft.com/office/drawing/2014/main" id="{4E5F25E1-7EEA-E7DE-985A-014F37534940}"/>
                </a:ext>
              </a:extLst>
            </p:cNvPr>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27">
              <a:extLst>
                <a:ext uri="{FF2B5EF4-FFF2-40B4-BE49-F238E27FC236}">
                  <a16:creationId xmlns:a16="http://schemas.microsoft.com/office/drawing/2014/main" id="{39066289-711F-D91B-47A6-778B9123FC20}"/>
                </a:ext>
              </a:extLst>
            </p:cNvPr>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27">
              <a:extLst>
                <a:ext uri="{FF2B5EF4-FFF2-40B4-BE49-F238E27FC236}">
                  <a16:creationId xmlns:a16="http://schemas.microsoft.com/office/drawing/2014/main" id="{B8E9BC55-E229-E233-C74A-C1F2AFF3358E}"/>
                </a:ext>
              </a:extLst>
            </p:cNvPr>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8;p27">
              <a:extLst>
                <a:ext uri="{FF2B5EF4-FFF2-40B4-BE49-F238E27FC236}">
                  <a16:creationId xmlns:a16="http://schemas.microsoft.com/office/drawing/2014/main" id="{06060CDB-ECD2-14F4-BED9-534CAF972DBD}"/>
                </a:ext>
              </a:extLst>
            </p:cNvPr>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p27">
              <a:extLst>
                <a:ext uri="{FF2B5EF4-FFF2-40B4-BE49-F238E27FC236}">
                  <a16:creationId xmlns:a16="http://schemas.microsoft.com/office/drawing/2014/main" id="{B4441CD9-B67F-6443-D08A-45B05D83AC7A}"/>
                </a:ext>
              </a:extLst>
            </p:cNvPr>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0;p27">
              <a:extLst>
                <a:ext uri="{FF2B5EF4-FFF2-40B4-BE49-F238E27FC236}">
                  <a16:creationId xmlns:a16="http://schemas.microsoft.com/office/drawing/2014/main" id="{95907A85-ADC2-0DEE-8CDB-8D11C1705452}"/>
                </a:ext>
              </a:extLst>
            </p:cNvPr>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1;p27">
              <a:extLst>
                <a:ext uri="{FF2B5EF4-FFF2-40B4-BE49-F238E27FC236}">
                  <a16:creationId xmlns:a16="http://schemas.microsoft.com/office/drawing/2014/main" id="{5EE9546D-E904-0BA2-AA88-6341F22FC6B4}"/>
                </a:ext>
              </a:extLst>
            </p:cNvPr>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2;p27">
              <a:extLst>
                <a:ext uri="{FF2B5EF4-FFF2-40B4-BE49-F238E27FC236}">
                  <a16:creationId xmlns:a16="http://schemas.microsoft.com/office/drawing/2014/main" id="{13CA4653-6FD6-573C-F408-33671C8CE3D8}"/>
                </a:ext>
              </a:extLst>
            </p:cNvPr>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3;p27">
              <a:extLst>
                <a:ext uri="{FF2B5EF4-FFF2-40B4-BE49-F238E27FC236}">
                  <a16:creationId xmlns:a16="http://schemas.microsoft.com/office/drawing/2014/main" id="{9E3D258B-4BB5-6A0A-8BC5-00A7079A6795}"/>
                </a:ext>
              </a:extLst>
            </p:cNvPr>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p27">
              <a:extLst>
                <a:ext uri="{FF2B5EF4-FFF2-40B4-BE49-F238E27FC236}">
                  <a16:creationId xmlns:a16="http://schemas.microsoft.com/office/drawing/2014/main" id="{50609FDC-ED40-79D8-3E46-BBC203625D21}"/>
                </a:ext>
              </a:extLst>
            </p:cNvPr>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5;p27">
              <a:extLst>
                <a:ext uri="{FF2B5EF4-FFF2-40B4-BE49-F238E27FC236}">
                  <a16:creationId xmlns:a16="http://schemas.microsoft.com/office/drawing/2014/main" id="{BA4E12AC-0A0F-7084-CC4B-1485A1A53D93}"/>
                </a:ext>
              </a:extLst>
            </p:cNvPr>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F2C67009-FB9E-A9FC-0CA0-196E3F371B31}"/>
              </a:ext>
            </a:extLst>
          </p:cNvPr>
          <p:cNvPicPr>
            <a:picLocks noChangeAspect="1"/>
          </p:cNvPicPr>
          <p:nvPr/>
        </p:nvPicPr>
        <p:blipFill>
          <a:blip r:embed="rId3"/>
          <a:stretch>
            <a:fillRect/>
          </a:stretch>
        </p:blipFill>
        <p:spPr>
          <a:xfrm>
            <a:off x="6478908" y="3997628"/>
            <a:ext cx="2476627" cy="1028753"/>
          </a:xfrm>
          <a:prstGeom prst="rect">
            <a:avLst/>
          </a:prstGeom>
        </p:spPr>
      </p:pic>
      <p:pic>
        <p:nvPicPr>
          <p:cNvPr id="29" name="Picture 28">
            <a:extLst>
              <a:ext uri="{FF2B5EF4-FFF2-40B4-BE49-F238E27FC236}">
                <a16:creationId xmlns:a16="http://schemas.microsoft.com/office/drawing/2014/main" id="{3AF4E510-B4CF-69B2-B3FF-C96D3C05B4E4}"/>
              </a:ext>
            </a:extLst>
          </p:cNvPr>
          <p:cNvPicPr>
            <a:picLocks noChangeAspect="1"/>
          </p:cNvPicPr>
          <p:nvPr/>
        </p:nvPicPr>
        <p:blipFill>
          <a:blip r:embed="rId4"/>
          <a:stretch>
            <a:fillRect/>
          </a:stretch>
        </p:blipFill>
        <p:spPr>
          <a:xfrm>
            <a:off x="2443328" y="4391290"/>
            <a:ext cx="2216264" cy="342918"/>
          </a:xfrm>
          <a:prstGeom prst="rect">
            <a:avLst/>
          </a:prstGeom>
        </p:spPr>
      </p:pic>
      <p:sp>
        <p:nvSpPr>
          <p:cNvPr id="30" name="TextBox 29">
            <a:extLst>
              <a:ext uri="{FF2B5EF4-FFF2-40B4-BE49-F238E27FC236}">
                <a16:creationId xmlns:a16="http://schemas.microsoft.com/office/drawing/2014/main" id="{22988D1B-7430-13C0-E778-4F50106391F7}"/>
              </a:ext>
            </a:extLst>
          </p:cNvPr>
          <p:cNvSpPr txBox="1"/>
          <p:nvPr/>
        </p:nvSpPr>
        <p:spPr>
          <a:xfrm>
            <a:off x="2168162" y="4747388"/>
            <a:ext cx="4592940" cy="307777"/>
          </a:xfrm>
          <a:prstGeom prst="rect">
            <a:avLst/>
          </a:prstGeom>
          <a:noFill/>
        </p:spPr>
        <p:txBody>
          <a:bodyPr wrap="square">
            <a:spAutoFit/>
          </a:bodyPr>
          <a:lstStyle/>
          <a:p>
            <a:r>
              <a:rPr lang="en-US" dirty="0">
                <a:solidFill>
                  <a:srgbClr val="37474F"/>
                </a:solidFill>
                <a:latin typeface="Dosis Light"/>
                <a:sym typeface="Dosis Light"/>
              </a:rPr>
              <a:t>Overall Score of Voting Classifier (TAXONOMY)</a:t>
            </a:r>
            <a:r>
              <a:rPr kumimoji="0" lang="en-US" sz="1400" b="0" i="0" u="none" strike="noStrike" kern="0" cap="none" spc="0" normalizeH="0" baseline="0" noProof="0" dirty="0">
                <a:ln>
                  <a:noFill/>
                </a:ln>
                <a:solidFill>
                  <a:srgbClr val="37474F"/>
                </a:solidFill>
                <a:effectLst/>
                <a:uLnTx/>
                <a:uFillTx/>
                <a:latin typeface="Dosis Light"/>
                <a:sym typeface="Dosis Light"/>
              </a:rPr>
              <a:t> </a:t>
            </a:r>
            <a:endParaRPr lang="en-IN" dirty="0"/>
          </a:p>
        </p:txBody>
      </p:sp>
    </p:spTree>
    <p:extLst>
      <p:ext uri="{BB962C8B-B14F-4D97-AF65-F5344CB8AC3E}">
        <p14:creationId xmlns:p14="http://schemas.microsoft.com/office/powerpoint/2010/main" val="224367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sp>
        <p:nvSpPr>
          <p:cNvPr id="333" name="Google Shape;333;p25"/>
          <p:cNvSpPr txBox="1">
            <a:spLocks noGrp="1"/>
          </p:cNvSpPr>
          <p:nvPr>
            <p:ph type="title" idx="17"/>
          </p:nvPr>
        </p:nvSpPr>
        <p:spPr>
          <a:xfrm>
            <a:off x="147009" y="-259175"/>
            <a:ext cx="6393395" cy="12782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Classification Report</a:t>
            </a:r>
            <a:endParaRPr dirty="0"/>
          </a:p>
        </p:txBody>
      </p:sp>
      <p:pic>
        <p:nvPicPr>
          <p:cNvPr id="3" name="Picture 2">
            <a:extLst>
              <a:ext uri="{FF2B5EF4-FFF2-40B4-BE49-F238E27FC236}">
                <a16:creationId xmlns:a16="http://schemas.microsoft.com/office/drawing/2014/main" id="{F129A1A5-64CD-0626-AA27-E06ADB78EED2}"/>
              </a:ext>
            </a:extLst>
          </p:cNvPr>
          <p:cNvPicPr>
            <a:picLocks noChangeAspect="1"/>
          </p:cNvPicPr>
          <p:nvPr/>
        </p:nvPicPr>
        <p:blipFill>
          <a:blip r:embed="rId3"/>
          <a:stretch>
            <a:fillRect/>
          </a:stretch>
        </p:blipFill>
        <p:spPr>
          <a:xfrm>
            <a:off x="734661" y="1138335"/>
            <a:ext cx="4089610" cy="1695537"/>
          </a:xfrm>
          <a:prstGeom prst="rect">
            <a:avLst/>
          </a:prstGeom>
        </p:spPr>
      </p:pic>
      <p:sp>
        <p:nvSpPr>
          <p:cNvPr id="7" name="TextBox 6">
            <a:extLst>
              <a:ext uri="{FF2B5EF4-FFF2-40B4-BE49-F238E27FC236}">
                <a16:creationId xmlns:a16="http://schemas.microsoft.com/office/drawing/2014/main" id="{EA8B5901-9A7A-47BB-201A-C73529597396}"/>
              </a:ext>
            </a:extLst>
          </p:cNvPr>
          <p:cNvSpPr txBox="1"/>
          <p:nvPr/>
        </p:nvSpPr>
        <p:spPr>
          <a:xfrm>
            <a:off x="685800" y="765204"/>
            <a:ext cx="4716838" cy="373131"/>
          </a:xfrm>
          <a:prstGeom prst="rect">
            <a:avLst/>
          </a:prstGeom>
          <a:noFill/>
        </p:spPr>
        <p:txBody>
          <a:bodyPr wrap="square">
            <a:spAutoFit/>
          </a:bodyPr>
          <a:lstStyle/>
          <a:p>
            <a:r>
              <a:rPr lang="en-IN" sz="1800" dirty="0">
                <a:solidFill>
                  <a:srgbClr val="23C7AC"/>
                </a:solidFill>
                <a:latin typeface="Staatliches"/>
                <a:sym typeface="Staatliches"/>
              </a:rPr>
              <a:t>Model 1 (IS_HCP)</a:t>
            </a:r>
            <a:r>
              <a:rPr kumimoji="0" lang="en" sz="1800" b="0" i="0" u="none" strike="noStrike" kern="0" cap="none" spc="0" normalizeH="0" baseline="0" noProof="0" dirty="0">
                <a:ln>
                  <a:noFill/>
                </a:ln>
                <a:solidFill>
                  <a:srgbClr val="23C7AC"/>
                </a:solidFill>
                <a:effectLst/>
                <a:uLnTx/>
                <a:uFillTx/>
                <a:latin typeface="Staatliches"/>
                <a:sym typeface="Staatliches"/>
              </a:rPr>
              <a:t> </a:t>
            </a:r>
            <a:endParaRPr lang="en-IN" dirty="0"/>
          </a:p>
        </p:txBody>
      </p:sp>
      <p:sp>
        <p:nvSpPr>
          <p:cNvPr id="8" name="TextBox 7">
            <a:extLst>
              <a:ext uri="{FF2B5EF4-FFF2-40B4-BE49-F238E27FC236}">
                <a16:creationId xmlns:a16="http://schemas.microsoft.com/office/drawing/2014/main" id="{953FF714-CD1F-A681-5169-B2B0D8F16117}"/>
              </a:ext>
            </a:extLst>
          </p:cNvPr>
          <p:cNvSpPr txBox="1"/>
          <p:nvPr/>
        </p:nvSpPr>
        <p:spPr>
          <a:xfrm>
            <a:off x="685800" y="2953104"/>
            <a:ext cx="4716838" cy="373131"/>
          </a:xfrm>
          <a:prstGeom prst="rect">
            <a:avLst/>
          </a:prstGeom>
          <a:noFill/>
        </p:spPr>
        <p:txBody>
          <a:bodyPr wrap="square">
            <a:spAutoFit/>
          </a:bodyPr>
          <a:lstStyle/>
          <a:p>
            <a:r>
              <a:rPr lang="en-IN" sz="1800" dirty="0">
                <a:solidFill>
                  <a:srgbClr val="23C7AC"/>
                </a:solidFill>
                <a:latin typeface="Staatliches"/>
                <a:sym typeface="Staatliches"/>
              </a:rPr>
              <a:t>Model 2 (TAXONOMY)</a:t>
            </a:r>
            <a:r>
              <a:rPr kumimoji="0" lang="en" sz="1800" b="0" i="0" u="none" strike="noStrike" kern="0" cap="none" spc="0" normalizeH="0" baseline="0" noProof="0" dirty="0">
                <a:ln>
                  <a:noFill/>
                </a:ln>
                <a:solidFill>
                  <a:srgbClr val="23C7AC"/>
                </a:solidFill>
                <a:effectLst/>
                <a:uLnTx/>
                <a:uFillTx/>
                <a:latin typeface="Staatliches"/>
                <a:sym typeface="Staatliches"/>
              </a:rPr>
              <a:t> </a:t>
            </a:r>
            <a:endParaRPr lang="en-IN" dirty="0"/>
          </a:p>
        </p:txBody>
      </p:sp>
      <p:pic>
        <p:nvPicPr>
          <p:cNvPr id="9" name="Picture 8">
            <a:extLst>
              <a:ext uri="{FF2B5EF4-FFF2-40B4-BE49-F238E27FC236}">
                <a16:creationId xmlns:a16="http://schemas.microsoft.com/office/drawing/2014/main" id="{36944345-4C3D-A13D-B970-30BC367B8B70}"/>
              </a:ext>
            </a:extLst>
          </p:cNvPr>
          <p:cNvPicPr>
            <a:picLocks noChangeAspect="1"/>
          </p:cNvPicPr>
          <p:nvPr/>
        </p:nvPicPr>
        <p:blipFill>
          <a:blip r:embed="rId4"/>
          <a:stretch>
            <a:fillRect/>
          </a:stretch>
        </p:blipFill>
        <p:spPr>
          <a:xfrm>
            <a:off x="734661" y="3445467"/>
            <a:ext cx="2216264" cy="3429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59"/>
        <p:cNvGrpSpPr/>
        <p:nvPr/>
      </p:nvGrpSpPr>
      <p:grpSpPr>
        <a:xfrm>
          <a:off x="0" y="0"/>
          <a:ext cx="0" cy="0"/>
          <a:chOff x="0" y="0"/>
          <a:chExt cx="0" cy="0"/>
        </a:xfrm>
      </p:grpSpPr>
      <p:sp>
        <p:nvSpPr>
          <p:cNvPr id="560" name="Google Shape;560;p28"/>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8"/>
          <p:cNvGrpSpPr/>
          <p:nvPr/>
        </p:nvGrpSpPr>
        <p:grpSpPr>
          <a:xfrm>
            <a:off x="2133802" y="3380416"/>
            <a:ext cx="547956" cy="391287"/>
            <a:chOff x="3160365" y="3814680"/>
            <a:chExt cx="590089" cy="421373"/>
          </a:xfrm>
        </p:grpSpPr>
        <p:grpSp>
          <p:nvGrpSpPr>
            <p:cNvPr id="571" name="Google Shape;571;p28"/>
            <p:cNvGrpSpPr/>
            <p:nvPr/>
          </p:nvGrpSpPr>
          <p:grpSpPr>
            <a:xfrm>
              <a:off x="3160365" y="3814680"/>
              <a:ext cx="590089" cy="421373"/>
              <a:chOff x="2026153" y="2957710"/>
              <a:chExt cx="649020" cy="463455"/>
            </a:xfrm>
          </p:grpSpPr>
          <p:sp>
            <p:nvSpPr>
              <p:cNvPr id="572" name="Google Shape;572;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8"/>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8"/>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txBox="1">
            <a:spLocks noGrp="1"/>
          </p:cNvSpPr>
          <p:nvPr>
            <p:ph type="subTitle" idx="1"/>
          </p:nvPr>
        </p:nvSpPr>
        <p:spPr>
          <a:xfrm>
            <a:off x="3128032" y="3671184"/>
            <a:ext cx="5921501" cy="117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000" u="sng" dirty="0"/>
              <a:t>https://github.com/SHOCKWAVE07/Doceree_Hackathon</a:t>
            </a:r>
            <a:endParaRPr sz="2000" u="sng" dirty="0"/>
          </a:p>
        </p:txBody>
      </p:sp>
      <p:sp>
        <p:nvSpPr>
          <p:cNvPr id="602" name="Google Shape;602;p28"/>
          <p:cNvSpPr/>
          <p:nvPr/>
        </p:nvSpPr>
        <p:spPr>
          <a:xfrm rot="-1288312">
            <a:off x="3524517" y="31344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1288312">
            <a:off x="1180479" y="319111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8"/>
          <p:cNvGrpSpPr/>
          <p:nvPr/>
        </p:nvGrpSpPr>
        <p:grpSpPr>
          <a:xfrm>
            <a:off x="3187740" y="1084518"/>
            <a:ext cx="1358251" cy="2260932"/>
            <a:chOff x="1653252" y="1249313"/>
            <a:chExt cx="1608730" cy="2677877"/>
          </a:xfrm>
        </p:grpSpPr>
        <p:sp>
          <p:nvSpPr>
            <p:cNvPr id="605" name="Google Shape;605;p28"/>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8"/>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8"/>
          <p:cNvGrpSpPr/>
          <p:nvPr/>
        </p:nvGrpSpPr>
        <p:grpSpPr>
          <a:xfrm>
            <a:off x="720006" y="1196359"/>
            <a:ext cx="1356670" cy="2211443"/>
            <a:chOff x="-1269564" y="1381779"/>
            <a:chExt cx="1606857" cy="2619262"/>
          </a:xfrm>
        </p:grpSpPr>
        <p:sp>
          <p:nvSpPr>
            <p:cNvPr id="664" name="Google Shape;664;p28"/>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28"/>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ABA71540-E776-79F7-54C8-66B5343BAE8D}"/>
              </a:ext>
            </a:extLst>
          </p:cNvPr>
          <p:cNvSpPr>
            <a:spLocks noGrp="1"/>
          </p:cNvSpPr>
          <p:nvPr>
            <p:ph type="title"/>
          </p:nvPr>
        </p:nvSpPr>
        <p:spPr>
          <a:xfrm flipH="1">
            <a:off x="5994218" y="895235"/>
            <a:ext cx="2658280" cy="896700"/>
          </a:xfrm>
        </p:spPr>
        <p:txBody>
          <a:bodyPr/>
          <a:lstStyle/>
          <a:p>
            <a:r>
              <a:rPr lang="en-US" dirty="0"/>
              <a:t>Github url</a:t>
            </a: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907</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Dosis Light</vt:lpstr>
      <vt:lpstr>Josefin Sans</vt:lpstr>
      <vt:lpstr>Dosis</vt:lpstr>
      <vt:lpstr>Fira Sans Condensed ExtraLight</vt:lpstr>
      <vt:lpstr>Avenir Next Condensed</vt:lpstr>
      <vt:lpstr>Squada One</vt:lpstr>
      <vt:lpstr>Söhne</vt:lpstr>
      <vt:lpstr>Arial</vt:lpstr>
      <vt:lpstr>Staatliches</vt:lpstr>
      <vt:lpstr>Fira Sans Extra Condensed Medium</vt:lpstr>
      <vt:lpstr>Abel</vt:lpstr>
      <vt:lpstr>Isometric Proposal by Slidesgo</vt:lpstr>
      <vt:lpstr>Machine  learning hackathon</vt:lpstr>
      <vt:lpstr>problem statement </vt:lpstr>
      <vt:lpstr>Solution</vt:lpstr>
      <vt:lpstr>PROJECT STAGES</vt:lpstr>
      <vt:lpstr>Approach</vt:lpstr>
      <vt:lpstr>Approach</vt:lpstr>
      <vt:lpstr>Approach</vt:lpstr>
      <vt:lpstr>Classification Report</vt:lpstr>
      <vt:lpstr>Github url</vt:lpstr>
      <vt:lpstr>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ISOMETRIC PROPOSAL</dc:title>
  <cp:lastModifiedBy>Raskar Varun [Data Science And Engineering - 2020]</cp:lastModifiedBy>
  <cp:revision>4</cp:revision>
  <dcterms:modified xsi:type="dcterms:W3CDTF">2023-07-02T12:08:06Z</dcterms:modified>
</cp:coreProperties>
</file>