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38850"/>
            <a:ext cx="19621500" cy="901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78538" y="13081000"/>
            <a:ext cx="414224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FoodChan 기획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2016/09/03 첫 기획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</a:t>
            </a:r>
          </a:p>
        </p:txBody>
      </p:sp>
      <p:sp>
        <p:nvSpPr>
          <p:cNvPr id="123" name="Shape 123"/>
          <p:cNvSpPr/>
          <p:nvPr/>
        </p:nvSpPr>
        <p:spPr>
          <a:xfrm>
            <a:off x="1114974" y="6223000"/>
            <a:ext cx="2542276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25"/>
          <p:cNvGraphicFramePr/>
          <p:nvPr/>
        </p:nvGraphicFramePr>
        <p:xfrm>
          <a:off x="63997" y="126544"/>
          <a:ext cx="24256006" cy="1234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57080"/>
                <a:gridCol w="12895314"/>
                <a:gridCol w="3401129"/>
                <a:gridCol w="5402481"/>
              </a:tblGrid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SUBJECT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첫페이지: 기능 소개, 로그인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LAST UPDATED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2016/09/03, 16:19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30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26" name="Table 126"/>
          <p:cNvGraphicFramePr/>
          <p:nvPr/>
        </p:nvGraphicFramePr>
        <p:xfrm>
          <a:off x="18061576" y="1349382"/>
          <a:ext cx="6258337" cy="12298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869535"/>
                <a:gridCol w="4376100"/>
              </a:tblGrid>
              <a:tr h="6657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PAGE 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index.html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4786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SYSTEM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57107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732325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  <a:tr h="494022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275329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18165246" y="3102549"/>
          <a:ext cx="6050998" cy="205039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880798"/>
                <a:gridCol w="5157498"/>
              </a:tblGrid>
              <a:tr h="774557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rPr>
                        <a:t>회원가입 (.html)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</a:tr>
              <a:tr h="1142708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376115" indent="-376115" algn="l" defTabSz="914400">
                        <a:buSzPct val="100000"/>
                        <a:buAutoNum type="arabicPeriod" startAt="1"/>
                        <a:defRPr sz="2200"/>
                      </a:pPr>
                      <a:r>
                        <a:t>(세션성공)메인페이지(main.html)</a:t>
                      </a:r>
                    </a:p>
                    <a:p>
                      <a:pPr marL="376115" indent="-376115" algn="l" defTabSz="914400">
                        <a:buSzPct val="100000"/>
                        <a:buAutoNum type="arabicPeriod" startAt="1"/>
                        <a:defRPr sz="2200"/>
                      </a:pPr>
                      <a:r>
                        <a:t>(세션실패)로그인페이지(login.html)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103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  <a:r>
                        <a:t>이 사이트의 기능 설명에 대한 사진 or 텍스트가 </a:t>
                      </a:r>
                      <a:r>
                        <a:rPr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rPr>
                        <a:t>스크롤</a:t>
                      </a:r>
                      <a:r>
                        <a:t> 식으로 들어갈 예정.</a:t>
                      </a:r>
                    </a:p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  <a:r>
                        <a:t>Footer 부분에 개발자 및 운영진 소개.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18247941" y="11117562"/>
            <a:ext cx="654178" cy="65417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9" name="Shape 129"/>
          <p:cNvSpPr/>
          <p:nvPr/>
        </p:nvSpPr>
        <p:spPr>
          <a:xfrm>
            <a:off x="21040989" y="11117562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130" name="Shape 130"/>
          <p:cNvSpPr/>
          <p:nvPr/>
        </p:nvSpPr>
        <p:spPr>
          <a:xfrm>
            <a:off x="18247941" y="11994388"/>
            <a:ext cx="654178" cy="654178"/>
          </a:xfrm>
          <a:prstGeom prst="ellipse">
            <a:avLst/>
          </a:prstGeom>
          <a:ln w="635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TL</a:t>
            </a:r>
          </a:p>
        </p:txBody>
      </p:sp>
      <p:sp>
        <p:nvSpPr>
          <p:cNvPr id="131" name="Shape 131"/>
          <p:cNvSpPr/>
          <p:nvPr/>
        </p:nvSpPr>
        <p:spPr>
          <a:xfrm>
            <a:off x="21040989" y="11994388"/>
            <a:ext cx="654178" cy="654178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FL</a:t>
            </a:r>
          </a:p>
        </p:txBody>
      </p:sp>
      <p:sp>
        <p:nvSpPr>
          <p:cNvPr id="132" name="Shape 132"/>
          <p:cNvSpPr/>
          <p:nvPr/>
        </p:nvSpPr>
        <p:spPr>
          <a:xfrm>
            <a:off x="18247941" y="12871215"/>
            <a:ext cx="654178" cy="654178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21040989" y="12871215"/>
            <a:ext cx="654178" cy="654178"/>
            <a:chOff x="0" y="0"/>
            <a:chExt cx="654177" cy="654177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654178" cy="65417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13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-121088" y="320739"/>
              <a:ext cx="896352" cy="12701"/>
            </a:xfrm>
            <a:prstGeom prst="rect">
              <a:avLst/>
            </a:prstGeom>
            <a:effectLst/>
          </p:spPr>
        </p:pic>
      </p:grpSp>
      <p:sp>
        <p:nvSpPr>
          <p:cNvPr id="137" name="Shape 137"/>
          <p:cNvSpPr/>
          <p:nvPr/>
        </p:nvSpPr>
        <p:spPr>
          <a:xfrm>
            <a:off x="19005528" y="11165250"/>
            <a:ext cx="19320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21802386" y="11165250"/>
            <a:ext cx="17720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link target</a:t>
            </a:r>
          </a:p>
        </p:txBody>
      </p:sp>
      <p:sp>
        <p:nvSpPr>
          <p:cNvPr id="139" name="Shape 139"/>
          <p:cNvSpPr/>
          <p:nvPr/>
        </p:nvSpPr>
        <p:spPr>
          <a:xfrm>
            <a:off x="19160214" y="12042077"/>
            <a:ext cx="16226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Text Link</a:t>
            </a:r>
          </a:p>
        </p:txBody>
      </p:sp>
      <p:sp>
        <p:nvSpPr>
          <p:cNvPr id="140" name="Shape 140"/>
          <p:cNvSpPr/>
          <p:nvPr/>
        </p:nvSpPr>
        <p:spPr>
          <a:xfrm>
            <a:off x="21953262" y="12042077"/>
            <a:ext cx="14702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File Link</a:t>
            </a:r>
          </a:p>
        </p:txBody>
      </p:sp>
      <p:sp>
        <p:nvSpPr>
          <p:cNvPr id="141" name="Shape 141"/>
          <p:cNvSpPr/>
          <p:nvPr/>
        </p:nvSpPr>
        <p:spPr>
          <a:xfrm>
            <a:off x="19158703" y="12918903"/>
            <a:ext cx="12687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Pop up</a:t>
            </a:r>
          </a:p>
        </p:txBody>
      </p:sp>
      <p:sp>
        <p:nvSpPr>
          <p:cNvPr id="142" name="Shape 142"/>
          <p:cNvSpPr/>
          <p:nvPr/>
        </p:nvSpPr>
        <p:spPr>
          <a:xfrm>
            <a:off x="22136142" y="12918903"/>
            <a:ext cx="11045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143" name="Shape 143"/>
          <p:cNvSpPr/>
          <p:nvPr/>
        </p:nvSpPr>
        <p:spPr>
          <a:xfrm>
            <a:off x="142977" y="2855185"/>
            <a:ext cx="1729345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Shape 144"/>
          <p:cNvSpPr/>
          <p:nvPr/>
        </p:nvSpPr>
        <p:spPr>
          <a:xfrm>
            <a:off x="8234773" y="1841628"/>
            <a:ext cx="6195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ID:</a:t>
            </a:r>
          </a:p>
        </p:txBody>
      </p:sp>
      <p:sp>
        <p:nvSpPr>
          <p:cNvPr id="145" name="Shape 145"/>
          <p:cNvSpPr/>
          <p:nvPr/>
        </p:nvSpPr>
        <p:spPr>
          <a:xfrm>
            <a:off x="734375" y="1673290"/>
            <a:ext cx="12128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로고</a:t>
            </a:r>
          </a:p>
        </p:txBody>
      </p:sp>
      <p:sp>
        <p:nvSpPr>
          <p:cNvPr id="146" name="Shape 146"/>
          <p:cNvSpPr/>
          <p:nvPr/>
        </p:nvSpPr>
        <p:spPr>
          <a:xfrm>
            <a:off x="9012800" y="1831913"/>
            <a:ext cx="2977613" cy="692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Shape 147"/>
          <p:cNvSpPr/>
          <p:nvPr/>
        </p:nvSpPr>
        <p:spPr>
          <a:xfrm>
            <a:off x="13141995" y="1758951"/>
            <a:ext cx="2977613" cy="6922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Shape 148"/>
          <p:cNvSpPr/>
          <p:nvPr/>
        </p:nvSpPr>
        <p:spPr>
          <a:xfrm>
            <a:off x="12148932" y="1793940"/>
            <a:ext cx="8345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PW:</a:t>
            </a:r>
          </a:p>
        </p:txBody>
      </p:sp>
      <p:sp>
        <p:nvSpPr>
          <p:cNvPr id="149" name="Shape 149"/>
          <p:cNvSpPr/>
          <p:nvPr/>
        </p:nvSpPr>
        <p:spPr>
          <a:xfrm>
            <a:off x="16278128" y="1793940"/>
            <a:ext cx="1270001" cy="6223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submit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605660" y="1369950"/>
            <a:ext cx="1470280" cy="1470280"/>
            <a:chOff x="0" y="0"/>
            <a:chExt cx="1470278" cy="1470278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1470279" cy="1470279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151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700000">
              <a:off x="-264225" y="728790"/>
              <a:ext cx="1998728" cy="12701"/>
            </a:xfrm>
            <a:prstGeom prst="rect">
              <a:avLst/>
            </a:prstGeom>
            <a:effectLst/>
          </p:spPr>
        </p:pic>
      </p:grpSp>
      <p:sp>
        <p:nvSpPr>
          <p:cNvPr id="154" name="Shape 154"/>
          <p:cNvSpPr/>
          <p:nvPr/>
        </p:nvSpPr>
        <p:spPr>
          <a:xfrm>
            <a:off x="216090" y="3001108"/>
            <a:ext cx="17268054" cy="718541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5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372582">
            <a:off x="-407630" y="6587464"/>
            <a:ext cx="18515494" cy="12701"/>
          </a:xfrm>
          <a:prstGeom prst="rect">
            <a:avLst/>
          </a:prstGeom>
        </p:spPr>
      </p:pic>
      <p:sp>
        <p:nvSpPr>
          <p:cNvPr id="157" name="Shape 157"/>
          <p:cNvSpPr/>
          <p:nvPr/>
        </p:nvSpPr>
        <p:spPr>
          <a:xfrm>
            <a:off x="1908487" y="6426199"/>
            <a:ext cx="2786034" cy="8636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Register</a:t>
            </a:r>
          </a:p>
        </p:txBody>
      </p:sp>
      <p:sp>
        <p:nvSpPr>
          <p:cNvPr id="158" name="Shape 158"/>
          <p:cNvSpPr/>
          <p:nvPr/>
        </p:nvSpPr>
        <p:spPr>
          <a:xfrm>
            <a:off x="1589193" y="5995778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159" name="Shape 159"/>
          <p:cNvSpPr/>
          <p:nvPr/>
        </p:nvSpPr>
        <p:spPr>
          <a:xfrm>
            <a:off x="18247940" y="3123473"/>
            <a:ext cx="654179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160" name="Shape 160"/>
          <p:cNvSpPr/>
          <p:nvPr/>
        </p:nvSpPr>
        <p:spPr>
          <a:xfrm>
            <a:off x="15891434" y="1441278"/>
            <a:ext cx="654179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L2</a:t>
            </a:r>
          </a:p>
        </p:txBody>
      </p:sp>
      <p:sp>
        <p:nvSpPr>
          <p:cNvPr id="161" name="Shape 161"/>
          <p:cNvSpPr/>
          <p:nvPr/>
        </p:nvSpPr>
        <p:spPr>
          <a:xfrm>
            <a:off x="18247940" y="4047938"/>
            <a:ext cx="654179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L2</a:t>
            </a:r>
          </a:p>
        </p:txBody>
      </p:sp>
      <p:sp>
        <p:nvSpPr>
          <p:cNvPr id="162" name="Shape 162"/>
          <p:cNvSpPr/>
          <p:nvPr/>
        </p:nvSpPr>
        <p:spPr>
          <a:xfrm>
            <a:off x="216090" y="10360098"/>
            <a:ext cx="17268054" cy="340232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3" name="Shape 163"/>
          <p:cNvSpPr/>
          <p:nvPr/>
        </p:nvSpPr>
        <p:spPr>
          <a:xfrm>
            <a:off x="1013711" y="10772049"/>
            <a:ext cx="654178" cy="65417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Shape 164"/>
          <p:cNvSpPr/>
          <p:nvPr/>
        </p:nvSpPr>
        <p:spPr>
          <a:xfrm>
            <a:off x="8413252" y="12983412"/>
            <a:ext cx="429783" cy="429783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7298340" y="12983412"/>
            <a:ext cx="429783" cy="429783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9528164" y="12983412"/>
            <a:ext cx="429783" cy="429783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0643076" y="12983412"/>
            <a:ext cx="429783" cy="429783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8251186" y="5261466"/>
            <a:ext cx="654178" cy="65417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Table 170"/>
          <p:cNvGraphicFramePr/>
          <p:nvPr/>
        </p:nvGraphicFramePr>
        <p:xfrm>
          <a:off x="63997" y="126544"/>
          <a:ext cx="24256006" cy="1234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57080"/>
                <a:gridCol w="12895314"/>
                <a:gridCol w="3401129"/>
                <a:gridCol w="5402481"/>
              </a:tblGrid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SUBJECT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메인 페이지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LAST UPDATED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2016/09/03, 16:19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30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71" name="Table 171"/>
          <p:cNvGraphicFramePr/>
          <p:nvPr/>
        </p:nvGraphicFramePr>
        <p:xfrm>
          <a:off x="18061576" y="1349382"/>
          <a:ext cx="6258337" cy="12298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869535"/>
                <a:gridCol w="4376100"/>
              </a:tblGrid>
              <a:tr h="6657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PAGE 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main.html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4786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SYSTEM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57107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732325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  <a:tr h="494022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275329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72" name="Table 172"/>
          <p:cNvGraphicFramePr/>
          <p:nvPr/>
        </p:nvGraphicFramePr>
        <p:xfrm>
          <a:off x="18165246" y="3102549"/>
          <a:ext cx="6050998" cy="69897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880798"/>
                <a:gridCol w="5157498"/>
              </a:tblGrid>
              <a:tr h="55912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rPr>
                        <a:t>(session drop) index.html 로 넘어감.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</a:tr>
              <a:tr h="8224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/>
                        <a:t>알림 팝업. 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3420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/>
                        <a:t>설정 페이지 (settings.html)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21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/>
                        <a:t>마이 페이지 (mypage.html)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21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/>
                        <a:t>식단 페이지 (foodChart.html)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21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/>
                        <a:t>메세지 팝업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21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21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215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3194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18247940" y="11117562"/>
            <a:ext cx="654178" cy="65417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4" name="Shape 174"/>
          <p:cNvSpPr/>
          <p:nvPr/>
        </p:nvSpPr>
        <p:spPr>
          <a:xfrm>
            <a:off x="21040990" y="11117562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175" name="Shape 175"/>
          <p:cNvSpPr/>
          <p:nvPr/>
        </p:nvSpPr>
        <p:spPr>
          <a:xfrm>
            <a:off x="18247940" y="11994388"/>
            <a:ext cx="654178" cy="654178"/>
          </a:xfrm>
          <a:prstGeom prst="ellipse">
            <a:avLst/>
          </a:prstGeom>
          <a:ln w="635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176" name="Shape 176"/>
          <p:cNvSpPr/>
          <p:nvPr/>
        </p:nvSpPr>
        <p:spPr>
          <a:xfrm>
            <a:off x="21040990" y="11994388"/>
            <a:ext cx="654178" cy="654178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N1</a:t>
            </a:r>
          </a:p>
        </p:txBody>
      </p:sp>
      <p:sp>
        <p:nvSpPr>
          <p:cNvPr id="177" name="Shape 177"/>
          <p:cNvSpPr/>
          <p:nvPr/>
        </p:nvSpPr>
        <p:spPr>
          <a:xfrm>
            <a:off x="18227334" y="12850609"/>
            <a:ext cx="695390" cy="695389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P1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21040990" y="12871215"/>
            <a:ext cx="654178" cy="654178"/>
            <a:chOff x="0" y="0"/>
            <a:chExt cx="654177" cy="654177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654178" cy="65417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179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-121088" y="320739"/>
              <a:ext cx="896352" cy="12701"/>
            </a:xfrm>
            <a:prstGeom prst="rect">
              <a:avLst/>
            </a:prstGeom>
            <a:effectLst/>
          </p:spPr>
        </p:pic>
      </p:grpSp>
      <p:sp>
        <p:nvSpPr>
          <p:cNvPr id="182" name="Shape 182"/>
          <p:cNvSpPr/>
          <p:nvPr/>
        </p:nvSpPr>
        <p:spPr>
          <a:xfrm>
            <a:off x="19005527" y="11165251"/>
            <a:ext cx="19320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183" name="Shape 183"/>
          <p:cNvSpPr/>
          <p:nvPr/>
        </p:nvSpPr>
        <p:spPr>
          <a:xfrm>
            <a:off x="21802387" y="11165251"/>
            <a:ext cx="17720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link target</a:t>
            </a:r>
          </a:p>
        </p:txBody>
      </p:sp>
      <p:sp>
        <p:nvSpPr>
          <p:cNvPr id="184" name="Shape 184"/>
          <p:cNvSpPr/>
          <p:nvPr/>
        </p:nvSpPr>
        <p:spPr>
          <a:xfrm>
            <a:off x="19160213" y="12042077"/>
            <a:ext cx="16226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Text Link</a:t>
            </a:r>
          </a:p>
        </p:txBody>
      </p:sp>
      <p:sp>
        <p:nvSpPr>
          <p:cNvPr id="185" name="Shape 185"/>
          <p:cNvSpPr/>
          <p:nvPr/>
        </p:nvSpPr>
        <p:spPr>
          <a:xfrm>
            <a:off x="21953263" y="12042077"/>
            <a:ext cx="20200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186" name="Shape 186"/>
          <p:cNvSpPr/>
          <p:nvPr/>
        </p:nvSpPr>
        <p:spPr>
          <a:xfrm>
            <a:off x="19158702" y="12918902"/>
            <a:ext cx="12687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Pop up</a:t>
            </a:r>
          </a:p>
        </p:txBody>
      </p:sp>
      <p:sp>
        <p:nvSpPr>
          <p:cNvPr id="187" name="Shape 187"/>
          <p:cNvSpPr/>
          <p:nvPr/>
        </p:nvSpPr>
        <p:spPr>
          <a:xfrm>
            <a:off x="22136143" y="12918902"/>
            <a:ext cx="11045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188" name="Shape 188"/>
          <p:cNvSpPr/>
          <p:nvPr/>
        </p:nvSpPr>
        <p:spPr>
          <a:xfrm>
            <a:off x="420691" y="3186180"/>
            <a:ext cx="3874975" cy="519422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Shape 189"/>
          <p:cNvSpPr/>
          <p:nvPr/>
        </p:nvSpPr>
        <p:spPr>
          <a:xfrm>
            <a:off x="4852249" y="3194285"/>
            <a:ext cx="1079120" cy="103628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" name="Shape 190"/>
          <p:cNvSpPr/>
          <p:nvPr/>
        </p:nvSpPr>
        <p:spPr>
          <a:xfrm>
            <a:off x="142977" y="2855185"/>
            <a:ext cx="172934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" name="Shape 191"/>
          <p:cNvSpPr/>
          <p:nvPr/>
        </p:nvSpPr>
        <p:spPr>
          <a:xfrm>
            <a:off x="734375" y="1673290"/>
            <a:ext cx="12128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로고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605660" y="1369950"/>
            <a:ext cx="1470280" cy="1470280"/>
            <a:chOff x="0" y="0"/>
            <a:chExt cx="1470278" cy="1470278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1470279" cy="1470279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193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700000">
              <a:off x="-264225" y="728790"/>
              <a:ext cx="1998727" cy="12701"/>
            </a:xfrm>
            <a:prstGeom prst="rect">
              <a:avLst/>
            </a:prstGeom>
            <a:effectLst/>
          </p:spPr>
        </p:pic>
      </p:grpSp>
      <p:sp>
        <p:nvSpPr>
          <p:cNvPr id="196" name="Shape 196"/>
          <p:cNvSpPr/>
          <p:nvPr/>
        </p:nvSpPr>
        <p:spPr>
          <a:xfrm>
            <a:off x="14128071" y="1481340"/>
            <a:ext cx="1247501" cy="12475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설정</a:t>
            </a:r>
          </a:p>
        </p:txBody>
      </p:sp>
      <p:sp>
        <p:nvSpPr>
          <p:cNvPr id="197" name="Shape 197"/>
          <p:cNvSpPr/>
          <p:nvPr/>
        </p:nvSpPr>
        <p:spPr>
          <a:xfrm>
            <a:off x="12660362" y="1481340"/>
            <a:ext cx="1247501" cy="12475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MP</a:t>
            </a:r>
          </a:p>
        </p:txBody>
      </p:sp>
      <p:sp>
        <p:nvSpPr>
          <p:cNvPr id="198" name="Shape 198"/>
          <p:cNvSpPr/>
          <p:nvPr/>
        </p:nvSpPr>
        <p:spPr>
          <a:xfrm>
            <a:off x="9727418" y="1481340"/>
            <a:ext cx="1247501" cy="12475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알림</a:t>
            </a:r>
          </a:p>
        </p:txBody>
      </p:sp>
      <p:sp>
        <p:nvSpPr>
          <p:cNvPr id="199" name="Shape 199"/>
          <p:cNvSpPr/>
          <p:nvPr/>
        </p:nvSpPr>
        <p:spPr>
          <a:xfrm>
            <a:off x="15937092" y="1921337"/>
            <a:ext cx="155661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Logout</a:t>
            </a:r>
          </a:p>
        </p:txBody>
      </p:sp>
      <p:sp>
        <p:nvSpPr>
          <p:cNvPr id="200" name="Shape 200"/>
          <p:cNvSpPr/>
          <p:nvPr/>
        </p:nvSpPr>
        <p:spPr>
          <a:xfrm>
            <a:off x="13861534" y="1481340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201" name="Shape 201"/>
          <p:cNvSpPr/>
          <p:nvPr/>
        </p:nvSpPr>
        <p:spPr>
          <a:xfrm>
            <a:off x="12433340" y="1481340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L2</a:t>
            </a:r>
          </a:p>
        </p:txBody>
      </p:sp>
      <p:sp>
        <p:nvSpPr>
          <p:cNvPr id="202" name="Shape 202"/>
          <p:cNvSpPr/>
          <p:nvPr/>
        </p:nvSpPr>
        <p:spPr>
          <a:xfrm>
            <a:off x="9490169" y="1408378"/>
            <a:ext cx="800101" cy="800101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P1</a:t>
            </a:r>
          </a:p>
        </p:txBody>
      </p:sp>
      <p:sp>
        <p:nvSpPr>
          <p:cNvPr id="203" name="Shape 203"/>
          <p:cNvSpPr/>
          <p:nvPr/>
        </p:nvSpPr>
        <p:spPr>
          <a:xfrm>
            <a:off x="15625056" y="1513090"/>
            <a:ext cx="654178" cy="654178"/>
          </a:xfrm>
          <a:prstGeom prst="ellipse">
            <a:avLst/>
          </a:prstGeom>
          <a:ln w="635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04" name="Shape 204"/>
          <p:cNvSpPr/>
          <p:nvPr/>
        </p:nvSpPr>
        <p:spPr>
          <a:xfrm>
            <a:off x="18227334" y="3080221"/>
            <a:ext cx="654178" cy="654178"/>
          </a:xfrm>
          <a:prstGeom prst="ellipse">
            <a:avLst/>
          </a:prstGeom>
          <a:ln w="635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05" name="Shape 205"/>
          <p:cNvSpPr/>
          <p:nvPr/>
        </p:nvSpPr>
        <p:spPr>
          <a:xfrm>
            <a:off x="18227334" y="3700345"/>
            <a:ext cx="695390" cy="695390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P1</a:t>
            </a:r>
          </a:p>
        </p:txBody>
      </p:sp>
      <p:sp>
        <p:nvSpPr>
          <p:cNvPr id="206" name="Shape 206"/>
          <p:cNvSpPr/>
          <p:nvPr/>
        </p:nvSpPr>
        <p:spPr>
          <a:xfrm>
            <a:off x="18247940" y="4413245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207" name="Shape 207"/>
          <p:cNvSpPr/>
          <p:nvPr/>
        </p:nvSpPr>
        <p:spPr>
          <a:xfrm>
            <a:off x="18247940" y="5079320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L2</a:t>
            </a:r>
          </a:p>
        </p:txBody>
      </p:sp>
      <p:sp>
        <p:nvSpPr>
          <p:cNvPr id="208" name="Shape 208"/>
          <p:cNvSpPr/>
          <p:nvPr/>
        </p:nvSpPr>
        <p:spPr>
          <a:xfrm>
            <a:off x="11192653" y="1481340"/>
            <a:ext cx="1247501" cy="12475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식단</a:t>
            </a:r>
          </a:p>
        </p:txBody>
      </p:sp>
      <p:sp>
        <p:nvSpPr>
          <p:cNvPr id="209" name="Shape 209"/>
          <p:cNvSpPr/>
          <p:nvPr/>
        </p:nvSpPr>
        <p:spPr>
          <a:xfrm>
            <a:off x="11005145" y="1481340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L3</a:t>
            </a:r>
          </a:p>
        </p:txBody>
      </p:sp>
      <p:sp>
        <p:nvSpPr>
          <p:cNvPr id="210" name="Shape 210"/>
          <p:cNvSpPr/>
          <p:nvPr/>
        </p:nvSpPr>
        <p:spPr>
          <a:xfrm>
            <a:off x="18227334" y="5714520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L3</a:t>
            </a:r>
          </a:p>
        </p:txBody>
      </p:sp>
      <p:sp>
        <p:nvSpPr>
          <p:cNvPr id="211" name="Shape 211"/>
          <p:cNvSpPr/>
          <p:nvPr/>
        </p:nvSpPr>
        <p:spPr>
          <a:xfrm>
            <a:off x="8146515" y="1481340"/>
            <a:ext cx="1247502" cy="12475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MSG</a:t>
            </a:r>
          </a:p>
        </p:txBody>
      </p:sp>
      <p:sp>
        <p:nvSpPr>
          <p:cNvPr id="212" name="Shape 212"/>
          <p:cNvSpPr/>
          <p:nvPr/>
        </p:nvSpPr>
        <p:spPr>
          <a:xfrm>
            <a:off x="7785860" y="1437335"/>
            <a:ext cx="718788" cy="718788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P2</a:t>
            </a:r>
          </a:p>
        </p:txBody>
      </p:sp>
      <p:sp>
        <p:nvSpPr>
          <p:cNvPr id="213" name="Shape 213"/>
          <p:cNvSpPr/>
          <p:nvPr/>
        </p:nvSpPr>
        <p:spPr>
          <a:xfrm>
            <a:off x="18195029" y="6498606"/>
            <a:ext cx="718788" cy="718788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P2</a:t>
            </a:r>
          </a:p>
        </p:txBody>
      </p:sp>
      <p:grpSp>
        <p:nvGrpSpPr>
          <p:cNvPr id="218" name="Group 218"/>
          <p:cNvGrpSpPr/>
          <p:nvPr/>
        </p:nvGrpSpPr>
        <p:grpSpPr>
          <a:xfrm rot="10800000">
            <a:off x="13228766" y="13105921"/>
            <a:ext cx="1622680" cy="184766"/>
            <a:chOff x="0" y="0"/>
            <a:chExt cx="1622678" cy="184764"/>
          </a:xfrm>
        </p:grpSpPr>
        <p:sp>
          <p:nvSpPr>
            <p:cNvPr id="214" name="Shape 214"/>
            <p:cNvSpPr/>
            <p:nvPr/>
          </p:nvSpPr>
          <p:spPr>
            <a:xfrm>
              <a:off x="479304" y="0"/>
              <a:ext cx="184766" cy="184765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0"/>
              <a:ext cx="184765" cy="184765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958609" y="0"/>
              <a:ext cx="184766" cy="184765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437913" y="0"/>
              <a:ext cx="184766" cy="184765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9" name="Shape 219"/>
          <p:cNvSpPr/>
          <p:nvPr/>
        </p:nvSpPr>
        <p:spPr>
          <a:xfrm>
            <a:off x="6090103" y="3198611"/>
            <a:ext cx="1079120" cy="103628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Shape 220"/>
          <p:cNvSpPr/>
          <p:nvPr/>
        </p:nvSpPr>
        <p:spPr>
          <a:xfrm>
            <a:off x="7327957" y="3198611"/>
            <a:ext cx="1079120" cy="103628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" name="Shape 221"/>
          <p:cNvSpPr/>
          <p:nvPr/>
        </p:nvSpPr>
        <p:spPr>
          <a:xfrm>
            <a:off x="8565810" y="3186180"/>
            <a:ext cx="1079120" cy="103628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" name="Shape 222"/>
          <p:cNvSpPr/>
          <p:nvPr/>
        </p:nvSpPr>
        <p:spPr>
          <a:xfrm>
            <a:off x="575193" y="7462032"/>
            <a:ext cx="1531215" cy="73348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26" name="Group 226"/>
          <p:cNvGrpSpPr/>
          <p:nvPr/>
        </p:nvGrpSpPr>
        <p:grpSpPr>
          <a:xfrm>
            <a:off x="976728" y="3522498"/>
            <a:ext cx="2435673" cy="2435673"/>
            <a:chOff x="0" y="0"/>
            <a:chExt cx="2435672" cy="2435672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2435673" cy="243567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24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700000">
              <a:off x="-433547" y="1211488"/>
              <a:ext cx="3302764" cy="12701"/>
            </a:xfrm>
            <a:prstGeom prst="rect">
              <a:avLst/>
            </a:prstGeom>
            <a:effectLst/>
          </p:spPr>
        </p:pic>
      </p:grpSp>
      <p:sp>
        <p:nvSpPr>
          <p:cNvPr id="227" name="Shape 227"/>
          <p:cNvSpPr/>
          <p:nvPr/>
        </p:nvSpPr>
        <p:spPr>
          <a:xfrm>
            <a:off x="1093791" y="4403784"/>
            <a:ext cx="220154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프로필사진</a:t>
            </a:r>
          </a:p>
        </p:txBody>
      </p:sp>
      <p:sp>
        <p:nvSpPr>
          <p:cNvPr id="228" name="Shape 228"/>
          <p:cNvSpPr/>
          <p:nvPr/>
        </p:nvSpPr>
        <p:spPr>
          <a:xfrm>
            <a:off x="2551379" y="7462032"/>
            <a:ext cx="1531214" cy="73348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9" name="Shape 229"/>
          <p:cNvSpPr/>
          <p:nvPr/>
        </p:nvSpPr>
        <p:spPr>
          <a:xfrm>
            <a:off x="623453" y="7530326"/>
            <a:ext cx="143469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MyPage</a:t>
            </a:r>
          </a:p>
        </p:txBody>
      </p:sp>
      <p:sp>
        <p:nvSpPr>
          <p:cNvPr id="230" name="Shape 230"/>
          <p:cNvSpPr/>
          <p:nvPr/>
        </p:nvSpPr>
        <p:spPr>
          <a:xfrm>
            <a:off x="2631135" y="7517626"/>
            <a:ext cx="13717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Logout</a:t>
            </a:r>
          </a:p>
        </p:txBody>
      </p:sp>
      <p:sp>
        <p:nvSpPr>
          <p:cNvPr id="231" name="Shape 231"/>
          <p:cNvSpPr/>
          <p:nvPr/>
        </p:nvSpPr>
        <p:spPr>
          <a:xfrm>
            <a:off x="420691" y="8538353"/>
            <a:ext cx="3874975" cy="499168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Shape 232"/>
          <p:cNvSpPr/>
          <p:nvPr/>
        </p:nvSpPr>
        <p:spPr>
          <a:xfrm>
            <a:off x="522925" y="9291766"/>
            <a:ext cx="29454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별점 제일 높은 레시피</a:t>
            </a:r>
          </a:p>
        </p:txBody>
      </p:sp>
      <p:sp>
        <p:nvSpPr>
          <p:cNvPr id="233" name="Shape 233"/>
          <p:cNvSpPr/>
          <p:nvPr/>
        </p:nvSpPr>
        <p:spPr>
          <a:xfrm>
            <a:off x="579035" y="9765468"/>
            <a:ext cx="323105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따봉이 제일 많은 레시피</a:t>
            </a:r>
          </a:p>
        </p:txBody>
      </p:sp>
      <p:sp>
        <p:nvSpPr>
          <p:cNvPr id="234" name="Shape 234"/>
          <p:cNvSpPr/>
          <p:nvPr/>
        </p:nvSpPr>
        <p:spPr>
          <a:xfrm>
            <a:off x="598558" y="8619291"/>
            <a:ext cx="21536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레시피 목록</a:t>
            </a:r>
          </a:p>
        </p:txBody>
      </p:sp>
      <p:sp>
        <p:nvSpPr>
          <p:cNvPr id="235" name="Shape 235"/>
          <p:cNvSpPr/>
          <p:nvPr/>
        </p:nvSpPr>
        <p:spPr>
          <a:xfrm>
            <a:off x="502806" y="10198887"/>
            <a:ext cx="331625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전문가 추천 50선 레시피</a:t>
            </a:r>
          </a:p>
        </p:txBody>
      </p:sp>
      <p:grpSp>
        <p:nvGrpSpPr>
          <p:cNvPr id="240" name="Group 240"/>
          <p:cNvGrpSpPr/>
          <p:nvPr/>
        </p:nvGrpSpPr>
        <p:grpSpPr>
          <a:xfrm rot="10800000">
            <a:off x="1560199" y="13120662"/>
            <a:ext cx="1268731" cy="144464"/>
            <a:chOff x="0" y="0"/>
            <a:chExt cx="1268730" cy="144462"/>
          </a:xfrm>
        </p:grpSpPr>
        <p:sp>
          <p:nvSpPr>
            <p:cNvPr id="236" name="Shape 236"/>
            <p:cNvSpPr/>
            <p:nvPr/>
          </p:nvSpPr>
          <p:spPr>
            <a:xfrm>
              <a:off x="374755" y="0"/>
              <a:ext cx="144464" cy="144463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0"/>
              <a:ext cx="144463" cy="144463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9511" y="0"/>
              <a:ext cx="144464" cy="144463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24267" y="0"/>
              <a:ext cx="144464" cy="144463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1" name="Shape 241"/>
          <p:cNvSpPr/>
          <p:nvPr/>
        </p:nvSpPr>
        <p:spPr>
          <a:xfrm>
            <a:off x="4960008" y="6139676"/>
            <a:ext cx="863601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친구의 레시피</a:t>
            </a:r>
          </a:p>
        </p:txBody>
      </p:sp>
      <p:sp>
        <p:nvSpPr>
          <p:cNvPr id="242" name="Shape 242"/>
          <p:cNvSpPr/>
          <p:nvPr/>
        </p:nvSpPr>
        <p:spPr>
          <a:xfrm>
            <a:off x="6197862" y="5866626"/>
            <a:ext cx="86360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관심분야 레시피</a:t>
            </a:r>
          </a:p>
        </p:txBody>
      </p:sp>
      <p:sp>
        <p:nvSpPr>
          <p:cNvPr id="243" name="Shape 243"/>
          <p:cNvSpPr/>
          <p:nvPr/>
        </p:nvSpPr>
        <p:spPr>
          <a:xfrm>
            <a:off x="7435716" y="5866626"/>
            <a:ext cx="863601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관심분야 레시피</a:t>
            </a:r>
          </a:p>
        </p:txBody>
      </p:sp>
      <p:sp>
        <p:nvSpPr>
          <p:cNvPr id="244" name="Shape 244"/>
          <p:cNvSpPr/>
          <p:nvPr/>
        </p:nvSpPr>
        <p:spPr>
          <a:xfrm>
            <a:off x="383360" y="10685730"/>
            <a:ext cx="191488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친구의 레시피</a:t>
            </a:r>
          </a:p>
        </p:txBody>
      </p:sp>
      <p:sp>
        <p:nvSpPr>
          <p:cNvPr id="245" name="Shape 245"/>
          <p:cNvSpPr/>
          <p:nvPr/>
        </p:nvSpPr>
        <p:spPr>
          <a:xfrm>
            <a:off x="545722" y="11204754"/>
            <a:ext cx="220050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관심분야 레시피</a:t>
            </a:r>
          </a:p>
        </p:txBody>
      </p:sp>
      <p:sp>
        <p:nvSpPr>
          <p:cNvPr id="246" name="Shape 246"/>
          <p:cNvSpPr/>
          <p:nvPr/>
        </p:nvSpPr>
        <p:spPr>
          <a:xfrm>
            <a:off x="11041731" y="3194285"/>
            <a:ext cx="6395562" cy="1036283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Shape 247"/>
          <p:cNvSpPr/>
          <p:nvPr/>
        </p:nvSpPr>
        <p:spPr>
          <a:xfrm flipV="1">
            <a:off x="9963324" y="8367599"/>
            <a:ext cx="7822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Shape 248"/>
          <p:cNvSpPr/>
          <p:nvPr/>
        </p:nvSpPr>
        <p:spPr>
          <a:xfrm>
            <a:off x="11439368" y="3483037"/>
            <a:ext cx="5727115" cy="586387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Shape 249"/>
          <p:cNvSpPr/>
          <p:nvPr/>
        </p:nvSpPr>
        <p:spPr>
          <a:xfrm>
            <a:off x="11397591" y="4048040"/>
            <a:ext cx="5683843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Shape 250"/>
          <p:cNvSpPr/>
          <p:nvPr/>
        </p:nvSpPr>
        <p:spPr>
          <a:xfrm>
            <a:off x="13885753" y="3574853"/>
            <a:ext cx="7075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제목</a:t>
            </a:r>
          </a:p>
        </p:txBody>
      </p:sp>
      <p:sp>
        <p:nvSpPr>
          <p:cNvPr id="251" name="Shape 251"/>
          <p:cNvSpPr/>
          <p:nvPr/>
        </p:nvSpPr>
        <p:spPr>
          <a:xfrm>
            <a:off x="11499263" y="8542887"/>
            <a:ext cx="568384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2" name="Shape 252"/>
          <p:cNvSpPr/>
          <p:nvPr/>
        </p:nvSpPr>
        <p:spPr>
          <a:xfrm>
            <a:off x="16086857" y="8709496"/>
            <a:ext cx="7075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따봉</a:t>
            </a:r>
          </a:p>
        </p:txBody>
      </p:sp>
      <p:sp>
        <p:nvSpPr>
          <p:cNvPr id="253" name="Shape 253"/>
          <p:cNvSpPr/>
          <p:nvPr/>
        </p:nvSpPr>
        <p:spPr>
          <a:xfrm>
            <a:off x="11643455" y="8708166"/>
            <a:ext cx="494136" cy="46995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Shape 254"/>
          <p:cNvSpPr/>
          <p:nvPr/>
        </p:nvSpPr>
        <p:spPr>
          <a:xfrm>
            <a:off x="11946019" y="8709496"/>
            <a:ext cx="494135" cy="46995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Shape 255"/>
          <p:cNvSpPr/>
          <p:nvPr/>
        </p:nvSpPr>
        <p:spPr>
          <a:xfrm>
            <a:off x="12982808" y="8708166"/>
            <a:ext cx="494134" cy="46995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6" name="Shape 256"/>
          <p:cNvSpPr/>
          <p:nvPr/>
        </p:nvSpPr>
        <p:spPr>
          <a:xfrm>
            <a:off x="12311277" y="8709496"/>
            <a:ext cx="494135" cy="46995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7" name="Shape 257"/>
          <p:cNvSpPr/>
          <p:nvPr/>
        </p:nvSpPr>
        <p:spPr>
          <a:xfrm>
            <a:off x="12599591" y="8709496"/>
            <a:ext cx="494134" cy="46995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61" name="Group 261"/>
          <p:cNvGrpSpPr/>
          <p:nvPr/>
        </p:nvGrpSpPr>
        <p:grpSpPr>
          <a:xfrm>
            <a:off x="12450311" y="4464062"/>
            <a:ext cx="3705229" cy="3705229"/>
            <a:chOff x="0" y="0"/>
            <a:chExt cx="3705228" cy="3705228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3705229" cy="3705229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259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2700000">
              <a:off x="-656216" y="1846267"/>
              <a:ext cx="5017657" cy="12701"/>
            </a:xfrm>
            <a:prstGeom prst="rect">
              <a:avLst/>
            </a:prstGeom>
            <a:effectLst/>
          </p:spPr>
        </p:pic>
      </p:grpSp>
      <p:sp>
        <p:nvSpPr>
          <p:cNvPr id="262" name="Shape 262"/>
          <p:cNvSpPr/>
          <p:nvPr/>
        </p:nvSpPr>
        <p:spPr>
          <a:xfrm>
            <a:off x="11460088" y="9346054"/>
            <a:ext cx="5710317" cy="19985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Shape 263"/>
          <p:cNvSpPr/>
          <p:nvPr/>
        </p:nvSpPr>
        <p:spPr>
          <a:xfrm>
            <a:off x="11643455" y="9528226"/>
            <a:ext cx="33841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이 레시피는 정말 병맛이…..</a:t>
            </a:r>
          </a:p>
        </p:txBody>
      </p:sp>
      <p:sp>
        <p:nvSpPr>
          <p:cNvPr id="264" name="Shape 264"/>
          <p:cNvSpPr/>
          <p:nvPr/>
        </p:nvSpPr>
        <p:spPr>
          <a:xfrm>
            <a:off x="11426668" y="10687599"/>
            <a:ext cx="5735717" cy="6223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5" name="Shape 265"/>
          <p:cNvSpPr/>
          <p:nvPr/>
        </p:nvSpPr>
        <p:spPr>
          <a:xfrm>
            <a:off x="16563494" y="10877851"/>
            <a:ext cx="507636" cy="31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11716084" y="10748446"/>
            <a:ext cx="226114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레시피 펼치기</a:t>
            </a:r>
          </a:p>
        </p:txBody>
      </p:sp>
      <p:sp>
        <p:nvSpPr>
          <p:cNvPr id="267" name="Shape 267"/>
          <p:cNvSpPr/>
          <p:nvPr/>
        </p:nvSpPr>
        <p:spPr>
          <a:xfrm>
            <a:off x="11433369" y="11369761"/>
            <a:ext cx="5711150" cy="10590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72" name="Group 272"/>
          <p:cNvGrpSpPr/>
          <p:nvPr/>
        </p:nvGrpSpPr>
        <p:grpSpPr>
          <a:xfrm>
            <a:off x="11653508" y="11560973"/>
            <a:ext cx="676580" cy="676580"/>
            <a:chOff x="0" y="0"/>
            <a:chExt cx="676579" cy="676579"/>
          </a:xfrm>
        </p:grpSpPr>
        <p:sp>
          <p:nvSpPr>
            <p:cNvPr id="268" name="Shape 268"/>
            <p:cNvSpPr/>
            <p:nvPr/>
          </p:nvSpPr>
          <p:spPr>
            <a:xfrm rot="5400000">
              <a:off x="-1" y="-1"/>
              <a:ext cx="676580" cy="67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grpSp>
          <p:nvGrpSpPr>
            <p:cNvPr id="271" name="Group 271"/>
            <p:cNvGrpSpPr/>
            <p:nvPr/>
          </p:nvGrpSpPr>
          <p:grpSpPr>
            <a:xfrm>
              <a:off x="62576" y="181944"/>
              <a:ext cx="238986" cy="312691"/>
              <a:chOff x="0" y="0"/>
              <a:chExt cx="238985" cy="312690"/>
            </a:xfrm>
          </p:grpSpPr>
          <p:sp>
            <p:nvSpPr>
              <p:cNvPr id="269" name="Shape 269"/>
              <p:cNvSpPr/>
              <p:nvPr/>
            </p:nvSpPr>
            <p:spPr>
              <a:xfrm flipV="1">
                <a:off x="109697" y="0"/>
                <a:ext cx="1" cy="312691"/>
              </a:xfrm>
              <a:prstGeom prst="lin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56345"/>
                <a:ext cx="238986" cy="1"/>
              </a:xfrm>
              <a:prstGeom prst="lin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</p:grpSp>
      <p:sp>
        <p:nvSpPr>
          <p:cNvPr id="273" name="Shape 273"/>
          <p:cNvSpPr/>
          <p:nvPr/>
        </p:nvSpPr>
        <p:spPr>
          <a:xfrm rot="5400000">
            <a:off x="8115501" y="8311140"/>
            <a:ext cx="620610" cy="112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Shape 274"/>
          <p:cNvSpPr/>
          <p:nvPr/>
        </p:nvSpPr>
        <p:spPr>
          <a:xfrm rot="5400000">
            <a:off x="6825133" y="8311140"/>
            <a:ext cx="620610" cy="112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Shape 275"/>
          <p:cNvSpPr/>
          <p:nvPr/>
        </p:nvSpPr>
        <p:spPr>
          <a:xfrm rot="5400000">
            <a:off x="5700024" y="8311140"/>
            <a:ext cx="620609" cy="112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Table 277"/>
          <p:cNvGraphicFramePr/>
          <p:nvPr/>
        </p:nvGraphicFramePr>
        <p:xfrm>
          <a:off x="63997" y="126544"/>
          <a:ext cx="24256006" cy="1234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57080"/>
                <a:gridCol w="12895314"/>
                <a:gridCol w="3401129"/>
                <a:gridCol w="5402481"/>
              </a:tblGrid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SUBJECT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알림 팝업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LAST UPDATED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2016/09/03, 16:19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30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78" name="Table 278"/>
          <p:cNvGraphicFramePr/>
          <p:nvPr/>
        </p:nvGraphicFramePr>
        <p:xfrm>
          <a:off x="18061576" y="1349382"/>
          <a:ext cx="6258337" cy="12298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869535"/>
                <a:gridCol w="4376100"/>
              </a:tblGrid>
              <a:tr h="6657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PAGE 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main.html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4786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SYSTEM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popup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57107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732325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  <a:tr h="494022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275329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79" name="Table 279"/>
          <p:cNvGraphicFramePr/>
          <p:nvPr/>
        </p:nvGraphicFramePr>
        <p:xfrm>
          <a:off x="18165246" y="3176641"/>
          <a:ext cx="6050997" cy="698975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880798"/>
                <a:gridCol w="5157498"/>
              </a:tblGrid>
              <a:tr h="506724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</a:tr>
              <a:tr h="74535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1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63340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0" name="Shape 280"/>
          <p:cNvSpPr/>
          <p:nvPr/>
        </p:nvSpPr>
        <p:spPr>
          <a:xfrm>
            <a:off x="18247940" y="11117562"/>
            <a:ext cx="654178" cy="65417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1" name="Shape 281"/>
          <p:cNvSpPr/>
          <p:nvPr/>
        </p:nvSpPr>
        <p:spPr>
          <a:xfrm>
            <a:off x="21040990" y="11117562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282" name="Shape 282"/>
          <p:cNvSpPr/>
          <p:nvPr/>
        </p:nvSpPr>
        <p:spPr>
          <a:xfrm>
            <a:off x="18247940" y="11994388"/>
            <a:ext cx="654178" cy="654178"/>
          </a:xfrm>
          <a:prstGeom prst="ellipse">
            <a:avLst/>
          </a:prstGeom>
          <a:ln w="635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283" name="Shape 283"/>
          <p:cNvSpPr/>
          <p:nvPr/>
        </p:nvSpPr>
        <p:spPr>
          <a:xfrm>
            <a:off x="21040990" y="11994388"/>
            <a:ext cx="654178" cy="654178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N1</a:t>
            </a:r>
          </a:p>
        </p:txBody>
      </p:sp>
      <p:sp>
        <p:nvSpPr>
          <p:cNvPr id="284" name="Shape 284"/>
          <p:cNvSpPr/>
          <p:nvPr/>
        </p:nvSpPr>
        <p:spPr>
          <a:xfrm>
            <a:off x="18227333" y="12850609"/>
            <a:ext cx="695390" cy="695389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P1</a:t>
            </a:r>
          </a:p>
        </p:txBody>
      </p:sp>
      <p:sp>
        <p:nvSpPr>
          <p:cNvPr id="285" name="Shape 285"/>
          <p:cNvSpPr/>
          <p:nvPr/>
        </p:nvSpPr>
        <p:spPr>
          <a:xfrm>
            <a:off x="19005527" y="11165251"/>
            <a:ext cx="19320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286" name="Shape 286"/>
          <p:cNvSpPr/>
          <p:nvPr/>
        </p:nvSpPr>
        <p:spPr>
          <a:xfrm>
            <a:off x="21802387" y="11165251"/>
            <a:ext cx="17720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link target</a:t>
            </a:r>
          </a:p>
        </p:txBody>
      </p:sp>
      <p:sp>
        <p:nvSpPr>
          <p:cNvPr id="287" name="Shape 287"/>
          <p:cNvSpPr/>
          <p:nvPr/>
        </p:nvSpPr>
        <p:spPr>
          <a:xfrm>
            <a:off x="19160213" y="12042077"/>
            <a:ext cx="16226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Text Link</a:t>
            </a:r>
          </a:p>
        </p:txBody>
      </p:sp>
      <p:sp>
        <p:nvSpPr>
          <p:cNvPr id="288" name="Shape 288"/>
          <p:cNvSpPr/>
          <p:nvPr/>
        </p:nvSpPr>
        <p:spPr>
          <a:xfrm>
            <a:off x="21953263" y="12042077"/>
            <a:ext cx="20200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289" name="Shape 289"/>
          <p:cNvSpPr/>
          <p:nvPr/>
        </p:nvSpPr>
        <p:spPr>
          <a:xfrm>
            <a:off x="19158702" y="12918902"/>
            <a:ext cx="12687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Pop up</a:t>
            </a:r>
          </a:p>
        </p:txBody>
      </p:sp>
      <p:sp>
        <p:nvSpPr>
          <p:cNvPr id="290" name="Shape 290"/>
          <p:cNvSpPr/>
          <p:nvPr/>
        </p:nvSpPr>
        <p:spPr>
          <a:xfrm>
            <a:off x="22136143" y="12918902"/>
            <a:ext cx="11045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291" name="Shape 291"/>
          <p:cNvSpPr/>
          <p:nvPr/>
        </p:nvSpPr>
        <p:spPr>
          <a:xfrm>
            <a:off x="10282614" y="1481340"/>
            <a:ext cx="1247501" cy="12475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알림</a:t>
            </a:r>
          </a:p>
        </p:txBody>
      </p:sp>
      <p:sp>
        <p:nvSpPr>
          <p:cNvPr id="292" name="Shape 292"/>
          <p:cNvSpPr/>
          <p:nvPr/>
        </p:nvSpPr>
        <p:spPr>
          <a:xfrm rot="5400000">
            <a:off x="8264395" y="3189929"/>
            <a:ext cx="9499204" cy="7912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9" y="0"/>
                </a:moveTo>
                <a:cubicBezTo>
                  <a:pt x="2881" y="0"/>
                  <a:pt x="2591" y="348"/>
                  <a:pt x="2591" y="778"/>
                </a:cubicBezTo>
                <a:lnTo>
                  <a:pt x="2591" y="15478"/>
                </a:lnTo>
                <a:lnTo>
                  <a:pt x="0" y="16214"/>
                </a:lnTo>
                <a:lnTo>
                  <a:pt x="2591" y="16950"/>
                </a:lnTo>
                <a:lnTo>
                  <a:pt x="2591" y="20822"/>
                </a:lnTo>
                <a:cubicBezTo>
                  <a:pt x="2591" y="21252"/>
                  <a:pt x="2881" y="21600"/>
                  <a:pt x="3239" y="21600"/>
                </a:cubicBezTo>
                <a:lnTo>
                  <a:pt x="20952" y="21600"/>
                </a:lnTo>
                <a:cubicBezTo>
                  <a:pt x="21310" y="21600"/>
                  <a:pt x="21600" y="21252"/>
                  <a:pt x="21600" y="20822"/>
                </a:cubicBezTo>
                <a:lnTo>
                  <a:pt x="21600" y="778"/>
                </a:lnTo>
                <a:cubicBezTo>
                  <a:pt x="21600" y="348"/>
                  <a:pt x="21310" y="0"/>
                  <a:pt x="20952" y="0"/>
                </a:cubicBezTo>
                <a:lnTo>
                  <a:pt x="3239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Shape 293"/>
          <p:cNvSpPr/>
          <p:nvPr/>
        </p:nvSpPr>
        <p:spPr>
          <a:xfrm>
            <a:off x="9057579" y="5187978"/>
            <a:ext cx="791283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Shape 294"/>
          <p:cNvSpPr/>
          <p:nvPr/>
        </p:nvSpPr>
        <p:spPr>
          <a:xfrm>
            <a:off x="9080909" y="6550897"/>
            <a:ext cx="791283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" name="Shape 295"/>
          <p:cNvSpPr/>
          <p:nvPr/>
        </p:nvSpPr>
        <p:spPr>
          <a:xfrm>
            <a:off x="9080909" y="8184445"/>
            <a:ext cx="791283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" name="Shape 296"/>
          <p:cNvSpPr/>
          <p:nvPr/>
        </p:nvSpPr>
        <p:spPr>
          <a:xfrm>
            <a:off x="9080909" y="9817994"/>
            <a:ext cx="791283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01" name="Group 301"/>
          <p:cNvGrpSpPr/>
          <p:nvPr/>
        </p:nvGrpSpPr>
        <p:grpSpPr>
          <a:xfrm>
            <a:off x="12047971" y="11444650"/>
            <a:ext cx="1932052" cy="219993"/>
            <a:chOff x="0" y="0"/>
            <a:chExt cx="1932050" cy="219991"/>
          </a:xfrm>
        </p:grpSpPr>
        <p:sp>
          <p:nvSpPr>
            <p:cNvPr id="297" name="Shape 297"/>
            <p:cNvSpPr/>
            <p:nvPr/>
          </p:nvSpPr>
          <p:spPr>
            <a:xfrm>
              <a:off x="570686" y="0"/>
              <a:ext cx="219992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0" y="0"/>
              <a:ext cx="219992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141372" y="0"/>
              <a:ext cx="219993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712059" y="0"/>
              <a:ext cx="219992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2" name="Shape 302"/>
          <p:cNvSpPr/>
          <p:nvPr/>
        </p:nvSpPr>
        <p:spPr>
          <a:xfrm>
            <a:off x="1351840" y="5411526"/>
            <a:ext cx="6678465" cy="202050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3" name="Shape 303"/>
          <p:cNvSpPr/>
          <p:nvPr/>
        </p:nvSpPr>
        <p:spPr>
          <a:xfrm>
            <a:off x="1351840" y="8114628"/>
            <a:ext cx="6678465" cy="198124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" name="Shape 304"/>
          <p:cNvSpPr/>
          <p:nvPr/>
        </p:nvSpPr>
        <p:spPr>
          <a:xfrm>
            <a:off x="1387701" y="10817730"/>
            <a:ext cx="6678465" cy="198124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" name="Shape 305"/>
          <p:cNvSpPr/>
          <p:nvPr/>
        </p:nvSpPr>
        <p:spPr>
          <a:xfrm>
            <a:off x="250711" y="4482047"/>
            <a:ext cx="40343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자기 게시글 댓글 알림</a:t>
            </a:r>
          </a:p>
        </p:txBody>
      </p:sp>
      <p:sp>
        <p:nvSpPr>
          <p:cNvPr id="306" name="Shape 306"/>
          <p:cNvSpPr/>
          <p:nvPr/>
        </p:nvSpPr>
        <p:spPr>
          <a:xfrm>
            <a:off x="206426" y="7520755"/>
            <a:ext cx="31231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댓글의 답글 알림</a:t>
            </a:r>
          </a:p>
        </p:txBody>
      </p:sp>
      <p:sp>
        <p:nvSpPr>
          <p:cNvPr id="307" name="Shape 307"/>
          <p:cNvSpPr/>
          <p:nvPr/>
        </p:nvSpPr>
        <p:spPr>
          <a:xfrm>
            <a:off x="7974496" y="3828779"/>
            <a:ext cx="11498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Shape 308"/>
          <p:cNvSpPr/>
          <p:nvPr/>
        </p:nvSpPr>
        <p:spPr>
          <a:xfrm>
            <a:off x="206426" y="10132953"/>
            <a:ext cx="31231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친구의 새글 알림</a:t>
            </a:r>
          </a:p>
        </p:txBody>
      </p:sp>
      <p:sp>
        <p:nvSpPr>
          <p:cNvPr id="309" name="Shape 309"/>
          <p:cNvSpPr/>
          <p:nvPr/>
        </p:nvSpPr>
        <p:spPr>
          <a:xfrm>
            <a:off x="594670" y="1487671"/>
            <a:ext cx="2727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친구 요청 알림</a:t>
            </a:r>
          </a:p>
        </p:txBody>
      </p:sp>
      <p:sp>
        <p:nvSpPr>
          <p:cNvPr id="310" name="Shape 310"/>
          <p:cNvSpPr/>
          <p:nvPr/>
        </p:nvSpPr>
        <p:spPr>
          <a:xfrm>
            <a:off x="1531543" y="2348975"/>
            <a:ext cx="6678466" cy="213698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14" name="Group 314"/>
          <p:cNvGrpSpPr/>
          <p:nvPr/>
        </p:nvGrpSpPr>
        <p:grpSpPr>
          <a:xfrm>
            <a:off x="21167990" y="12998215"/>
            <a:ext cx="654178" cy="654178"/>
            <a:chOff x="0" y="0"/>
            <a:chExt cx="654177" cy="654177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654178" cy="65417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312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700000">
              <a:off x="-121088" y="320739"/>
              <a:ext cx="896352" cy="12701"/>
            </a:xfrm>
            <a:prstGeom prst="rect">
              <a:avLst/>
            </a:prstGeom>
            <a:effectLst/>
          </p:spPr>
        </p:pic>
      </p:grpSp>
      <p:grpSp>
        <p:nvGrpSpPr>
          <p:cNvPr id="318" name="Group 318"/>
          <p:cNvGrpSpPr/>
          <p:nvPr/>
        </p:nvGrpSpPr>
        <p:grpSpPr>
          <a:xfrm>
            <a:off x="6689688" y="6009924"/>
            <a:ext cx="1149803" cy="1149803"/>
            <a:chOff x="0" y="0"/>
            <a:chExt cx="1149802" cy="1149802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1149803" cy="114980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316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700000">
              <a:off x="-208016" y="568552"/>
              <a:ext cx="1565833" cy="12701"/>
            </a:xfrm>
            <a:prstGeom prst="rect">
              <a:avLst/>
            </a:prstGeom>
            <a:effectLst/>
          </p:spPr>
        </p:pic>
      </p:grpSp>
      <p:sp>
        <p:nvSpPr>
          <p:cNvPr id="319" name="Shape 319"/>
          <p:cNvSpPr/>
          <p:nvPr/>
        </p:nvSpPr>
        <p:spPr>
          <a:xfrm>
            <a:off x="1613722" y="6254625"/>
            <a:ext cx="186373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메인 내용</a:t>
            </a:r>
          </a:p>
        </p:txBody>
      </p:sp>
      <p:sp>
        <p:nvSpPr>
          <p:cNvPr id="320" name="Shape 320"/>
          <p:cNvSpPr/>
          <p:nvPr/>
        </p:nvSpPr>
        <p:spPr>
          <a:xfrm>
            <a:off x="1265273" y="5438186"/>
            <a:ext cx="73344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…님이 …글에 댓글을 다셨습니다. #(요리 순서중 하나)</a:t>
            </a:r>
          </a:p>
        </p:txBody>
      </p:sp>
      <p:sp>
        <p:nvSpPr>
          <p:cNvPr id="321" name="Shape 321"/>
          <p:cNvSpPr/>
          <p:nvPr/>
        </p:nvSpPr>
        <p:spPr>
          <a:xfrm>
            <a:off x="1836568" y="8775052"/>
            <a:ext cx="186373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메인 내용</a:t>
            </a:r>
          </a:p>
        </p:txBody>
      </p:sp>
      <p:grpSp>
        <p:nvGrpSpPr>
          <p:cNvPr id="325" name="Group 325"/>
          <p:cNvGrpSpPr/>
          <p:nvPr/>
        </p:nvGrpSpPr>
        <p:grpSpPr>
          <a:xfrm>
            <a:off x="6689688" y="8782247"/>
            <a:ext cx="1149803" cy="1149803"/>
            <a:chOff x="0" y="0"/>
            <a:chExt cx="1149802" cy="1149802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149803" cy="114980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323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700000">
              <a:off x="-208016" y="568552"/>
              <a:ext cx="1565833" cy="12701"/>
            </a:xfrm>
            <a:prstGeom prst="rect">
              <a:avLst/>
            </a:prstGeom>
            <a:effectLst/>
          </p:spPr>
        </p:pic>
      </p:grpSp>
      <p:sp>
        <p:nvSpPr>
          <p:cNvPr id="326" name="Shape 326"/>
          <p:cNvSpPr/>
          <p:nvPr/>
        </p:nvSpPr>
        <p:spPr>
          <a:xfrm>
            <a:off x="1758779" y="8101928"/>
            <a:ext cx="36300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…님이 답글을 다셨습니다.</a:t>
            </a:r>
          </a:p>
        </p:txBody>
      </p:sp>
      <p:sp>
        <p:nvSpPr>
          <p:cNvPr id="327" name="Shape 327"/>
          <p:cNvSpPr/>
          <p:nvPr/>
        </p:nvSpPr>
        <p:spPr>
          <a:xfrm>
            <a:off x="1570445" y="10805030"/>
            <a:ext cx="52842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…님이 새글을 작성하셨습니다. #(재료)</a:t>
            </a:r>
          </a:p>
        </p:txBody>
      </p:sp>
      <p:sp>
        <p:nvSpPr>
          <p:cNvPr id="328" name="Shape 328"/>
          <p:cNvSpPr/>
          <p:nvPr/>
        </p:nvSpPr>
        <p:spPr>
          <a:xfrm>
            <a:off x="1804264" y="11337408"/>
            <a:ext cx="92722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제목</a:t>
            </a:r>
          </a:p>
        </p:txBody>
      </p:sp>
      <p:sp>
        <p:nvSpPr>
          <p:cNvPr id="329" name="Shape 329"/>
          <p:cNvSpPr/>
          <p:nvPr/>
        </p:nvSpPr>
        <p:spPr>
          <a:xfrm>
            <a:off x="2233417" y="11895246"/>
            <a:ext cx="10700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글내용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6689688" y="11554570"/>
            <a:ext cx="1149803" cy="1149803"/>
            <a:chOff x="0" y="0"/>
            <a:chExt cx="1149802" cy="1149802"/>
          </a:xfrm>
        </p:grpSpPr>
        <p:sp>
          <p:nvSpPr>
            <p:cNvPr id="330" name="Shape 330"/>
            <p:cNvSpPr/>
            <p:nvPr/>
          </p:nvSpPr>
          <p:spPr>
            <a:xfrm>
              <a:off x="0" y="0"/>
              <a:ext cx="1149803" cy="114980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331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700000">
              <a:off x="-208016" y="568552"/>
              <a:ext cx="1565833" cy="12701"/>
            </a:xfrm>
            <a:prstGeom prst="rect">
              <a:avLst/>
            </a:prstGeom>
            <a:effectLst/>
          </p:spPr>
        </p:pic>
      </p:grpSp>
      <p:grpSp>
        <p:nvGrpSpPr>
          <p:cNvPr id="337" name="Group 337"/>
          <p:cNvGrpSpPr/>
          <p:nvPr/>
        </p:nvGrpSpPr>
        <p:grpSpPr>
          <a:xfrm>
            <a:off x="6741336" y="2842567"/>
            <a:ext cx="1149803" cy="1149803"/>
            <a:chOff x="0" y="0"/>
            <a:chExt cx="1149802" cy="1149802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1149803" cy="114980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335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700000">
              <a:off x="-208016" y="568552"/>
              <a:ext cx="1565833" cy="12701"/>
            </a:xfrm>
            <a:prstGeom prst="rect">
              <a:avLst/>
            </a:prstGeom>
            <a:effectLst/>
          </p:spPr>
        </p:pic>
      </p:grpSp>
      <p:sp>
        <p:nvSpPr>
          <p:cNvPr id="338" name="Shape 338"/>
          <p:cNvSpPr/>
          <p:nvPr/>
        </p:nvSpPr>
        <p:spPr>
          <a:xfrm>
            <a:off x="1607583" y="2530080"/>
            <a:ext cx="43134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…님이 친구 요청을 하셨습니다.</a:t>
            </a:r>
          </a:p>
        </p:txBody>
      </p:sp>
      <p:sp>
        <p:nvSpPr>
          <p:cNvPr id="339" name="Shape 339"/>
          <p:cNvSpPr/>
          <p:nvPr/>
        </p:nvSpPr>
        <p:spPr>
          <a:xfrm>
            <a:off x="1994768" y="2978509"/>
            <a:ext cx="92722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이름</a:t>
            </a:r>
          </a:p>
        </p:txBody>
      </p:sp>
      <p:sp>
        <p:nvSpPr>
          <p:cNvPr id="340" name="Shape 340"/>
          <p:cNvSpPr/>
          <p:nvPr/>
        </p:nvSpPr>
        <p:spPr>
          <a:xfrm>
            <a:off x="2592056" y="3818377"/>
            <a:ext cx="362199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글 수, 댓글 수, 관심 분야</a:t>
            </a:r>
          </a:p>
        </p:txBody>
      </p:sp>
      <p:sp>
        <p:nvSpPr>
          <p:cNvPr id="341" name="Shape 341"/>
          <p:cNvSpPr/>
          <p:nvPr/>
        </p:nvSpPr>
        <p:spPr>
          <a:xfrm>
            <a:off x="9315234" y="3692596"/>
            <a:ext cx="2146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친구 요청 알림</a:t>
            </a:r>
          </a:p>
        </p:txBody>
      </p:sp>
      <p:sp>
        <p:nvSpPr>
          <p:cNvPr id="342" name="Shape 342"/>
          <p:cNvSpPr/>
          <p:nvPr/>
        </p:nvSpPr>
        <p:spPr>
          <a:xfrm>
            <a:off x="9054028" y="4255854"/>
            <a:ext cx="79199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347" name="Group 347"/>
          <p:cNvGrpSpPr/>
          <p:nvPr/>
        </p:nvGrpSpPr>
        <p:grpSpPr>
          <a:xfrm>
            <a:off x="11981333" y="6162660"/>
            <a:ext cx="1932052" cy="219992"/>
            <a:chOff x="0" y="0"/>
            <a:chExt cx="1932050" cy="219991"/>
          </a:xfrm>
        </p:grpSpPr>
        <p:sp>
          <p:nvSpPr>
            <p:cNvPr id="343" name="Shape 343"/>
            <p:cNvSpPr/>
            <p:nvPr/>
          </p:nvSpPr>
          <p:spPr>
            <a:xfrm>
              <a:off x="570686" y="0"/>
              <a:ext cx="219992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0"/>
              <a:ext cx="219992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141372" y="0"/>
              <a:ext cx="219993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712059" y="0"/>
              <a:ext cx="219992" cy="219992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8" name="Shape 348"/>
          <p:cNvSpPr/>
          <p:nvPr/>
        </p:nvSpPr>
        <p:spPr>
          <a:xfrm>
            <a:off x="9253020" y="6538197"/>
            <a:ext cx="14382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다른 알림</a:t>
            </a:r>
          </a:p>
        </p:txBody>
      </p:sp>
      <p:sp>
        <p:nvSpPr>
          <p:cNvPr id="349" name="Shape 349"/>
          <p:cNvSpPr/>
          <p:nvPr/>
        </p:nvSpPr>
        <p:spPr>
          <a:xfrm>
            <a:off x="8987390" y="7163763"/>
            <a:ext cx="79199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" name="Shape 350"/>
          <p:cNvSpPr/>
          <p:nvPr/>
        </p:nvSpPr>
        <p:spPr>
          <a:xfrm flipV="1">
            <a:off x="7974496" y="7268630"/>
            <a:ext cx="1109192" cy="42274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" name="Shape 351"/>
          <p:cNvSpPr/>
          <p:nvPr/>
        </p:nvSpPr>
        <p:spPr>
          <a:xfrm flipV="1">
            <a:off x="7974496" y="7043009"/>
            <a:ext cx="1093627" cy="18568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" name="Shape 352"/>
          <p:cNvSpPr/>
          <p:nvPr/>
        </p:nvSpPr>
        <p:spPr>
          <a:xfrm>
            <a:off x="7974496" y="6897275"/>
            <a:ext cx="1084587" cy="165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 354"/>
          <p:cNvGraphicFramePr/>
          <p:nvPr/>
        </p:nvGraphicFramePr>
        <p:xfrm>
          <a:off x="63997" y="126544"/>
          <a:ext cx="24256006" cy="1234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57080"/>
                <a:gridCol w="12895314"/>
                <a:gridCol w="3401129"/>
                <a:gridCol w="5402481"/>
              </a:tblGrid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SUBJECT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메인 페이지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LAST UPDATED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2016/09/03, 16:19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30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355" name="Table 355"/>
          <p:cNvGraphicFramePr/>
          <p:nvPr/>
        </p:nvGraphicFramePr>
        <p:xfrm>
          <a:off x="18061576" y="1349382"/>
          <a:ext cx="6258337" cy="12298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869535"/>
                <a:gridCol w="4376100"/>
              </a:tblGrid>
              <a:tr h="6657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PAGE 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main.html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4786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SYSTEM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prstDash val="sysDot"/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</a:tr>
              <a:tr h="57107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732325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  <a:tr h="494022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ABBREVIATION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  <a:solidFill>
                      <a:srgbClr val="DCDEE0"/>
                    </a:solidFill>
                  </a:tcPr>
                </a:tc>
                <a:tc hMerge="1">
                  <a:tcPr/>
                </a:tc>
              </a:tr>
              <a:tr h="2753292">
                <a:tc gridSpan="2">
                  <a:txBody>
                    <a:bodyPr/>
                    <a:lstStyle/>
                    <a:p>
                      <a:pPr defTabSz="914400">
                        <a:defRPr b="1" sz="2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prstDash val="sysDot"/>
                      <a:miter lim="400000"/>
                    </a:lnR>
                    <a:lnT w="12700">
                      <a:solidFill>
                        <a:srgbClr val="000000"/>
                      </a:solidFill>
                      <a:prstDash val="sysDot"/>
                      <a:miter lim="400000"/>
                    </a:lnT>
                    <a:lnB w="12700">
                      <a:solidFill>
                        <a:srgbClr val="000000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356" name="Table 356"/>
          <p:cNvGraphicFramePr/>
          <p:nvPr/>
        </p:nvGraphicFramePr>
        <p:xfrm>
          <a:off x="18165246" y="3176641"/>
          <a:ext cx="6050998" cy="698975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880798"/>
                <a:gridCol w="5157498"/>
              </a:tblGrid>
              <a:tr h="506724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</a:tr>
              <a:tr h="74535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841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39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600">
                          <a:sym typeface="Apple SD 산돌고딕 Neo 볼드체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63340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 sz="2200">
                          <a:latin typeface="Apple SD 산돌고딕 Neo 중간체"/>
                          <a:ea typeface="Apple SD 산돌고딕 Neo 중간체"/>
                          <a:cs typeface="Apple SD 산돌고딕 Neo 중간체"/>
                          <a:sym typeface="Apple SD 산돌고딕 Neo 중간체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7" name="Shape 357"/>
          <p:cNvSpPr/>
          <p:nvPr/>
        </p:nvSpPr>
        <p:spPr>
          <a:xfrm>
            <a:off x="18247940" y="11117562"/>
            <a:ext cx="654178" cy="65417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8" name="Shape 358"/>
          <p:cNvSpPr/>
          <p:nvPr/>
        </p:nvSpPr>
        <p:spPr>
          <a:xfrm>
            <a:off x="21040990" y="11117562"/>
            <a:ext cx="654178" cy="65417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L1</a:t>
            </a:r>
          </a:p>
        </p:txBody>
      </p:sp>
      <p:sp>
        <p:nvSpPr>
          <p:cNvPr id="359" name="Shape 359"/>
          <p:cNvSpPr/>
          <p:nvPr/>
        </p:nvSpPr>
        <p:spPr>
          <a:xfrm>
            <a:off x="18247940" y="11994388"/>
            <a:ext cx="654178" cy="654178"/>
          </a:xfrm>
          <a:prstGeom prst="ellipse">
            <a:avLst/>
          </a:prstGeom>
          <a:ln w="635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360" name="Shape 360"/>
          <p:cNvSpPr/>
          <p:nvPr/>
        </p:nvSpPr>
        <p:spPr>
          <a:xfrm>
            <a:off x="21040990" y="11994388"/>
            <a:ext cx="654178" cy="654178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chemeClr val="accent5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N1</a:t>
            </a:r>
          </a:p>
        </p:txBody>
      </p:sp>
      <p:sp>
        <p:nvSpPr>
          <p:cNvPr id="361" name="Shape 361"/>
          <p:cNvSpPr/>
          <p:nvPr/>
        </p:nvSpPr>
        <p:spPr>
          <a:xfrm>
            <a:off x="18227333" y="12850609"/>
            <a:ext cx="695390" cy="695389"/>
          </a:xfrm>
          <a:prstGeom prst="ellips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prstDash val="sysDot"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4">
                    <a:satOff val="1488"/>
                    <a:lumOff val="-7242"/>
                  </a:schemeClr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P1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21040990" y="12871215"/>
            <a:ext cx="654178" cy="654178"/>
            <a:chOff x="0" y="0"/>
            <a:chExt cx="654177" cy="654177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654178" cy="65417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pic>
          <p:nvPicPr>
            <p:cNvPr id="363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-121088" y="320739"/>
              <a:ext cx="896352" cy="12701"/>
            </a:xfrm>
            <a:prstGeom prst="rect">
              <a:avLst/>
            </a:prstGeom>
            <a:effectLst/>
          </p:spPr>
        </p:pic>
      </p:grpSp>
      <p:sp>
        <p:nvSpPr>
          <p:cNvPr id="366" name="Shape 366"/>
          <p:cNvSpPr/>
          <p:nvPr/>
        </p:nvSpPr>
        <p:spPr>
          <a:xfrm>
            <a:off x="19005527" y="11165251"/>
            <a:ext cx="19320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367" name="Shape 367"/>
          <p:cNvSpPr/>
          <p:nvPr/>
        </p:nvSpPr>
        <p:spPr>
          <a:xfrm>
            <a:off x="21802387" y="11165251"/>
            <a:ext cx="17720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link target</a:t>
            </a:r>
          </a:p>
        </p:txBody>
      </p:sp>
      <p:sp>
        <p:nvSpPr>
          <p:cNvPr id="368" name="Shape 368"/>
          <p:cNvSpPr/>
          <p:nvPr/>
        </p:nvSpPr>
        <p:spPr>
          <a:xfrm>
            <a:off x="19160213" y="12042077"/>
            <a:ext cx="16226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Text Link</a:t>
            </a:r>
          </a:p>
        </p:txBody>
      </p:sp>
      <p:sp>
        <p:nvSpPr>
          <p:cNvPr id="369" name="Shape 369"/>
          <p:cNvSpPr/>
          <p:nvPr/>
        </p:nvSpPr>
        <p:spPr>
          <a:xfrm>
            <a:off x="21953263" y="12042077"/>
            <a:ext cx="20200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370" name="Shape 370"/>
          <p:cNvSpPr/>
          <p:nvPr/>
        </p:nvSpPr>
        <p:spPr>
          <a:xfrm>
            <a:off x="19158702" y="12918902"/>
            <a:ext cx="12687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Pop up</a:t>
            </a:r>
          </a:p>
        </p:txBody>
      </p:sp>
      <p:sp>
        <p:nvSpPr>
          <p:cNvPr id="371" name="Shape 371"/>
          <p:cNvSpPr/>
          <p:nvPr/>
        </p:nvSpPr>
        <p:spPr>
          <a:xfrm>
            <a:off x="22136143" y="12918902"/>
            <a:ext cx="11045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