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9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2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03" r:id="rId36"/>
    <p:sldId id="289" r:id="rId37"/>
    <p:sldId id="290" r:id="rId38"/>
    <p:sldId id="291" r:id="rId39"/>
    <p:sldId id="300" r:id="rId40"/>
    <p:sldId id="292" r:id="rId41"/>
    <p:sldId id="293" r:id="rId42"/>
    <p:sldId id="294" r:id="rId43"/>
    <p:sldId id="295" r:id="rId44"/>
    <p:sldId id="296" r:id="rId45"/>
    <p:sldId id="304" r:id="rId46"/>
    <p:sldId id="297" r:id="rId47"/>
    <p:sldId id="301" r:id="rId48"/>
    <p:sldId id="298" r:id="rId49"/>
    <p:sldId id="299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B24C83A-1F34-4263-ADFA-8A429DD767C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62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C83A-1F34-4263-ADFA-8A429DD767C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C83A-1F34-4263-ADFA-8A429DD767C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C83A-1F34-4263-ADFA-8A429DD767C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4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B24C83A-1F34-4263-ADFA-8A429DD767C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79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C83A-1F34-4263-ADFA-8A429DD767C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8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C83A-1F34-4263-ADFA-8A429DD767C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C83A-1F34-4263-ADFA-8A429DD767C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C83A-1F34-4263-ADFA-8A429DD767C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4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C83A-1F34-4263-ADFA-8A429DD767C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181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24C83A-1F34-4263-ADFA-8A429DD767C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65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B24C83A-1F34-4263-ADFA-8A429DD767C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3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Case Logs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Common Test Cases</a:t>
            </a:r>
          </a:p>
        </p:txBody>
      </p:sp>
    </p:spTree>
    <p:extLst>
      <p:ext uri="{BB962C8B-B14F-4D97-AF65-F5344CB8AC3E}">
        <p14:creationId xmlns:p14="http://schemas.microsoft.com/office/powerpoint/2010/main" val="414380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8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6671"/>
            <a:ext cx="6798736" cy="992129"/>
          </a:xfrm>
        </p:spPr>
        <p:txBody>
          <a:bodyPr>
            <a:normAutofit/>
          </a:bodyPr>
          <a:lstStyle/>
          <a:p>
            <a:r>
              <a:rPr lang="en-US" sz="2400" dirty="0"/>
              <a:t>Validating a file with correct format</a:t>
            </a:r>
          </a:p>
          <a:p>
            <a:r>
              <a:rPr lang="en-US" sz="2400" dirty="0"/>
              <a:t>File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586328" cy="2580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28" y="5196711"/>
            <a:ext cx="4791744" cy="390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D683E-C7DC-435C-B71C-B51DBC7AA21D}"/>
              </a:ext>
            </a:extLst>
          </p:cNvPr>
          <p:cNvSpPr txBox="1"/>
          <p:nvPr/>
        </p:nvSpPr>
        <p:spPr>
          <a:xfrm>
            <a:off x="762000" y="45720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Config:</a:t>
            </a:r>
          </a:p>
        </p:txBody>
      </p:sp>
    </p:spTree>
    <p:extLst>
      <p:ext uri="{BB962C8B-B14F-4D97-AF65-F5344CB8AC3E}">
        <p14:creationId xmlns:p14="http://schemas.microsoft.com/office/powerpoint/2010/main" val="240204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772400" cy="458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1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50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2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Validating a file with incorrect format</a:t>
            </a:r>
          </a:p>
          <a:p>
            <a:r>
              <a:rPr lang="en-US" sz="24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3515216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75" y="1851461"/>
            <a:ext cx="3824866" cy="390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FD1A00-F9F7-FD0D-6A36-4DA41BAF02F8}"/>
              </a:ext>
            </a:extLst>
          </p:cNvPr>
          <p:cNvSpPr txBox="1"/>
          <p:nvPr/>
        </p:nvSpPr>
        <p:spPr>
          <a:xfrm>
            <a:off x="4176134" y="138113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Config:</a:t>
            </a:r>
          </a:p>
        </p:txBody>
      </p:sp>
    </p:spTree>
    <p:extLst>
      <p:ext uri="{BB962C8B-B14F-4D97-AF65-F5344CB8AC3E}">
        <p14:creationId xmlns:p14="http://schemas.microsoft.com/office/powerpoint/2010/main" val="189177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27" y="7620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772400" cy="44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7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2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Validating a non-empty file</a:t>
            </a:r>
          </a:p>
          <a:p>
            <a:r>
              <a:rPr lang="en-US" sz="26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7010400" cy="420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1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6420"/>
            <a:ext cx="8229600" cy="496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11" y="1295400"/>
            <a:ext cx="8193177" cy="460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8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990599"/>
          </a:xfrm>
        </p:spPr>
        <p:txBody>
          <a:bodyPr/>
          <a:lstStyle/>
          <a:p>
            <a:r>
              <a:rPr lang="en-US" sz="2400" dirty="0"/>
              <a:t>Validating a empty file</a:t>
            </a:r>
          </a:p>
          <a:p>
            <a:r>
              <a:rPr lang="en-US" sz="2400" dirty="0"/>
              <a:t>File: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678"/>
            <a:ext cx="7162800" cy="407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7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012" y="633682"/>
            <a:ext cx="8229600" cy="810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12" y="1524000"/>
            <a:ext cx="7635975" cy="42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4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952500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Validating a file with valid column length</a:t>
            </a:r>
          </a:p>
          <a:p>
            <a:r>
              <a:rPr lang="en-US" sz="26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0700"/>
            <a:ext cx="5142657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24798"/>
            <a:ext cx="2353003" cy="352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D422DF-A8EB-2704-3ED3-AE8D6DE54AA3}"/>
              </a:ext>
            </a:extLst>
          </p:cNvPr>
          <p:cNvSpPr txBox="1"/>
          <p:nvPr/>
        </p:nvSpPr>
        <p:spPr>
          <a:xfrm>
            <a:off x="685800" y="5253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1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49075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3" y="1295400"/>
            <a:ext cx="7789653" cy="43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6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Test case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96" y="1139891"/>
            <a:ext cx="8069554" cy="536509"/>
          </a:xfrm>
        </p:spPr>
        <p:txBody>
          <a:bodyPr>
            <a:normAutofit/>
          </a:bodyPr>
          <a:lstStyle/>
          <a:p>
            <a:r>
              <a:rPr lang="en-US" sz="2400" dirty="0"/>
              <a:t>Validating the file that is within the size limit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27495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BE09DC-2B07-E0E7-3122-8FD96D6A3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3810000" cy="385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E386DB-3F58-C206-43FC-B15180DC635C}"/>
              </a:ext>
            </a:extLst>
          </p:cNvPr>
          <p:cNvSpPr txBox="1"/>
          <p:nvPr/>
        </p:nvSpPr>
        <p:spPr>
          <a:xfrm>
            <a:off x="609600" y="1676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D3DDC9-E741-33A6-2C30-6FEE156E6258}"/>
              </a:ext>
            </a:extLst>
          </p:cNvPr>
          <p:cNvSpPr txBox="1"/>
          <p:nvPr/>
        </p:nvSpPr>
        <p:spPr>
          <a:xfrm>
            <a:off x="4724400" y="1700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Config:</a:t>
            </a:r>
          </a:p>
        </p:txBody>
      </p:sp>
    </p:spTree>
    <p:extLst>
      <p:ext uri="{BB962C8B-B14F-4D97-AF65-F5344CB8AC3E}">
        <p14:creationId xmlns:p14="http://schemas.microsoft.com/office/powerpoint/2010/main" val="300031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145"/>
            <a:ext cx="6798736" cy="986870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Validating a file with invalid column length</a:t>
            </a:r>
          </a:p>
          <a:p>
            <a:r>
              <a:rPr lang="en-US" sz="2600" dirty="0"/>
              <a:t>File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991236"/>
            <a:ext cx="7848600" cy="2418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081562"/>
            <a:ext cx="2353003" cy="352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BDEF3-CE78-1970-0257-232BDD3B8CAD}"/>
              </a:ext>
            </a:extLst>
          </p:cNvPr>
          <p:cNvSpPr txBox="1"/>
          <p:nvPr/>
        </p:nvSpPr>
        <p:spPr>
          <a:xfrm>
            <a:off x="647700" y="4572000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Config:</a:t>
            </a:r>
          </a:p>
        </p:txBody>
      </p:sp>
    </p:spTree>
    <p:extLst>
      <p:ext uri="{BB962C8B-B14F-4D97-AF65-F5344CB8AC3E}">
        <p14:creationId xmlns:p14="http://schemas.microsoft.com/office/powerpoint/2010/main" val="373560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0960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5" y="1371600"/>
            <a:ext cx="7910690" cy="44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1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1"/>
            <a:ext cx="6798736" cy="137160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Validating files with date column that is in correct format</a:t>
            </a:r>
          </a:p>
          <a:p>
            <a:r>
              <a:rPr lang="en-US" sz="24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209800"/>
            <a:ext cx="7848600" cy="2229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172938"/>
            <a:ext cx="3057952" cy="33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553D2E-6AA1-56DE-8B08-578B3A0A4CDB}"/>
              </a:ext>
            </a:extLst>
          </p:cNvPr>
          <p:cNvSpPr txBox="1"/>
          <p:nvPr/>
        </p:nvSpPr>
        <p:spPr>
          <a:xfrm>
            <a:off x="647700" y="4572000"/>
            <a:ext cx="224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8310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06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6798736" cy="862665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Validating files with date column that is in incorrect format</a:t>
            </a:r>
          </a:p>
          <a:p>
            <a:r>
              <a:rPr lang="en-US" sz="96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7772400" cy="2229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334865"/>
            <a:ext cx="3010320" cy="323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3AF41C-91AB-2A14-1927-07A642F24FC8}"/>
              </a:ext>
            </a:extLst>
          </p:cNvPr>
          <p:cNvSpPr txBox="1"/>
          <p:nvPr/>
        </p:nvSpPr>
        <p:spPr>
          <a:xfrm>
            <a:off x="954833" y="469759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 :</a:t>
            </a:r>
          </a:p>
        </p:txBody>
      </p:sp>
    </p:spTree>
    <p:extLst>
      <p:ext uri="{BB962C8B-B14F-4D97-AF65-F5344CB8AC3E}">
        <p14:creationId xmlns:p14="http://schemas.microsoft.com/office/powerpoint/2010/main" val="1150250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572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780404" cy="441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BAEC244-B038-5849-77F4-7C42EF19ECBE}"/>
              </a:ext>
            </a:extLst>
          </p:cNvPr>
          <p:cNvSpPr txBox="1"/>
          <p:nvPr/>
        </p:nvSpPr>
        <p:spPr>
          <a:xfrm>
            <a:off x="609600" y="9906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 1 output:</a:t>
            </a:r>
          </a:p>
        </p:txBody>
      </p:sp>
    </p:spTree>
    <p:extLst>
      <p:ext uri="{BB962C8B-B14F-4D97-AF65-F5344CB8AC3E}">
        <p14:creationId xmlns:p14="http://schemas.microsoft.com/office/powerpoint/2010/main" val="231477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A5AEF2-2B30-FA12-E0A3-9D9AB47597B3}"/>
              </a:ext>
            </a:extLst>
          </p:cNvPr>
          <p:cNvSpPr txBox="1"/>
          <p:nvPr/>
        </p:nvSpPr>
        <p:spPr>
          <a:xfrm>
            <a:off x="838200" y="533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 2 output 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7A23B8-4E4A-6541-34DC-F6AA07EA0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221581"/>
            <a:ext cx="7848600" cy="4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37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8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1"/>
            <a:ext cx="6798736" cy="9906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Validating a file with unique columns being unique</a:t>
            </a:r>
          </a:p>
          <a:p>
            <a:r>
              <a:rPr lang="en-US" sz="24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0" y="1884121"/>
            <a:ext cx="7702420" cy="2631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219814"/>
            <a:ext cx="3324678" cy="352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404098-9481-1817-26D6-F2778AD7A5AA}"/>
              </a:ext>
            </a:extLst>
          </p:cNvPr>
          <p:cNvSpPr txBox="1"/>
          <p:nvPr/>
        </p:nvSpPr>
        <p:spPr>
          <a:xfrm>
            <a:off x="755780" y="4695874"/>
            <a:ext cx="236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23685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574" y="726621"/>
            <a:ext cx="8229600" cy="552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79071"/>
            <a:ext cx="7638026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9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2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Validating a file with unique columns being not unique</a:t>
            </a:r>
          </a:p>
          <a:p>
            <a:r>
              <a:rPr lang="en-US" sz="24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6096000" cy="3774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596067"/>
            <a:ext cx="3162741" cy="33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60BB8B-B1C9-9A2B-B9F3-836E838E2CD2}"/>
              </a:ext>
            </a:extLst>
          </p:cNvPr>
          <p:cNvSpPr txBox="1"/>
          <p:nvPr/>
        </p:nvSpPr>
        <p:spPr>
          <a:xfrm>
            <a:off x="685800" y="5070013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 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358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27" y="1066800"/>
            <a:ext cx="7718962" cy="54403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38" y="952500"/>
            <a:ext cx="7718961" cy="4953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CF4B00-8938-6052-D8DF-B0930E6F80F8}"/>
              </a:ext>
            </a:extLst>
          </p:cNvPr>
          <p:cNvSpPr txBox="1"/>
          <p:nvPr/>
        </p:nvSpPr>
        <p:spPr>
          <a:xfrm>
            <a:off x="990600" y="457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424401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00100"/>
            <a:ext cx="8229600" cy="571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1371600"/>
            <a:ext cx="7704667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9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75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3620"/>
            <a:ext cx="8229600" cy="762000"/>
          </a:xfrm>
        </p:spPr>
        <p:txBody>
          <a:bodyPr>
            <a:noAutofit/>
          </a:bodyPr>
          <a:lstStyle/>
          <a:p>
            <a:r>
              <a:rPr lang="en-US" dirty="0"/>
              <a:t>Validating a file with valid column data types</a:t>
            </a:r>
          </a:p>
          <a:p>
            <a:r>
              <a:rPr lang="en-US" dirty="0"/>
              <a:t>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400"/>
            <a:ext cx="6501882" cy="3425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272739"/>
            <a:ext cx="5677692" cy="352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F1CE49-0796-010E-4708-124DBC175998}"/>
              </a:ext>
            </a:extLst>
          </p:cNvPr>
          <p:cNvSpPr txBox="1"/>
          <p:nvPr/>
        </p:nvSpPr>
        <p:spPr>
          <a:xfrm>
            <a:off x="762000" y="4721122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</a:t>
            </a:r>
            <a:r>
              <a:rPr lang="en-US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2885842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370" y="7620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1" y="1447800"/>
            <a:ext cx="7799717" cy="43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93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893" y="940268"/>
            <a:ext cx="6798736" cy="1143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Validating a file with invalid column data types</a:t>
            </a:r>
          </a:p>
          <a:p>
            <a:r>
              <a:rPr lang="en-US" sz="24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2695951" cy="2572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533634"/>
            <a:ext cx="4572000" cy="327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F2619C7-FF19-3ABB-EBE2-939EE1DADED1}"/>
              </a:ext>
            </a:extLst>
          </p:cNvPr>
          <p:cNvSpPr txBox="1"/>
          <p:nvPr/>
        </p:nvSpPr>
        <p:spPr>
          <a:xfrm>
            <a:off x="1012734" y="4417367"/>
            <a:ext cx="27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Config</a:t>
            </a:r>
            <a:r>
              <a:rPr lang="en-US" sz="2400" dirty="0"/>
              <a:t> 1:</a:t>
            </a:r>
          </a:p>
          <a:p>
            <a:endParaRPr lang="en-US" sz="2400" dirty="0"/>
          </a:p>
          <a:p>
            <a:r>
              <a:rPr lang="en-US" sz="2400" dirty="0" err="1"/>
              <a:t>Config</a:t>
            </a:r>
            <a:r>
              <a:rPr lang="en-US" sz="2400" dirty="0"/>
              <a:t> 2: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231418"/>
            <a:ext cx="6343528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0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08" y="9144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1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" y="1600200"/>
            <a:ext cx="755373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54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1"/>
            <a:ext cx="6798736" cy="53339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Config</a:t>
            </a:r>
            <a:r>
              <a:rPr lang="en-US" dirty="0"/>
              <a:t> 2 </a:t>
            </a:r>
            <a:r>
              <a:rPr lang="en-US" dirty="0" err="1"/>
              <a:t>ouptut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2848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62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40267"/>
            <a:ext cx="6798736" cy="1015065"/>
          </a:xfrm>
        </p:spPr>
        <p:txBody>
          <a:bodyPr>
            <a:noAutofit/>
          </a:bodyPr>
          <a:lstStyle/>
          <a:p>
            <a:r>
              <a:rPr lang="en-US" dirty="0"/>
              <a:t>Validating a file with mandatory column</a:t>
            </a:r>
          </a:p>
          <a:p>
            <a:r>
              <a:rPr lang="en-US" dirty="0"/>
              <a:t>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55332"/>
            <a:ext cx="3886200" cy="2553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7826"/>
            <a:ext cx="4944165" cy="390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B55186-8A6C-5D06-91E8-243CDBBDE891}"/>
              </a:ext>
            </a:extLst>
          </p:cNvPr>
          <p:cNvSpPr txBox="1"/>
          <p:nvPr/>
        </p:nvSpPr>
        <p:spPr>
          <a:xfrm>
            <a:off x="1143000" y="47244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66259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066" y="685800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" y="1447800"/>
            <a:ext cx="7653867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91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0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632" y="914401"/>
            <a:ext cx="6798736" cy="914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Validating a file without mandatory column</a:t>
            </a:r>
          </a:p>
          <a:p>
            <a:r>
              <a:rPr lang="en-US" sz="24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18" y="1828801"/>
            <a:ext cx="2819794" cy="2572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18" y="5257800"/>
            <a:ext cx="4496427" cy="304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A38AED-043A-6448-C807-C8B846CA2B34}"/>
              </a:ext>
            </a:extLst>
          </p:cNvPr>
          <p:cNvSpPr txBox="1"/>
          <p:nvPr/>
        </p:nvSpPr>
        <p:spPr>
          <a:xfrm>
            <a:off x="1183518" y="4572000"/>
            <a:ext cx="216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5792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233" y="8382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98275"/>
            <a:ext cx="7620000" cy="43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3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5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/>
              <a:t>Validating</a:t>
            </a:r>
            <a:r>
              <a:rPr lang="en-US" sz="2000" dirty="0"/>
              <a:t> </a:t>
            </a:r>
            <a:r>
              <a:rPr lang="en-US" dirty="0"/>
              <a:t>the file that is above the size limit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36783"/>
            <a:ext cx="2753109" cy="381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29067B3-E520-C5F9-755E-3758FC641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49263"/>
            <a:ext cx="3429000" cy="3935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DD4CAAE-D83B-E4B8-DABD-A141320762E9}"/>
              </a:ext>
            </a:extLst>
          </p:cNvPr>
          <p:cNvSpPr txBox="1"/>
          <p:nvPr/>
        </p:nvSpPr>
        <p:spPr>
          <a:xfrm>
            <a:off x="591716" y="1408216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C36009-B503-EA09-D8D4-CBC7B2DDABDF}"/>
              </a:ext>
            </a:extLst>
          </p:cNvPr>
          <p:cNvSpPr txBox="1"/>
          <p:nvPr/>
        </p:nvSpPr>
        <p:spPr>
          <a:xfrm>
            <a:off x="4648200" y="15187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Config:</a:t>
            </a:r>
          </a:p>
        </p:txBody>
      </p:sp>
    </p:spTree>
    <p:extLst>
      <p:ext uri="{BB962C8B-B14F-4D97-AF65-F5344CB8AC3E}">
        <p14:creationId xmlns:p14="http://schemas.microsoft.com/office/powerpoint/2010/main" val="3162217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Specific Test Cases</a:t>
            </a:r>
          </a:p>
        </p:txBody>
      </p:sp>
    </p:spTree>
    <p:extLst>
      <p:ext uri="{BB962C8B-B14F-4D97-AF65-F5344CB8AC3E}">
        <p14:creationId xmlns:p14="http://schemas.microsoft.com/office/powerpoint/2010/main" val="3901936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632" y="990601"/>
            <a:ext cx="6798736" cy="9906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Validating a file without multivalued columns</a:t>
            </a:r>
          </a:p>
          <a:p>
            <a:r>
              <a:rPr lang="en-US" sz="2400" dirty="0"/>
              <a:t>File: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848600" cy="20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38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717" y="990600"/>
            <a:ext cx="82296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Output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15" y="1676400"/>
            <a:ext cx="7247467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38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1"/>
            <a:ext cx="6798736" cy="1143000"/>
          </a:xfrm>
        </p:spPr>
        <p:txBody>
          <a:bodyPr/>
          <a:lstStyle/>
          <a:p>
            <a:r>
              <a:rPr lang="en-US" sz="2400" dirty="0"/>
              <a:t>Validating a file with multivalued columns</a:t>
            </a:r>
          </a:p>
          <a:p>
            <a:r>
              <a:rPr lang="en-US" sz="2400" dirty="0"/>
              <a:t>File: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0241"/>
            <a:ext cx="8229600" cy="18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93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551" y="819150"/>
            <a:ext cx="82296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Config</a:t>
            </a:r>
            <a:r>
              <a:rPr lang="en-US" sz="2400" dirty="0"/>
              <a:t> 1 </a:t>
            </a:r>
            <a:r>
              <a:rPr lang="en-US" dirty="0"/>
              <a:t>o</a:t>
            </a:r>
            <a:r>
              <a:rPr lang="en-US" sz="2400" dirty="0"/>
              <a:t>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91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609601"/>
            <a:ext cx="6798736" cy="5325532"/>
          </a:xfrm>
        </p:spPr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2 </a:t>
            </a:r>
            <a:r>
              <a:rPr lang="en-US" dirty="0" err="1"/>
              <a:t>ouput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48626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2471"/>
            <a:ext cx="6798734" cy="1303867"/>
          </a:xfrm>
        </p:spPr>
        <p:txBody>
          <a:bodyPr>
            <a:normAutofit/>
          </a:bodyPr>
          <a:lstStyle/>
          <a:p>
            <a:r>
              <a:rPr lang="en-US" sz="3200" dirty="0"/>
              <a:t>Test 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89275"/>
            <a:ext cx="6798736" cy="968126"/>
          </a:xfrm>
        </p:spPr>
        <p:txBody>
          <a:bodyPr>
            <a:normAutofit/>
          </a:bodyPr>
          <a:lstStyle/>
          <a:p>
            <a:r>
              <a:rPr lang="en-US" sz="2400" dirty="0"/>
              <a:t>Validating a file without multiple tables</a:t>
            </a:r>
          </a:p>
          <a:p>
            <a:r>
              <a:rPr lang="en-US" sz="2400" dirty="0"/>
              <a:t>File: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156769"/>
            <a:ext cx="8001000" cy="171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5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45" y="76200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371600"/>
            <a:ext cx="7696200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58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2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68301"/>
            <a:ext cx="6798736" cy="960499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Validating a file with multiple tables</a:t>
            </a:r>
          </a:p>
          <a:p>
            <a:pPr fontAlgn="base"/>
            <a:r>
              <a:rPr lang="en-US" sz="2400" dirty="0"/>
              <a:t>File: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6" y="2011301"/>
            <a:ext cx="7973008" cy="26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22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763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1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72" y="1600200"/>
            <a:ext cx="715617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4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92744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22146"/>
            <a:ext cx="7789333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53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609601"/>
            <a:ext cx="6798736" cy="5325532"/>
          </a:xfrm>
        </p:spPr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2 </a:t>
            </a:r>
            <a:r>
              <a:rPr lang="en-US" dirty="0" err="1"/>
              <a:t>ouput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6161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65672"/>
          </a:xfrm>
        </p:spPr>
        <p:txBody>
          <a:bodyPr>
            <a:normAutofit/>
          </a:bodyPr>
          <a:lstStyle/>
          <a:p>
            <a:r>
              <a:rPr lang="en-US" sz="3200" dirty="0"/>
              <a:t>Test 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0472"/>
            <a:ext cx="8229600" cy="533400"/>
          </a:xfrm>
        </p:spPr>
        <p:txBody>
          <a:bodyPr/>
          <a:lstStyle/>
          <a:p>
            <a:r>
              <a:rPr lang="en-US" sz="2400" dirty="0"/>
              <a:t>Validating a corrupted file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6722E0-0D9E-1677-9637-9226A1BF8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65537"/>
            <a:ext cx="7010400" cy="4084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9D1A4D-83DB-5585-CA7D-E80E5D31751A}"/>
              </a:ext>
            </a:extLst>
          </p:cNvPr>
          <p:cNvSpPr txBox="1"/>
          <p:nvPr/>
        </p:nvSpPr>
        <p:spPr>
          <a:xfrm>
            <a:off x="685800" y="1503872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8585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077200" cy="4437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073B79-1A9A-A542-0B27-D91FA406DFA4}"/>
              </a:ext>
            </a:extLst>
          </p:cNvPr>
          <p:cNvSpPr txBox="1"/>
          <p:nvPr/>
        </p:nvSpPr>
        <p:spPr>
          <a:xfrm>
            <a:off x="914400" y="533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42895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8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6798736" cy="1143001"/>
          </a:xfrm>
        </p:spPr>
        <p:txBody>
          <a:bodyPr/>
          <a:lstStyle/>
          <a:p>
            <a:r>
              <a:rPr lang="en-US" sz="2400" dirty="0"/>
              <a:t>Validating an uncorrupted file</a:t>
            </a:r>
          </a:p>
          <a:p>
            <a:r>
              <a:rPr lang="en-US" sz="2400" dirty="0"/>
              <a:t>File: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4" y="1981200"/>
            <a:ext cx="7324531" cy="35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6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1" y="1295400"/>
            <a:ext cx="801311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5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209</TotalTime>
  <Words>378</Words>
  <Application>Microsoft Office PowerPoint</Application>
  <PresentationFormat>On-screen Show (4:3)</PresentationFormat>
  <Paragraphs>230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Savon</vt:lpstr>
      <vt:lpstr>Test Case Logs</vt:lpstr>
      <vt:lpstr>Test case 1</vt:lpstr>
      <vt:lpstr>PowerPoint Presentation</vt:lpstr>
      <vt:lpstr>Test case 2</vt:lpstr>
      <vt:lpstr>PowerPoint Presentation</vt:lpstr>
      <vt:lpstr>Test case 3</vt:lpstr>
      <vt:lpstr>PowerPoint Presentation</vt:lpstr>
      <vt:lpstr>Test case 4</vt:lpstr>
      <vt:lpstr>PowerPoint Presentation</vt:lpstr>
      <vt:lpstr>Test case 5</vt:lpstr>
      <vt:lpstr>PowerPoint Presentation</vt:lpstr>
      <vt:lpstr>Test case 6</vt:lpstr>
      <vt:lpstr>PowerPoint Presentation</vt:lpstr>
      <vt:lpstr>Test case 7</vt:lpstr>
      <vt:lpstr>PowerPoint Presentation</vt:lpstr>
      <vt:lpstr>Test case 8</vt:lpstr>
      <vt:lpstr>PowerPoint Presentation</vt:lpstr>
      <vt:lpstr>Test case 9</vt:lpstr>
      <vt:lpstr>PowerPoint Presentation</vt:lpstr>
      <vt:lpstr>Test case 10</vt:lpstr>
      <vt:lpstr>PowerPoint Presentation</vt:lpstr>
      <vt:lpstr>Test case 11</vt:lpstr>
      <vt:lpstr>PowerPoint Presentation</vt:lpstr>
      <vt:lpstr>Test case 12</vt:lpstr>
      <vt:lpstr>PowerPoint Presentation</vt:lpstr>
      <vt:lpstr>PowerPoint Presentation</vt:lpstr>
      <vt:lpstr>Test case 13</vt:lpstr>
      <vt:lpstr>PowerPoint Presentation</vt:lpstr>
      <vt:lpstr>Test case 14</vt:lpstr>
      <vt:lpstr>PowerPoint Presentation</vt:lpstr>
      <vt:lpstr>Test case 15</vt:lpstr>
      <vt:lpstr>PowerPoint Presentation</vt:lpstr>
      <vt:lpstr>Test case 16</vt:lpstr>
      <vt:lpstr>PowerPoint Presentation</vt:lpstr>
      <vt:lpstr>PowerPoint Presentation</vt:lpstr>
      <vt:lpstr>Test case 17</vt:lpstr>
      <vt:lpstr>PowerPoint Presentation</vt:lpstr>
      <vt:lpstr>Test case 18</vt:lpstr>
      <vt:lpstr>PowerPoint Presentation</vt:lpstr>
      <vt:lpstr>Xml Specific Test Cases</vt:lpstr>
      <vt:lpstr>Test case 1</vt:lpstr>
      <vt:lpstr>PowerPoint Presentation</vt:lpstr>
      <vt:lpstr>Test case 2</vt:lpstr>
      <vt:lpstr>PowerPoint Presentation</vt:lpstr>
      <vt:lpstr>PowerPoint Presentation</vt:lpstr>
      <vt:lpstr>Test case 3</vt:lpstr>
      <vt:lpstr>PowerPoint Presentation</vt:lpstr>
      <vt:lpstr>Test case 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Logs</dc:title>
  <dc:creator>user</dc:creator>
  <cp:lastModifiedBy>user</cp:lastModifiedBy>
  <cp:revision>10</cp:revision>
  <dcterms:created xsi:type="dcterms:W3CDTF">2023-04-19T17:42:31Z</dcterms:created>
  <dcterms:modified xsi:type="dcterms:W3CDTF">2023-04-20T08:22:59Z</dcterms:modified>
</cp:coreProperties>
</file>