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91431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503B83-B52B-4894-B15E-C0DDE0D9228D}"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360605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2734624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8C038-0433-4FC2-AFF9-361DE1086F0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01379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424805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503B83-B52B-4894-B15E-C0DDE0D9228D}" type="datetimeFigureOut">
              <a:rPr lang="en-US" smtClean="0"/>
              <a:t>11/9/2022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3854273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503B83-B52B-4894-B15E-C0DDE0D9228D}" type="datetimeFigureOut">
              <a:rPr lang="en-US" smtClean="0"/>
              <a:t>11/9/2022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3367048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3958362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332588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288143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252852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503B83-B52B-4894-B15E-C0DDE0D9228D}"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398728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503B83-B52B-4894-B15E-C0DDE0D9228D}"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97945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290709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154821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1503B83-B52B-4894-B15E-C0DDE0D9228D}" type="datetimeFigureOut">
              <a:rPr lang="en-US" smtClean="0"/>
              <a:t>11/9/2022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212034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503B83-B52B-4894-B15E-C0DDE0D9228D}"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8C038-0433-4FC2-AFF9-361DE1086F09}" type="slidenum">
              <a:rPr lang="en-US" smtClean="0"/>
              <a:t>‹#›</a:t>
            </a:fld>
            <a:endParaRPr lang="en-US"/>
          </a:p>
        </p:txBody>
      </p:sp>
    </p:spTree>
    <p:extLst>
      <p:ext uri="{BB962C8B-B14F-4D97-AF65-F5344CB8AC3E}">
        <p14:creationId xmlns:p14="http://schemas.microsoft.com/office/powerpoint/2010/main" val="229994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503B83-B52B-4894-B15E-C0DDE0D9228D}" type="datetimeFigureOut">
              <a:rPr lang="en-US" smtClean="0"/>
              <a:t>11/9/2022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08C038-0433-4FC2-AFF9-361DE1086F09}" type="slidenum">
              <a:rPr lang="en-US" smtClean="0"/>
              <a:t>‹#›</a:t>
            </a:fld>
            <a:endParaRPr lang="en-US"/>
          </a:p>
        </p:txBody>
      </p:sp>
    </p:spTree>
    <p:extLst>
      <p:ext uri="{BB962C8B-B14F-4D97-AF65-F5344CB8AC3E}">
        <p14:creationId xmlns:p14="http://schemas.microsoft.com/office/powerpoint/2010/main" val="5240584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68D3-EC6C-23F7-C9E8-1BDD63C7101E}"/>
              </a:ext>
            </a:extLst>
          </p:cNvPr>
          <p:cNvSpPr>
            <a:spLocks noGrp="1"/>
          </p:cNvSpPr>
          <p:nvPr>
            <p:ph type="title"/>
          </p:nvPr>
        </p:nvSpPr>
        <p:spPr>
          <a:xfrm>
            <a:off x="1606714" y="2103437"/>
            <a:ext cx="8978571" cy="1325563"/>
          </a:xfrm>
        </p:spPr>
        <p:txBody>
          <a:bodyPr>
            <a:noAutofit/>
          </a:bodyPr>
          <a:lstStyle/>
          <a:p>
            <a:r>
              <a:rPr lang="en-US" sz="7200" dirty="0"/>
              <a:t>Mohamed </a:t>
            </a:r>
            <a:r>
              <a:rPr lang="en-US" sz="7200" dirty="0" err="1"/>
              <a:t>Shoqeiry</a:t>
            </a:r>
            <a:endParaRPr lang="en-US" sz="7200" dirty="0"/>
          </a:p>
        </p:txBody>
      </p:sp>
    </p:spTree>
    <p:extLst>
      <p:ext uri="{BB962C8B-B14F-4D97-AF65-F5344CB8AC3E}">
        <p14:creationId xmlns:p14="http://schemas.microsoft.com/office/powerpoint/2010/main" val="381603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1CCC-C912-77E2-1397-A057C02AE4F6}"/>
              </a:ext>
            </a:extLst>
          </p:cNvPr>
          <p:cNvSpPr>
            <a:spLocks noGrp="1"/>
          </p:cNvSpPr>
          <p:nvPr>
            <p:ph type="ctrTitle"/>
          </p:nvPr>
        </p:nvSpPr>
        <p:spPr>
          <a:xfrm>
            <a:off x="885371" y="653143"/>
            <a:ext cx="8055429" cy="878650"/>
          </a:xfrm>
        </p:spPr>
        <p:txBody>
          <a:bodyPr>
            <a:normAutofit fontScale="90000"/>
          </a:bodyPr>
          <a:lstStyle/>
          <a:p>
            <a:pPr algn="l"/>
            <a:r>
              <a:rPr lang="en-US" sz="5400" dirty="0"/>
              <a:t>How does the web work?</a:t>
            </a:r>
          </a:p>
        </p:txBody>
      </p:sp>
      <p:sp>
        <p:nvSpPr>
          <p:cNvPr id="3" name="Subtitle 2">
            <a:extLst>
              <a:ext uri="{FF2B5EF4-FFF2-40B4-BE49-F238E27FC236}">
                <a16:creationId xmlns:a16="http://schemas.microsoft.com/office/drawing/2014/main" id="{ECCDAD02-3030-545F-BB9E-EFDF10832826}"/>
              </a:ext>
            </a:extLst>
          </p:cNvPr>
          <p:cNvSpPr>
            <a:spLocks noGrp="1"/>
          </p:cNvSpPr>
          <p:nvPr>
            <p:ph type="subTitle" idx="1"/>
          </p:nvPr>
        </p:nvSpPr>
        <p:spPr>
          <a:xfrm>
            <a:off x="1523999" y="1885444"/>
            <a:ext cx="9144000" cy="1655762"/>
          </a:xfrm>
        </p:spPr>
        <p:txBody>
          <a:bodyPr/>
          <a:lstStyle/>
          <a:p>
            <a:r>
              <a:rPr lang="en-US" dirty="0">
                <a:solidFill>
                  <a:schemeClr val="tx1"/>
                </a:solidFill>
              </a:rPr>
              <a:t>The browser asks the server to transmit a copy of the website to the client by sending it an HTTP request message (you go to the shop and order your goods). TCP/IP is used to send this message and any other data between the client and the server over your internet connection. </a:t>
            </a:r>
          </a:p>
        </p:txBody>
      </p:sp>
      <p:pic>
        <p:nvPicPr>
          <p:cNvPr id="1026" name="Picture 2">
            <a:extLst>
              <a:ext uri="{FF2B5EF4-FFF2-40B4-BE49-F238E27FC236}">
                <a16:creationId xmlns:a16="http://schemas.microsoft.com/office/drawing/2014/main" id="{339ACF32-BB16-32CC-6A94-FE0A8B9B7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67" y="3677142"/>
            <a:ext cx="8429664" cy="273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83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DB0A-67DD-F639-18EF-5C0AC3D1FADE}"/>
              </a:ext>
            </a:extLst>
          </p:cNvPr>
          <p:cNvSpPr>
            <a:spLocks noGrp="1"/>
          </p:cNvSpPr>
          <p:nvPr>
            <p:ph type="title"/>
          </p:nvPr>
        </p:nvSpPr>
        <p:spPr/>
        <p:txBody>
          <a:bodyPr>
            <a:normAutofit/>
          </a:bodyPr>
          <a:lstStyle/>
          <a:p>
            <a:r>
              <a:rPr lang="en-US" b="0" i="1" dirty="0">
                <a:solidFill>
                  <a:schemeClr val="tx1"/>
                </a:solidFill>
                <a:effectLst/>
                <a:latin typeface="Century Gothic (Headings)"/>
                <a:cs typeface="GothicE" panose="00000400000000000000" pitchFamily="2" charset="0"/>
              </a:rPr>
              <a:t>What </a:t>
            </a:r>
            <a:r>
              <a:rPr lang="en-US" b="0" i="0" dirty="0">
                <a:solidFill>
                  <a:schemeClr val="tx1"/>
                </a:solidFill>
                <a:effectLst/>
                <a:latin typeface="Century Gothic (Headings)"/>
                <a:cs typeface="GothicE" panose="00000400000000000000" pitchFamily="2" charset="0"/>
              </a:rPr>
              <a:t>do you need</a:t>
            </a:r>
            <a:r>
              <a:rPr lang="en-US" b="0" i="1" dirty="0">
                <a:solidFill>
                  <a:schemeClr val="tx1"/>
                </a:solidFill>
                <a:effectLst/>
                <a:latin typeface="Century Gothic (Headings)"/>
                <a:cs typeface="GothicE" panose="00000400000000000000" pitchFamily="2" charset="0"/>
              </a:rPr>
              <a:t> to be a web developer?</a:t>
            </a:r>
            <a:endParaRPr lang="en-US" dirty="0">
              <a:solidFill>
                <a:schemeClr val="tx1"/>
              </a:solidFill>
              <a:latin typeface="Century Gothic (Headings)"/>
              <a:cs typeface="GothicE" panose="00000400000000000000" pitchFamily="2" charset="0"/>
            </a:endParaRPr>
          </a:p>
        </p:txBody>
      </p:sp>
      <p:sp>
        <p:nvSpPr>
          <p:cNvPr id="3" name="Content Placeholder 2">
            <a:extLst>
              <a:ext uri="{FF2B5EF4-FFF2-40B4-BE49-F238E27FC236}">
                <a16:creationId xmlns:a16="http://schemas.microsoft.com/office/drawing/2014/main" id="{C8EE11DA-BA6F-563A-FFE7-7953C4C115C8}"/>
              </a:ext>
            </a:extLst>
          </p:cNvPr>
          <p:cNvSpPr>
            <a:spLocks noGrp="1"/>
          </p:cNvSpPr>
          <p:nvPr>
            <p:ph idx="1"/>
          </p:nvPr>
        </p:nvSpPr>
        <p:spPr/>
        <p:txBody>
          <a:bodyPr/>
          <a:lstStyle/>
          <a:p>
            <a:pPr marL="0" indent="0">
              <a:buNone/>
            </a:pPr>
            <a:r>
              <a:rPr lang="en-US" dirty="0"/>
              <a:t>You need to be familiar with HTML, CSS, and JavaScript to work as a web developer. It's also advised to become familiar with CSS frameworks and other frameworks like ReactJS and NodeJS. You can communicate with computer languages by developing these basic web development skills, which will provide the structure and method for doing so.</a:t>
            </a:r>
          </a:p>
        </p:txBody>
      </p:sp>
    </p:spTree>
    <p:extLst>
      <p:ext uri="{BB962C8B-B14F-4D97-AF65-F5344CB8AC3E}">
        <p14:creationId xmlns:p14="http://schemas.microsoft.com/office/powerpoint/2010/main" val="394068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38C2-BEF7-93D6-52EA-16383B34F9A3}"/>
              </a:ext>
            </a:extLst>
          </p:cNvPr>
          <p:cNvSpPr>
            <a:spLocks noGrp="1"/>
          </p:cNvSpPr>
          <p:nvPr>
            <p:ph type="title"/>
          </p:nvPr>
        </p:nvSpPr>
        <p:spPr/>
        <p:txBody>
          <a:bodyPr>
            <a:normAutofit/>
          </a:bodyPr>
          <a:lstStyle/>
          <a:p>
            <a:r>
              <a:rPr lang="en-US" b="0" i="0" dirty="0">
                <a:solidFill>
                  <a:schemeClr val="tx1"/>
                </a:solidFill>
                <a:effectLst/>
                <a:latin typeface="Century Gothic (Headings)"/>
              </a:rPr>
              <a:t>Why did you choose to learn web development?</a:t>
            </a:r>
            <a:endParaRPr lang="en-US" dirty="0">
              <a:solidFill>
                <a:schemeClr val="tx1"/>
              </a:solidFill>
              <a:latin typeface="Century Gothic (Headings)"/>
            </a:endParaRPr>
          </a:p>
        </p:txBody>
      </p:sp>
      <p:sp>
        <p:nvSpPr>
          <p:cNvPr id="3" name="Content Placeholder 2">
            <a:extLst>
              <a:ext uri="{FF2B5EF4-FFF2-40B4-BE49-F238E27FC236}">
                <a16:creationId xmlns:a16="http://schemas.microsoft.com/office/drawing/2014/main" id="{7177DAB0-ED6D-49E5-582D-540E61B2D4A3}"/>
              </a:ext>
            </a:extLst>
          </p:cNvPr>
          <p:cNvSpPr>
            <a:spLocks noGrp="1"/>
          </p:cNvSpPr>
          <p:nvPr>
            <p:ph idx="1"/>
          </p:nvPr>
        </p:nvSpPr>
        <p:spPr>
          <a:xfrm>
            <a:off x="1103312" y="2822175"/>
            <a:ext cx="9666288" cy="2678739"/>
          </a:xfrm>
        </p:spPr>
        <p:txBody>
          <a:bodyPr/>
          <a:lstStyle/>
          <a:p>
            <a:r>
              <a:rPr lang="en-US" dirty="0"/>
              <a:t> Demand for Web Developers</a:t>
            </a:r>
          </a:p>
          <a:p>
            <a:r>
              <a:rPr lang="en-US" dirty="0"/>
              <a:t> Web Developers (specially with time and experience) earn good income.</a:t>
            </a:r>
          </a:p>
          <a:p>
            <a:r>
              <a:rPr lang="en-US" dirty="0"/>
              <a:t> Web Developers have a variety of career options</a:t>
            </a:r>
          </a:p>
          <a:p>
            <a:r>
              <a:rPr lang="en-US" dirty="0"/>
              <a:t> Web Developers can have flexible</a:t>
            </a:r>
          </a:p>
        </p:txBody>
      </p:sp>
    </p:spTree>
    <p:extLst>
      <p:ext uri="{BB962C8B-B14F-4D97-AF65-F5344CB8AC3E}">
        <p14:creationId xmlns:p14="http://schemas.microsoft.com/office/powerpoint/2010/main" val="165510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68D3-EC6C-23F7-C9E8-1BDD63C7101E}"/>
              </a:ext>
            </a:extLst>
          </p:cNvPr>
          <p:cNvSpPr>
            <a:spLocks noGrp="1"/>
          </p:cNvSpPr>
          <p:nvPr>
            <p:ph type="title"/>
          </p:nvPr>
        </p:nvSpPr>
        <p:spPr>
          <a:xfrm>
            <a:off x="3628117" y="2766218"/>
            <a:ext cx="4935765" cy="1325563"/>
          </a:xfrm>
        </p:spPr>
        <p:txBody>
          <a:bodyPr>
            <a:normAutofit/>
          </a:bodyPr>
          <a:lstStyle/>
          <a:p>
            <a:r>
              <a:rPr lang="en-US" sz="7200" dirty="0"/>
              <a:t>Thank You</a:t>
            </a:r>
          </a:p>
        </p:txBody>
      </p:sp>
    </p:spTree>
    <p:extLst>
      <p:ext uri="{BB962C8B-B14F-4D97-AF65-F5344CB8AC3E}">
        <p14:creationId xmlns:p14="http://schemas.microsoft.com/office/powerpoint/2010/main" val="2916806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181</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Century Gothic (Headings)</vt:lpstr>
      <vt:lpstr>Wingdings 3</vt:lpstr>
      <vt:lpstr>Ion</vt:lpstr>
      <vt:lpstr>Mohamed Shoqeiry</vt:lpstr>
      <vt:lpstr>How does the web work?</vt:lpstr>
      <vt:lpstr>What do you need to be a web developer?</vt:lpstr>
      <vt:lpstr>Why did you choose to learn web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Mohamed Shoqeiry</dc:title>
  <dc:creator>Lenovo</dc:creator>
  <cp:lastModifiedBy>mohamed shoqeiry</cp:lastModifiedBy>
  <cp:revision>1</cp:revision>
  <dcterms:created xsi:type="dcterms:W3CDTF">2022-10-25T19:35:18Z</dcterms:created>
  <dcterms:modified xsi:type="dcterms:W3CDTF">2022-11-09T09:05:06Z</dcterms:modified>
</cp:coreProperties>
</file>