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B38EA-6697-64B0-E869-C3476AF3C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D0644-FEC1-480E-8406-3E6A0A93E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B3FE0-746D-B9F1-6E07-7D89526F2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B968-12FE-4DBE-AFED-511504EA2D30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B0201-2277-9A82-4D57-18E772BB0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1B580-EFC7-2E0D-38C2-44025C275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07A3-7D24-4315-BE9E-2721F2DB3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61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16B52-6E4A-1F3D-CF67-74E234966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D5A9E4-4D8B-56D9-E3DC-DAF5D1CF2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F116-F816-3C7F-9461-3B7230ABD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B968-12FE-4DBE-AFED-511504EA2D30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96ECD-AF90-B8F7-908F-724382ABC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D8D28-1118-6109-A068-C7B48C1E6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07A3-7D24-4315-BE9E-2721F2DB3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3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F2F41D-0AFC-D955-023E-C60A169157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C5FB4-C6C6-1819-1EDF-E204327B1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C44B7-C4E3-F604-C4A3-23D203BC9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B968-12FE-4DBE-AFED-511504EA2D30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2359A-32C6-7890-6D95-B903A6021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668FE-A126-14F6-888E-C38191C60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07A3-7D24-4315-BE9E-2721F2DB3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32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E90BE-D011-E5F9-DBDA-B203528A0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7D20C-AF81-7020-7870-E5B84CEBA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516FA-1C0F-94DB-56DE-B4F438544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B968-12FE-4DBE-AFED-511504EA2D30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5D31B-3AEC-8E1D-DBF0-DBD188F9B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6A6A0-B151-7A06-A3CB-DE214CE0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07A3-7D24-4315-BE9E-2721F2DB3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15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8222E-444F-9CA1-F71E-F48E10557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24106-1372-D4C8-62DB-176D5818F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EF625-2A28-A264-420E-45C03472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B968-12FE-4DBE-AFED-511504EA2D30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075FC-DB28-99C8-7271-9C7EDAFE9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812F-668E-4C51-4B53-78B3403E6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07A3-7D24-4315-BE9E-2721F2DB3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10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3118F-6C78-CAC9-3E1C-3E4E8134E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B3864-04D1-A430-230D-1D92A0B4B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3B2A0C-CB79-7FD4-957C-DA2C57938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E620B-BE60-2889-6A79-2B8510B8F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B968-12FE-4DBE-AFED-511504EA2D30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10F73-FFE9-F124-ED99-0CD7A384A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07CFB-D19A-E7F6-F723-AFD02CFC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07A3-7D24-4315-BE9E-2721F2DB3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93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6A71C-A4BB-A287-5134-6BFA40AE0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B3498-79E4-DD80-A15D-F3F607757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5BBAC-408A-6401-0844-A9ACCEC1E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096D93-19F0-3A24-6715-E705D6953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E95552-F369-AC9D-9766-93E7260FAD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84B32-90AA-7A4D-237A-E6689ECF4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B968-12FE-4DBE-AFED-511504EA2D30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433022-0E62-EF7D-C74A-C46864C85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614DEE-5FD9-E71E-B4AD-A32D1D4EB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07A3-7D24-4315-BE9E-2721F2DB3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55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98F27-9585-F148-83E7-5784EFD9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C30609-9440-3620-83EC-E5F6BD692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B968-12FE-4DBE-AFED-511504EA2D30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B4A129-6855-5AFA-C295-623EBBCF1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3CD2EA-1FE9-D2BE-A291-A683F01AB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07A3-7D24-4315-BE9E-2721F2DB3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23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32AA26-3855-A0F4-5BDC-79FC8457D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B968-12FE-4DBE-AFED-511504EA2D30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3ABCFB-0FC0-700B-A0EA-E1546F50C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2FD1F-18EF-4F33-5B3E-4CEEC74A2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07A3-7D24-4315-BE9E-2721F2DB3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43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32701-F08C-8FBF-BE58-5C782320C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FBE8F-B35F-3066-2313-73DC9238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379BD-6B5A-56B8-98D5-677FC313E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BEB68-1D56-C457-5270-28F693744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B968-12FE-4DBE-AFED-511504EA2D30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90444-9CFC-1BE2-3F8F-E5C75177C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53F86-AC5A-A730-9077-0415B45F4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07A3-7D24-4315-BE9E-2721F2DB3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89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6AD3E-083E-E7D5-B8BE-59D752417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7B2327-9A77-B9BA-4878-564C93385E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5EEE47-6A2D-21D3-8DF7-87A3DFE91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0D076-293A-A556-2795-0B60A57AC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B968-12FE-4DBE-AFED-511504EA2D30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FC269-0BA0-4D39-FC94-533A3071A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93DC4-D5EC-586F-5B78-C41B1CB54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07A3-7D24-4315-BE9E-2721F2DB3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14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41FFB3-EAAE-0269-75AE-9EC1EF47F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8979C-2B95-0821-7D20-AAE2601EB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402F4-A1C2-3F29-AB66-98B07DCEBE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CB968-12FE-4DBE-AFED-511504EA2D30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9FA6C-8FCB-AF37-30D0-EA676C8CF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F1618-57A9-1CC8-B2A7-1F5DF7EB9A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807A3-7D24-4315-BE9E-2721F2DB3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45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DE9B78-E7FB-484A-E2B7-3E9B325B5FDA}"/>
              </a:ext>
            </a:extLst>
          </p:cNvPr>
          <p:cNvSpPr/>
          <p:nvPr/>
        </p:nvSpPr>
        <p:spPr>
          <a:xfrm>
            <a:off x="2233649" y="774798"/>
            <a:ext cx="530491" cy="53049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84370B-335F-EF7B-9E73-AC21FDB08B14}"/>
              </a:ext>
            </a:extLst>
          </p:cNvPr>
          <p:cNvSpPr/>
          <p:nvPr/>
        </p:nvSpPr>
        <p:spPr>
          <a:xfrm>
            <a:off x="2764140" y="774798"/>
            <a:ext cx="530491" cy="53049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91E9A3-7C3B-4AC2-C432-66A4097040D7}"/>
              </a:ext>
            </a:extLst>
          </p:cNvPr>
          <p:cNvSpPr/>
          <p:nvPr/>
        </p:nvSpPr>
        <p:spPr>
          <a:xfrm>
            <a:off x="3294631" y="774798"/>
            <a:ext cx="530491" cy="53049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3F4CF4-275C-35A6-1BF4-07E29A4E88FA}"/>
              </a:ext>
            </a:extLst>
          </p:cNvPr>
          <p:cNvSpPr/>
          <p:nvPr/>
        </p:nvSpPr>
        <p:spPr>
          <a:xfrm>
            <a:off x="3825122" y="774798"/>
            <a:ext cx="530491" cy="53049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95D05E-745B-C3C1-B9F2-C4312D25A312}"/>
              </a:ext>
            </a:extLst>
          </p:cNvPr>
          <p:cNvSpPr/>
          <p:nvPr/>
        </p:nvSpPr>
        <p:spPr>
          <a:xfrm>
            <a:off x="4355613" y="774798"/>
            <a:ext cx="530491" cy="53049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9DD245-6828-7B95-1839-AE528022EB31}"/>
              </a:ext>
            </a:extLst>
          </p:cNvPr>
          <p:cNvSpPr/>
          <p:nvPr/>
        </p:nvSpPr>
        <p:spPr>
          <a:xfrm>
            <a:off x="4886104" y="774798"/>
            <a:ext cx="530491" cy="53049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5DA01D-CCA2-B5AF-7BB4-DF6AB5F4C399}"/>
              </a:ext>
            </a:extLst>
          </p:cNvPr>
          <p:cNvSpPr/>
          <p:nvPr/>
        </p:nvSpPr>
        <p:spPr>
          <a:xfrm>
            <a:off x="5416595" y="774798"/>
            <a:ext cx="530491" cy="53049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EB3317-BF62-FC05-9819-283548879840}"/>
              </a:ext>
            </a:extLst>
          </p:cNvPr>
          <p:cNvSpPr/>
          <p:nvPr/>
        </p:nvSpPr>
        <p:spPr>
          <a:xfrm>
            <a:off x="5947086" y="774798"/>
            <a:ext cx="530491" cy="53049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15865D-F39C-9CED-E92C-EDE973525C84}"/>
              </a:ext>
            </a:extLst>
          </p:cNvPr>
          <p:cNvSpPr txBox="1"/>
          <p:nvPr/>
        </p:nvSpPr>
        <p:spPr>
          <a:xfrm>
            <a:off x="2652458" y="1947463"/>
            <a:ext cx="292605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size = 4;</a:t>
            </a:r>
          </a:p>
          <a:p>
            <a:r>
              <a:rPr lang="en-US" dirty="0"/>
              <a:t>int[] data = new int[10]</a:t>
            </a:r>
          </a:p>
          <a:p>
            <a:endParaRPr lang="en-US" dirty="0"/>
          </a:p>
          <a:p>
            <a:r>
              <a:rPr lang="en-US" dirty="0"/>
              <a:t>Def append(number):</a:t>
            </a:r>
          </a:p>
          <a:p>
            <a:r>
              <a:rPr lang="en-US" dirty="0"/>
              <a:t>  data[indexLast+1] = number</a:t>
            </a:r>
          </a:p>
          <a:p>
            <a:r>
              <a:rPr lang="en-US" dirty="0"/>
              <a:t>  </a:t>
            </a:r>
            <a:r>
              <a:rPr lang="en-US" dirty="0" err="1"/>
              <a:t>indexLast</a:t>
            </a:r>
            <a:r>
              <a:rPr lang="en-US" dirty="0"/>
              <a:t> += 1</a:t>
            </a:r>
          </a:p>
          <a:p>
            <a:r>
              <a:rPr lang="en-US" dirty="0"/>
              <a:t>  size += 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4F8358-A7AB-296D-5274-EF9E5A5A9305}"/>
              </a:ext>
            </a:extLst>
          </p:cNvPr>
          <p:cNvSpPr/>
          <p:nvPr/>
        </p:nvSpPr>
        <p:spPr>
          <a:xfrm>
            <a:off x="2233649" y="4544080"/>
            <a:ext cx="530491" cy="53049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F7815B-0B7F-26C1-7296-7EF3C938D07D}"/>
              </a:ext>
            </a:extLst>
          </p:cNvPr>
          <p:cNvSpPr/>
          <p:nvPr/>
        </p:nvSpPr>
        <p:spPr>
          <a:xfrm>
            <a:off x="2764140" y="4544080"/>
            <a:ext cx="530491" cy="53049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036C3C4-EC0D-4188-8CA3-4A71926EC8D8}"/>
              </a:ext>
            </a:extLst>
          </p:cNvPr>
          <p:cNvSpPr/>
          <p:nvPr/>
        </p:nvSpPr>
        <p:spPr>
          <a:xfrm>
            <a:off x="3294631" y="4544080"/>
            <a:ext cx="530491" cy="53049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FA775A7-6B3F-1CD0-1EFC-D5F8513A2C6A}"/>
              </a:ext>
            </a:extLst>
          </p:cNvPr>
          <p:cNvSpPr/>
          <p:nvPr/>
        </p:nvSpPr>
        <p:spPr>
          <a:xfrm>
            <a:off x="3825122" y="4544080"/>
            <a:ext cx="530491" cy="53049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C94149D-5E35-097A-1327-8FADC7F43A3D}"/>
              </a:ext>
            </a:extLst>
          </p:cNvPr>
          <p:cNvSpPr/>
          <p:nvPr/>
        </p:nvSpPr>
        <p:spPr>
          <a:xfrm>
            <a:off x="4355613" y="4544080"/>
            <a:ext cx="530491" cy="53049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BA37DF5-4C9B-9C1A-8D74-5FA519C4A007}"/>
              </a:ext>
            </a:extLst>
          </p:cNvPr>
          <p:cNvSpPr/>
          <p:nvPr/>
        </p:nvSpPr>
        <p:spPr>
          <a:xfrm>
            <a:off x="4886104" y="4544080"/>
            <a:ext cx="530491" cy="53049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59E1284-7483-8678-B877-EBAC0E68A266}"/>
              </a:ext>
            </a:extLst>
          </p:cNvPr>
          <p:cNvSpPr/>
          <p:nvPr/>
        </p:nvSpPr>
        <p:spPr>
          <a:xfrm>
            <a:off x="5416595" y="4544080"/>
            <a:ext cx="530491" cy="53049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5E98D6B-0CC8-1AC9-D1EC-C32BB078E965}"/>
              </a:ext>
            </a:extLst>
          </p:cNvPr>
          <p:cNvSpPr/>
          <p:nvPr/>
        </p:nvSpPr>
        <p:spPr>
          <a:xfrm>
            <a:off x="5947086" y="4544080"/>
            <a:ext cx="530491" cy="53049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06C08CC-D3CF-7E99-60BF-5EEC946688E7}"/>
              </a:ext>
            </a:extLst>
          </p:cNvPr>
          <p:cNvSpPr txBox="1"/>
          <p:nvPr/>
        </p:nvSpPr>
        <p:spPr>
          <a:xfrm>
            <a:off x="2652458" y="5129029"/>
            <a:ext cx="29616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List.get</a:t>
            </a:r>
            <a:r>
              <a:rPr lang="en-US" dirty="0"/>
              <a:t>(1)</a:t>
            </a:r>
          </a:p>
          <a:p>
            <a:r>
              <a:rPr lang="en-US" dirty="0"/>
              <a:t>Array[0] = 1001</a:t>
            </a:r>
            <a:r>
              <a:rPr lang="ja-JP" altLang="en-US" dirty="0"/>
              <a:t>番地</a:t>
            </a:r>
            <a:endParaRPr lang="en-US" altLang="ja-JP" dirty="0"/>
          </a:p>
          <a:p>
            <a:r>
              <a:rPr lang="en-US" altLang="ja-JP" dirty="0"/>
              <a:t>Array[</a:t>
            </a:r>
            <a:r>
              <a:rPr lang="ja-JP" altLang="en-US" dirty="0"/>
              <a:t>１</a:t>
            </a:r>
            <a:r>
              <a:rPr lang="en-US" altLang="ja-JP" dirty="0"/>
              <a:t>] </a:t>
            </a:r>
            <a:r>
              <a:rPr lang="ja-JP" altLang="en-US" dirty="0"/>
              <a:t>変更＝＝</a:t>
            </a:r>
            <a:r>
              <a:rPr lang="en-US" altLang="ja-JP" dirty="0"/>
              <a:t>1002</a:t>
            </a:r>
            <a:r>
              <a:rPr lang="ja-JP" altLang="en-US" dirty="0"/>
              <a:t>番地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AA0C7F-A72B-13C8-A276-5A3C6CA81722}"/>
              </a:ext>
            </a:extLst>
          </p:cNvPr>
          <p:cNvSpPr txBox="1"/>
          <p:nvPr/>
        </p:nvSpPr>
        <p:spPr>
          <a:xfrm>
            <a:off x="7196537" y="4544080"/>
            <a:ext cx="1411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O(n)</a:t>
            </a:r>
          </a:p>
        </p:txBody>
      </p:sp>
    </p:spTree>
    <p:extLst>
      <p:ext uri="{BB962C8B-B14F-4D97-AF65-F5344CB8AC3E}">
        <p14:creationId xmlns:p14="http://schemas.microsoft.com/office/powerpoint/2010/main" val="1148407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CEE3D3B-5DEE-3540-0DE2-D2958D55FF56}"/>
              </a:ext>
            </a:extLst>
          </p:cNvPr>
          <p:cNvSpPr/>
          <p:nvPr/>
        </p:nvSpPr>
        <p:spPr>
          <a:xfrm>
            <a:off x="3011940" y="3252752"/>
            <a:ext cx="1403011" cy="42578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CE8188-868C-9420-7403-2EDF65DB4260}"/>
              </a:ext>
            </a:extLst>
          </p:cNvPr>
          <p:cNvSpPr/>
          <p:nvPr/>
        </p:nvSpPr>
        <p:spPr>
          <a:xfrm>
            <a:off x="9047443" y="1870680"/>
            <a:ext cx="1403011" cy="42578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8427447-E9A5-D77B-E192-A8149E543761}"/>
              </a:ext>
            </a:extLst>
          </p:cNvPr>
          <p:cNvCxnSpPr/>
          <p:nvPr/>
        </p:nvCxnSpPr>
        <p:spPr>
          <a:xfrm>
            <a:off x="1054003" y="1095884"/>
            <a:ext cx="504199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8145A0-12ED-CA1B-0894-EE2F5A645947}"/>
              </a:ext>
            </a:extLst>
          </p:cNvPr>
          <p:cNvCxnSpPr/>
          <p:nvPr/>
        </p:nvCxnSpPr>
        <p:spPr>
          <a:xfrm>
            <a:off x="1054003" y="2163848"/>
            <a:ext cx="504199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463B6F0-49B1-F931-357E-BCDD4B675D13}"/>
              </a:ext>
            </a:extLst>
          </p:cNvPr>
          <p:cNvSpPr/>
          <p:nvPr/>
        </p:nvSpPr>
        <p:spPr>
          <a:xfrm>
            <a:off x="2170833" y="1262015"/>
            <a:ext cx="956282" cy="72315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842642-FD00-933C-8CA1-BCAB809C78AD}"/>
              </a:ext>
            </a:extLst>
          </p:cNvPr>
          <p:cNvCxnSpPr>
            <a:cxnSpLocks/>
          </p:cNvCxnSpPr>
          <p:nvPr/>
        </p:nvCxnSpPr>
        <p:spPr>
          <a:xfrm>
            <a:off x="-495591" y="1563554"/>
            <a:ext cx="13541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2C2AF21-82D2-B677-AEA4-F4B5A5B60D6C}"/>
              </a:ext>
            </a:extLst>
          </p:cNvPr>
          <p:cNvSpPr/>
          <p:nvPr/>
        </p:nvSpPr>
        <p:spPr>
          <a:xfrm>
            <a:off x="3235305" y="1262015"/>
            <a:ext cx="956282" cy="72315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0305D8-A355-68DC-25CA-316C27888144}"/>
              </a:ext>
            </a:extLst>
          </p:cNvPr>
          <p:cNvSpPr/>
          <p:nvPr/>
        </p:nvSpPr>
        <p:spPr>
          <a:xfrm>
            <a:off x="4378888" y="1262015"/>
            <a:ext cx="956282" cy="72315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B274DE-7A39-606E-6B4C-495E670125A2}"/>
              </a:ext>
            </a:extLst>
          </p:cNvPr>
          <p:cNvSpPr/>
          <p:nvPr/>
        </p:nvSpPr>
        <p:spPr>
          <a:xfrm>
            <a:off x="5835410" y="1262015"/>
            <a:ext cx="956282" cy="72315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2A8ECA-E173-8DEC-2E47-F21C17A2CA99}"/>
              </a:ext>
            </a:extLst>
          </p:cNvPr>
          <p:cNvSpPr/>
          <p:nvPr/>
        </p:nvSpPr>
        <p:spPr>
          <a:xfrm>
            <a:off x="1591482" y="4278835"/>
            <a:ext cx="530491" cy="53049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EB528D-948C-4FE6-6597-0AAF4389BFAB}"/>
              </a:ext>
            </a:extLst>
          </p:cNvPr>
          <p:cNvSpPr/>
          <p:nvPr/>
        </p:nvSpPr>
        <p:spPr>
          <a:xfrm>
            <a:off x="2121973" y="4278835"/>
            <a:ext cx="530491" cy="53049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C0D62D-E08C-A22E-AF6C-C66B46971124}"/>
              </a:ext>
            </a:extLst>
          </p:cNvPr>
          <p:cNvSpPr/>
          <p:nvPr/>
        </p:nvSpPr>
        <p:spPr>
          <a:xfrm>
            <a:off x="2652464" y="4278835"/>
            <a:ext cx="530491" cy="53049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6CDE62-BCD5-A8F3-C5FA-580CB6F290FB}"/>
              </a:ext>
            </a:extLst>
          </p:cNvPr>
          <p:cNvSpPr/>
          <p:nvPr/>
        </p:nvSpPr>
        <p:spPr>
          <a:xfrm>
            <a:off x="3182955" y="4278835"/>
            <a:ext cx="530491" cy="53049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3B385B1-93C9-27A6-09D8-46EE80A9FF0C}"/>
              </a:ext>
            </a:extLst>
          </p:cNvPr>
          <p:cNvSpPr/>
          <p:nvPr/>
        </p:nvSpPr>
        <p:spPr>
          <a:xfrm>
            <a:off x="767822" y="3216105"/>
            <a:ext cx="1403011" cy="42578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4E512A-C5F9-C1DF-C161-B738CA66D20C}"/>
              </a:ext>
            </a:extLst>
          </p:cNvPr>
          <p:cNvSpPr/>
          <p:nvPr/>
        </p:nvSpPr>
        <p:spPr>
          <a:xfrm>
            <a:off x="1046447" y="1262015"/>
            <a:ext cx="956282" cy="72315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6DE212A-4BD9-9DF0-24C7-9DEBD491700F}"/>
              </a:ext>
            </a:extLst>
          </p:cNvPr>
          <p:cNvCxnSpPr>
            <a:cxnSpLocks/>
            <a:stCxn id="9" idx="2"/>
            <a:endCxn id="25" idx="0"/>
          </p:cNvCxnSpPr>
          <p:nvPr/>
        </p:nvCxnSpPr>
        <p:spPr>
          <a:xfrm flipH="1">
            <a:off x="3448201" y="3678541"/>
            <a:ext cx="265245" cy="6002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4F15F45-ACAA-B7F6-B2A0-F47F5A1D5C49}"/>
              </a:ext>
            </a:extLst>
          </p:cNvPr>
          <p:cNvCxnSpPr>
            <a:cxnSpLocks/>
            <a:stCxn id="30" idx="2"/>
            <a:endCxn id="22" idx="0"/>
          </p:cNvCxnSpPr>
          <p:nvPr/>
        </p:nvCxnSpPr>
        <p:spPr>
          <a:xfrm>
            <a:off x="1469328" y="3641894"/>
            <a:ext cx="387400" cy="636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177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DE9B78-E7FB-484A-E2B7-3E9B325B5FDA}"/>
              </a:ext>
            </a:extLst>
          </p:cNvPr>
          <p:cNvSpPr/>
          <p:nvPr/>
        </p:nvSpPr>
        <p:spPr>
          <a:xfrm>
            <a:off x="2233649" y="774798"/>
            <a:ext cx="530491" cy="53049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84370B-335F-EF7B-9E73-AC21FDB08B14}"/>
              </a:ext>
            </a:extLst>
          </p:cNvPr>
          <p:cNvSpPr/>
          <p:nvPr/>
        </p:nvSpPr>
        <p:spPr>
          <a:xfrm>
            <a:off x="2764140" y="774798"/>
            <a:ext cx="530491" cy="53049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91E9A3-7C3B-4AC2-C432-66A4097040D7}"/>
              </a:ext>
            </a:extLst>
          </p:cNvPr>
          <p:cNvSpPr/>
          <p:nvPr/>
        </p:nvSpPr>
        <p:spPr>
          <a:xfrm>
            <a:off x="3294631" y="774798"/>
            <a:ext cx="530491" cy="53049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3F4CF4-275C-35A6-1BF4-07E29A4E88FA}"/>
              </a:ext>
            </a:extLst>
          </p:cNvPr>
          <p:cNvSpPr/>
          <p:nvPr/>
        </p:nvSpPr>
        <p:spPr>
          <a:xfrm>
            <a:off x="3825122" y="774798"/>
            <a:ext cx="530491" cy="53049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95D05E-745B-C3C1-B9F2-C4312D25A312}"/>
              </a:ext>
            </a:extLst>
          </p:cNvPr>
          <p:cNvSpPr/>
          <p:nvPr/>
        </p:nvSpPr>
        <p:spPr>
          <a:xfrm>
            <a:off x="4355613" y="774798"/>
            <a:ext cx="530491" cy="53049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9DD245-6828-7B95-1839-AE528022EB31}"/>
              </a:ext>
            </a:extLst>
          </p:cNvPr>
          <p:cNvSpPr/>
          <p:nvPr/>
        </p:nvSpPr>
        <p:spPr>
          <a:xfrm>
            <a:off x="4886104" y="774798"/>
            <a:ext cx="530491" cy="53049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5DA01D-CCA2-B5AF-7BB4-DF6AB5F4C399}"/>
              </a:ext>
            </a:extLst>
          </p:cNvPr>
          <p:cNvSpPr/>
          <p:nvPr/>
        </p:nvSpPr>
        <p:spPr>
          <a:xfrm>
            <a:off x="5416595" y="774798"/>
            <a:ext cx="530491" cy="53049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EB3317-BF62-FC05-9819-283548879840}"/>
              </a:ext>
            </a:extLst>
          </p:cNvPr>
          <p:cNvSpPr/>
          <p:nvPr/>
        </p:nvSpPr>
        <p:spPr>
          <a:xfrm>
            <a:off x="5947086" y="774798"/>
            <a:ext cx="530491" cy="53049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06C08CC-D3CF-7E99-60BF-5EEC946688E7}"/>
              </a:ext>
            </a:extLst>
          </p:cNvPr>
          <p:cNvSpPr txBox="1"/>
          <p:nvPr/>
        </p:nvSpPr>
        <p:spPr>
          <a:xfrm>
            <a:off x="2029521" y="1953060"/>
            <a:ext cx="1350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List.get</a:t>
            </a:r>
            <a:r>
              <a:rPr lang="en-US" dirty="0"/>
              <a:t>(100)</a:t>
            </a:r>
          </a:p>
          <a:p>
            <a:r>
              <a:rPr lang="en-US" dirty="0"/>
              <a:t>== Shifting </a:t>
            </a:r>
          </a:p>
        </p:txBody>
      </p:sp>
    </p:spTree>
    <p:extLst>
      <p:ext uri="{BB962C8B-B14F-4D97-AF65-F5344CB8AC3E}">
        <p14:creationId xmlns:p14="http://schemas.microsoft.com/office/powerpoint/2010/main" val="2288219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1948AA-58F5-81C2-6EFF-56BB757BAB61}"/>
              </a:ext>
            </a:extLst>
          </p:cNvPr>
          <p:cNvSpPr/>
          <p:nvPr/>
        </p:nvSpPr>
        <p:spPr>
          <a:xfrm>
            <a:off x="1633355" y="1403011"/>
            <a:ext cx="1403011" cy="10609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7EC07E-6117-DE86-4FA4-76516E4715E1}"/>
              </a:ext>
            </a:extLst>
          </p:cNvPr>
          <p:cNvSpPr/>
          <p:nvPr/>
        </p:nvSpPr>
        <p:spPr>
          <a:xfrm>
            <a:off x="1633355" y="2463994"/>
            <a:ext cx="1403011" cy="50257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 Node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610523-8EF9-90C7-1F70-19120E12A4CC}"/>
              </a:ext>
            </a:extLst>
          </p:cNvPr>
          <p:cNvSpPr/>
          <p:nvPr/>
        </p:nvSpPr>
        <p:spPr>
          <a:xfrm>
            <a:off x="125642" y="411828"/>
            <a:ext cx="1403011" cy="50257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AF2C76-79AD-AB18-05DA-7264EF293E86}"/>
              </a:ext>
            </a:extLst>
          </p:cNvPr>
          <p:cNvSpPr/>
          <p:nvPr/>
        </p:nvSpPr>
        <p:spPr>
          <a:xfrm>
            <a:off x="3887944" y="1403011"/>
            <a:ext cx="1403011" cy="10609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139408-FDAD-16BB-AED9-B73ADA89C34C}"/>
              </a:ext>
            </a:extLst>
          </p:cNvPr>
          <p:cNvSpPr/>
          <p:nvPr/>
        </p:nvSpPr>
        <p:spPr>
          <a:xfrm>
            <a:off x="3887944" y="2463994"/>
            <a:ext cx="1403011" cy="50257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 Node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15D5BD-30E1-8D8F-072A-E859A5B9878B}"/>
              </a:ext>
            </a:extLst>
          </p:cNvPr>
          <p:cNvSpPr/>
          <p:nvPr/>
        </p:nvSpPr>
        <p:spPr>
          <a:xfrm>
            <a:off x="5947089" y="1403011"/>
            <a:ext cx="1403011" cy="10609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A25A78-8F3A-32D5-90AC-D212D4EE1FD2}"/>
              </a:ext>
            </a:extLst>
          </p:cNvPr>
          <p:cNvSpPr/>
          <p:nvPr/>
        </p:nvSpPr>
        <p:spPr>
          <a:xfrm>
            <a:off x="5947089" y="2463994"/>
            <a:ext cx="1403011" cy="50257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 Node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6046C1-1206-F302-F7C2-D8592FB99822}"/>
              </a:ext>
            </a:extLst>
          </p:cNvPr>
          <p:cNvSpPr/>
          <p:nvPr/>
        </p:nvSpPr>
        <p:spPr>
          <a:xfrm>
            <a:off x="8094650" y="1403011"/>
            <a:ext cx="1403011" cy="10609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E96677-1D45-582C-DD18-08AB8EB76515}"/>
              </a:ext>
            </a:extLst>
          </p:cNvPr>
          <p:cNvSpPr/>
          <p:nvPr/>
        </p:nvSpPr>
        <p:spPr>
          <a:xfrm>
            <a:off x="8094650" y="2463994"/>
            <a:ext cx="1403011" cy="50257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 Node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8F5083-9854-C567-1F44-D68C794B4C45}"/>
              </a:ext>
            </a:extLst>
          </p:cNvPr>
          <p:cNvCxnSpPr>
            <a:stCxn id="5" idx="2"/>
            <a:endCxn id="2" idx="1"/>
          </p:cNvCxnSpPr>
          <p:nvPr/>
        </p:nvCxnSpPr>
        <p:spPr>
          <a:xfrm>
            <a:off x="827148" y="914399"/>
            <a:ext cx="806207" cy="10191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A69C0CC-04D5-5F97-5F30-B3202F89EAB6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 flipV="1">
            <a:off x="3036366" y="1933503"/>
            <a:ext cx="851578" cy="7817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A94BB82-798D-3C10-E0DD-8F2EBF1A1F1D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5290955" y="1933503"/>
            <a:ext cx="656134" cy="7817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D8F7A84-6A6A-2D26-C588-C194D85E7F9D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7350100" y="1933503"/>
            <a:ext cx="744550" cy="7817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2853814-5241-73C2-BB24-80E1F8D33FF2}"/>
              </a:ext>
            </a:extLst>
          </p:cNvPr>
          <p:cNvSpPr/>
          <p:nvPr/>
        </p:nvSpPr>
        <p:spPr>
          <a:xfrm>
            <a:off x="1633355" y="3273692"/>
            <a:ext cx="1403011" cy="50257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 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75E05A-C73D-4C1D-54F8-A67C36D8ACBE}"/>
              </a:ext>
            </a:extLst>
          </p:cNvPr>
          <p:cNvSpPr/>
          <p:nvPr/>
        </p:nvSpPr>
        <p:spPr>
          <a:xfrm>
            <a:off x="3887943" y="3273692"/>
            <a:ext cx="1403011" cy="50257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102B716-3347-DA77-3538-0EC637CF96A3}"/>
              </a:ext>
            </a:extLst>
          </p:cNvPr>
          <p:cNvSpPr/>
          <p:nvPr/>
        </p:nvSpPr>
        <p:spPr>
          <a:xfrm>
            <a:off x="6096000" y="3273692"/>
            <a:ext cx="1403011" cy="50257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 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5E3484A-0044-DE37-BBC0-7A7459D0A597}"/>
              </a:ext>
            </a:extLst>
          </p:cNvPr>
          <p:cNvSpPr/>
          <p:nvPr/>
        </p:nvSpPr>
        <p:spPr>
          <a:xfrm>
            <a:off x="1633355" y="4027548"/>
            <a:ext cx="1403011" cy="50257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Array[0]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4F36062-DA3B-546D-13E3-C67F16440782}"/>
              </a:ext>
            </a:extLst>
          </p:cNvPr>
          <p:cNvSpPr/>
          <p:nvPr/>
        </p:nvSpPr>
        <p:spPr>
          <a:xfrm>
            <a:off x="3887943" y="4027548"/>
            <a:ext cx="1403011" cy="50257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Array[1]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5E24278-DC63-737F-D0B9-3F3F895032A5}"/>
              </a:ext>
            </a:extLst>
          </p:cNvPr>
          <p:cNvSpPr/>
          <p:nvPr/>
        </p:nvSpPr>
        <p:spPr>
          <a:xfrm>
            <a:off x="6096000" y="4027548"/>
            <a:ext cx="1403011" cy="50257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Array[2]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3315CF6-CA99-7D3A-95A9-63BA70796E57}"/>
              </a:ext>
            </a:extLst>
          </p:cNvPr>
          <p:cNvSpPr/>
          <p:nvPr/>
        </p:nvSpPr>
        <p:spPr>
          <a:xfrm>
            <a:off x="8094650" y="3273692"/>
            <a:ext cx="1403011" cy="50257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 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30C619F-C89B-CB27-A02C-84289FDB43A8}"/>
              </a:ext>
            </a:extLst>
          </p:cNvPr>
          <p:cNvSpPr/>
          <p:nvPr/>
        </p:nvSpPr>
        <p:spPr>
          <a:xfrm>
            <a:off x="8094650" y="4027548"/>
            <a:ext cx="1403011" cy="50257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Array[3]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BB4780-0AAE-8398-642F-177D0440256A}"/>
              </a:ext>
            </a:extLst>
          </p:cNvPr>
          <p:cNvSpPr/>
          <p:nvPr/>
        </p:nvSpPr>
        <p:spPr>
          <a:xfrm>
            <a:off x="10242211" y="1403011"/>
            <a:ext cx="1403011" cy="10609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A35FFA5-DEF2-3B9F-A61C-DD26A5FB9348}"/>
              </a:ext>
            </a:extLst>
          </p:cNvPr>
          <p:cNvSpPr/>
          <p:nvPr/>
        </p:nvSpPr>
        <p:spPr>
          <a:xfrm>
            <a:off x="10242211" y="2463994"/>
            <a:ext cx="1403011" cy="50257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BE74C94-F2B7-E35C-FCAC-E84660C7C0A3}"/>
              </a:ext>
            </a:extLst>
          </p:cNvPr>
          <p:cNvSpPr/>
          <p:nvPr/>
        </p:nvSpPr>
        <p:spPr>
          <a:xfrm>
            <a:off x="10242211" y="3273692"/>
            <a:ext cx="1403011" cy="50257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 4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9EB9BB-872F-27F3-88F1-8A45C3AF983C}"/>
              </a:ext>
            </a:extLst>
          </p:cNvPr>
          <p:cNvSpPr/>
          <p:nvPr/>
        </p:nvSpPr>
        <p:spPr>
          <a:xfrm>
            <a:off x="10242211" y="4027548"/>
            <a:ext cx="1403011" cy="50257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Array[3]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186CFBC-2912-E449-78C7-59B05DF1BCBD}"/>
              </a:ext>
            </a:extLst>
          </p:cNvPr>
          <p:cNvCxnSpPr>
            <a:cxnSpLocks/>
            <a:stCxn id="11" idx="3"/>
            <a:endCxn id="44" idx="1"/>
          </p:cNvCxnSpPr>
          <p:nvPr/>
        </p:nvCxnSpPr>
        <p:spPr>
          <a:xfrm flipV="1">
            <a:off x="9497661" y="1933503"/>
            <a:ext cx="744550" cy="7817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746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1948AA-58F5-81C2-6EFF-56BB757BAB61}"/>
              </a:ext>
            </a:extLst>
          </p:cNvPr>
          <p:cNvSpPr/>
          <p:nvPr/>
        </p:nvSpPr>
        <p:spPr>
          <a:xfrm>
            <a:off x="1633355" y="1137765"/>
            <a:ext cx="1403011" cy="106098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7EC07E-6117-DE86-4FA4-76516E4715E1}"/>
              </a:ext>
            </a:extLst>
          </p:cNvPr>
          <p:cNvSpPr/>
          <p:nvPr/>
        </p:nvSpPr>
        <p:spPr>
          <a:xfrm>
            <a:off x="1633355" y="2198748"/>
            <a:ext cx="1403011" cy="50257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 Node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610523-8EF9-90C7-1F70-19120E12A4CC}"/>
              </a:ext>
            </a:extLst>
          </p:cNvPr>
          <p:cNvSpPr/>
          <p:nvPr/>
        </p:nvSpPr>
        <p:spPr>
          <a:xfrm>
            <a:off x="125642" y="146582"/>
            <a:ext cx="1403011" cy="50257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AF2C76-79AD-AB18-05DA-7264EF293E86}"/>
              </a:ext>
            </a:extLst>
          </p:cNvPr>
          <p:cNvSpPr/>
          <p:nvPr/>
        </p:nvSpPr>
        <p:spPr>
          <a:xfrm>
            <a:off x="3887944" y="1137765"/>
            <a:ext cx="1403011" cy="10609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139408-FDAD-16BB-AED9-B73ADA89C34C}"/>
              </a:ext>
            </a:extLst>
          </p:cNvPr>
          <p:cNvSpPr/>
          <p:nvPr/>
        </p:nvSpPr>
        <p:spPr>
          <a:xfrm>
            <a:off x="3887944" y="2198748"/>
            <a:ext cx="1403011" cy="50257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 Node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15D5BD-30E1-8D8F-072A-E859A5B9878B}"/>
              </a:ext>
            </a:extLst>
          </p:cNvPr>
          <p:cNvSpPr/>
          <p:nvPr/>
        </p:nvSpPr>
        <p:spPr>
          <a:xfrm>
            <a:off x="5947089" y="1137765"/>
            <a:ext cx="1403011" cy="10609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A25A78-8F3A-32D5-90AC-D212D4EE1FD2}"/>
              </a:ext>
            </a:extLst>
          </p:cNvPr>
          <p:cNvSpPr/>
          <p:nvPr/>
        </p:nvSpPr>
        <p:spPr>
          <a:xfrm>
            <a:off x="5947089" y="2198748"/>
            <a:ext cx="1403011" cy="50257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 Node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6046C1-1206-F302-F7C2-D8592FB99822}"/>
              </a:ext>
            </a:extLst>
          </p:cNvPr>
          <p:cNvSpPr/>
          <p:nvPr/>
        </p:nvSpPr>
        <p:spPr>
          <a:xfrm>
            <a:off x="8094650" y="1137765"/>
            <a:ext cx="1403011" cy="10609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E96677-1D45-582C-DD18-08AB8EB76515}"/>
              </a:ext>
            </a:extLst>
          </p:cNvPr>
          <p:cNvSpPr/>
          <p:nvPr/>
        </p:nvSpPr>
        <p:spPr>
          <a:xfrm>
            <a:off x="8094650" y="2198748"/>
            <a:ext cx="1403011" cy="50257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8F5083-9854-C567-1F44-D68C794B4C45}"/>
              </a:ext>
            </a:extLst>
          </p:cNvPr>
          <p:cNvCxnSpPr>
            <a:cxnSpLocks/>
            <a:stCxn id="5" idx="2"/>
            <a:endCxn id="2" idx="1"/>
          </p:cNvCxnSpPr>
          <p:nvPr/>
        </p:nvCxnSpPr>
        <p:spPr>
          <a:xfrm>
            <a:off x="827148" y="649153"/>
            <a:ext cx="806207" cy="10191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A69C0CC-04D5-5F97-5F30-B3202F89EAB6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 flipV="1">
            <a:off x="3036366" y="1668257"/>
            <a:ext cx="851578" cy="7817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A94BB82-798D-3C10-E0DD-8F2EBF1A1F1D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5290955" y="1668257"/>
            <a:ext cx="656134" cy="7817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D8F7A84-6A6A-2D26-C588-C194D85E7F9D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7350100" y="1668257"/>
            <a:ext cx="744550" cy="7817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2853814-5241-73C2-BB24-80E1F8D33FF2}"/>
              </a:ext>
            </a:extLst>
          </p:cNvPr>
          <p:cNvSpPr/>
          <p:nvPr/>
        </p:nvSpPr>
        <p:spPr>
          <a:xfrm>
            <a:off x="1633355" y="3008446"/>
            <a:ext cx="1403011" cy="50257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 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75E05A-C73D-4C1D-54F8-A67C36D8ACBE}"/>
              </a:ext>
            </a:extLst>
          </p:cNvPr>
          <p:cNvSpPr/>
          <p:nvPr/>
        </p:nvSpPr>
        <p:spPr>
          <a:xfrm>
            <a:off x="3887943" y="3008446"/>
            <a:ext cx="1403011" cy="50257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102B716-3347-DA77-3538-0EC637CF96A3}"/>
              </a:ext>
            </a:extLst>
          </p:cNvPr>
          <p:cNvSpPr/>
          <p:nvPr/>
        </p:nvSpPr>
        <p:spPr>
          <a:xfrm>
            <a:off x="6096000" y="3008446"/>
            <a:ext cx="1403011" cy="50257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 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3315CF6-CA99-7D3A-95A9-63BA70796E57}"/>
              </a:ext>
            </a:extLst>
          </p:cNvPr>
          <p:cNvSpPr/>
          <p:nvPr/>
        </p:nvSpPr>
        <p:spPr>
          <a:xfrm>
            <a:off x="8094650" y="3008446"/>
            <a:ext cx="1403011" cy="50257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 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667BE1-0AE9-DB9B-E879-242816830180}"/>
              </a:ext>
            </a:extLst>
          </p:cNvPr>
          <p:cNvSpPr/>
          <p:nvPr/>
        </p:nvSpPr>
        <p:spPr>
          <a:xfrm>
            <a:off x="1633355" y="3971708"/>
            <a:ext cx="1403011" cy="106098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FD698E-B489-86B4-0DFB-36098961C466}"/>
              </a:ext>
            </a:extLst>
          </p:cNvPr>
          <p:cNvSpPr/>
          <p:nvPr/>
        </p:nvSpPr>
        <p:spPr>
          <a:xfrm>
            <a:off x="1633355" y="5032691"/>
            <a:ext cx="1403011" cy="50257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 Node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E6F954-08FD-168D-467A-872D42AC9EE4}"/>
              </a:ext>
            </a:extLst>
          </p:cNvPr>
          <p:cNvSpPr/>
          <p:nvPr/>
        </p:nvSpPr>
        <p:spPr>
          <a:xfrm>
            <a:off x="125642" y="2980525"/>
            <a:ext cx="1403011" cy="50257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FF918A-C416-19B3-82AE-DB8CEB3A3B98}"/>
              </a:ext>
            </a:extLst>
          </p:cNvPr>
          <p:cNvSpPr/>
          <p:nvPr/>
        </p:nvSpPr>
        <p:spPr>
          <a:xfrm>
            <a:off x="3887944" y="3971708"/>
            <a:ext cx="1403011" cy="10609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D7C21B-185C-DD60-B7AA-9DE680E0C3F8}"/>
              </a:ext>
            </a:extLst>
          </p:cNvPr>
          <p:cNvSpPr/>
          <p:nvPr/>
        </p:nvSpPr>
        <p:spPr>
          <a:xfrm>
            <a:off x="3887944" y="5032691"/>
            <a:ext cx="1403011" cy="50257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 Node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EE3BB1-E638-AE9E-5DC0-FA9FD14C364A}"/>
              </a:ext>
            </a:extLst>
          </p:cNvPr>
          <p:cNvSpPr/>
          <p:nvPr/>
        </p:nvSpPr>
        <p:spPr>
          <a:xfrm>
            <a:off x="5947089" y="3971708"/>
            <a:ext cx="1403011" cy="10609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11B178-D49D-469D-A31F-D84C981DF33A}"/>
              </a:ext>
            </a:extLst>
          </p:cNvPr>
          <p:cNvSpPr/>
          <p:nvPr/>
        </p:nvSpPr>
        <p:spPr>
          <a:xfrm>
            <a:off x="5947089" y="5032691"/>
            <a:ext cx="1403011" cy="50257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 Node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CC2899-B18F-29E1-F698-59FA6372C398}"/>
              </a:ext>
            </a:extLst>
          </p:cNvPr>
          <p:cNvSpPr/>
          <p:nvPr/>
        </p:nvSpPr>
        <p:spPr>
          <a:xfrm>
            <a:off x="8094650" y="3971708"/>
            <a:ext cx="1403011" cy="10609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27913D-BA88-1872-4C26-03E1FCDA4CC1}"/>
              </a:ext>
            </a:extLst>
          </p:cNvPr>
          <p:cNvSpPr/>
          <p:nvPr/>
        </p:nvSpPr>
        <p:spPr>
          <a:xfrm>
            <a:off x="8094650" y="5032691"/>
            <a:ext cx="1403011" cy="50257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NULL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260DC55-F776-2978-C398-07E02BFD31A1}"/>
              </a:ext>
            </a:extLst>
          </p:cNvPr>
          <p:cNvCxnSpPr>
            <a:cxnSpLocks/>
            <a:stCxn id="13" idx="2"/>
            <a:endCxn id="18" idx="1"/>
          </p:cNvCxnSpPr>
          <p:nvPr/>
        </p:nvCxnSpPr>
        <p:spPr>
          <a:xfrm>
            <a:off x="827148" y="3483096"/>
            <a:ext cx="7267502" cy="10191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8F6DA7-2966-5139-94C3-A3B7CE42AFFD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3036366" y="4502200"/>
            <a:ext cx="851578" cy="7817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B7F840-693E-9E61-2783-DE1D3ADDE62C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5290955" y="4502200"/>
            <a:ext cx="656134" cy="7817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D77E09B-D674-35A4-615E-CCFF5BA8180B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7350100" y="4502200"/>
            <a:ext cx="744550" cy="7817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7B36297-3383-5F72-143F-D2AE0665B2FA}"/>
              </a:ext>
            </a:extLst>
          </p:cNvPr>
          <p:cNvSpPr/>
          <p:nvPr/>
        </p:nvSpPr>
        <p:spPr>
          <a:xfrm>
            <a:off x="1633355" y="5842389"/>
            <a:ext cx="1403011" cy="50257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 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B6D421-00C4-874C-1EEC-5A63F648035E}"/>
              </a:ext>
            </a:extLst>
          </p:cNvPr>
          <p:cNvSpPr/>
          <p:nvPr/>
        </p:nvSpPr>
        <p:spPr>
          <a:xfrm>
            <a:off x="3887943" y="5842389"/>
            <a:ext cx="1403011" cy="50257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892709D-BE2D-D21E-704E-88F29934FB74}"/>
              </a:ext>
            </a:extLst>
          </p:cNvPr>
          <p:cNvSpPr/>
          <p:nvPr/>
        </p:nvSpPr>
        <p:spPr>
          <a:xfrm>
            <a:off x="6096000" y="5842389"/>
            <a:ext cx="1403011" cy="50257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 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C14889A-D6A1-14D5-4AF3-78277E66B15A}"/>
              </a:ext>
            </a:extLst>
          </p:cNvPr>
          <p:cNvSpPr/>
          <p:nvPr/>
        </p:nvSpPr>
        <p:spPr>
          <a:xfrm>
            <a:off x="8094650" y="5842389"/>
            <a:ext cx="1403011" cy="50257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 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A66CC15-9AA4-AE65-73F8-9A92774F166F}"/>
              </a:ext>
            </a:extLst>
          </p:cNvPr>
          <p:cNvSpPr txBox="1"/>
          <p:nvPr/>
        </p:nvSpPr>
        <p:spPr>
          <a:xfrm>
            <a:off x="9793154" y="3971708"/>
            <a:ext cx="204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O(1) * O(n)</a:t>
            </a:r>
          </a:p>
        </p:txBody>
      </p:sp>
    </p:spTree>
    <p:extLst>
      <p:ext uri="{BB962C8B-B14F-4D97-AF65-F5344CB8AC3E}">
        <p14:creationId xmlns:p14="http://schemas.microsoft.com/office/powerpoint/2010/main" val="1488945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1948AA-58F5-81C2-6EFF-56BB757BAB61}"/>
              </a:ext>
            </a:extLst>
          </p:cNvPr>
          <p:cNvSpPr/>
          <p:nvPr/>
        </p:nvSpPr>
        <p:spPr>
          <a:xfrm>
            <a:off x="1633355" y="1403011"/>
            <a:ext cx="1403011" cy="10609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7EC07E-6117-DE86-4FA4-76516E4715E1}"/>
              </a:ext>
            </a:extLst>
          </p:cNvPr>
          <p:cNvSpPr/>
          <p:nvPr/>
        </p:nvSpPr>
        <p:spPr>
          <a:xfrm>
            <a:off x="1633355" y="2463994"/>
            <a:ext cx="1403011" cy="50257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 Node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610523-8EF9-90C7-1F70-19120E12A4CC}"/>
              </a:ext>
            </a:extLst>
          </p:cNvPr>
          <p:cNvSpPr/>
          <p:nvPr/>
        </p:nvSpPr>
        <p:spPr>
          <a:xfrm>
            <a:off x="125642" y="411828"/>
            <a:ext cx="1403011" cy="50257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AF2C76-79AD-AB18-05DA-7264EF293E86}"/>
              </a:ext>
            </a:extLst>
          </p:cNvPr>
          <p:cNvSpPr/>
          <p:nvPr/>
        </p:nvSpPr>
        <p:spPr>
          <a:xfrm>
            <a:off x="3887944" y="1403011"/>
            <a:ext cx="1403011" cy="10609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139408-FDAD-16BB-AED9-B73ADA89C34C}"/>
              </a:ext>
            </a:extLst>
          </p:cNvPr>
          <p:cNvSpPr/>
          <p:nvPr/>
        </p:nvSpPr>
        <p:spPr>
          <a:xfrm>
            <a:off x="3887944" y="2463994"/>
            <a:ext cx="1403011" cy="50257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 Node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15D5BD-30E1-8D8F-072A-E859A5B9878B}"/>
              </a:ext>
            </a:extLst>
          </p:cNvPr>
          <p:cNvSpPr/>
          <p:nvPr/>
        </p:nvSpPr>
        <p:spPr>
          <a:xfrm>
            <a:off x="5947089" y="1403011"/>
            <a:ext cx="1403011" cy="10609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A25A78-8F3A-32D5-90AC-D212D4EE1FD2}"/>
              </a:ext>
            </a:extLst>
          </p:cNvPr>
          <p:cNvSpPr/>
          <p:nvPr/>
        </p:nvSpPr>
        <p:spPr>
          <a:xfrm>
            <a:off x="5947089" y="2463994"/>
            <a:ext cx="1403011" cy="50257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 Node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6046C1-1206-F302-F7C2-D8592FB99822}"/>
              </a:ext>
            </a:extLst>
          </p:cNvPr>
          <p:cNvSpPr/>
          <p:nvPr/>
        </p:nvSpPr>
        <p:spPr>
          <a:xfrm>
            <a:off x="8094650" y="1403011"/>
            <a:ext cx="1403011" cy="10609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E96677-1D45-582C-DD18-08AB8EB76515}"/>
              </a:ext>
            </a:extLst>
          </p:cNvPr>
          <p:cNvSpPr/>
          <p:nvPr/>
        </p:nvSpPr>
        <p:spPr>
          <a:xfrm>
            <a:off x="8094650" y="2463994"/>
            <a:ext cx="1403011" cy="50257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8F5083-9854-C567-1F44-D68C794B4C45}"/>
              </a:ext>
            </a:extLst>
          </p:cNvPr>
          <p:cNvCxnSpPr>
            <a:stCxn id="5" idx="2"/>
            <a:endCxn id="2" idx="1"/>
          </p:cNvCxnSpPr>
          <p:nvPr/>
        </p:nvCxnSpPr>
        <p:spPr>
          <a:xfrm>
            <a:off x="827148" y="914399"/>
            <a:ext cx="806207" cy="10191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A69C0CC-04D5-5F97-5F30-B3202F89EAB6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 flipV="1">
            <a:off x="3036366" y="1933503"/>
            <a:ext cx="851578" cy="7817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A94BB82-798D-3C10-E0DD-8F2EBF1A1F1D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5290955" y="1933503"/>
            <a:ext cx="656134" cy="7817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D8F7A84-6A6A-2D26-C588-C194D85E7F9D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7350100" y="1933503"/>
            <a:ext cx="744550" cy="7817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2853814-5241-73C2-BB24-80E1F8D33FF2}"/>
              </a:ext>
            </a:extLst>
          </p:cNvPr>
          <p:cNvSpPr/>
          <p:nvPr/>
        </p:nvSpPr>
        <p:spPr>
          <a:xfrm>
            <a:off x="1633355" y="3524977"/>
            <a:ext cx="1403011" cy="50257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 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75E05A-C73D-4C1D-54F8-A67C36D8ACBE}"/>
              </a:ext>
            </a:extLst>
          </p:cNvPr>
          <p:cNvSpPr/>
          <p:nvPr/>
        </p:nvSpPr>
        <p:spPr>
          <a:xfrm>
            <a:off x="3887943" y="3524977"/>
            <a:ext cx="1403011" cy="50257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102B716-3347-DA77-3538-0EC637CF96A3}"/>
              </a:ext>
            </a:extLst>
          </p:cNvPr>
          <p:cNvSpPr/>
          <p:nvPr/>
        </p:nvSpPr>
        <p:spPr>
          <a:xfrm>
            <a:off x="6096000" y="3524977"/>
            <a:ext cx="1403011" cy="50257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 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5E3484A-0044-DE37-BBC0-7A7459D0A597}"/>
              </a:ext>
            </a:extLst>
          </p:cNvPr>
          <p:cNvSpPr/>
          <p:nvPr/>
        </p:nvSpPr>
        <p:spPr>
          <a:xfrm>
            <a:off x="1633355" y="4027548"/>
            <a:ext cx="1403011" cy="50257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Array[0]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4F36062-DA3B-546D-13E3-C67F16440782}"/>
              </a:ext>
            </a:extLst>
          </p:cNvPr>
          <p:cNvSpPr/>
          <p:nvPr/>
        </p:nvSpPr>
        <p:spPr>
          <a:xfrm>
            <a:off x="3887943" y="4027548"/>
            <a:ext cx="1403011" cy="50257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Array[1]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5E24278-DC63-737F-D0B9-3F3F895032A5}"/>
              </a:ext>
            </a:extLst>
          </p:cNvPr>
          <p:cNvSpPr/>
          <p:nvPr/>
        </p:nvSpPr>
        <p:spPr>
          <a:xfrm>
            <a:off x="6096000" y="4027548"/>
            <a:ext cx="1403011" cy="50257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Array[2]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3315CF6-CA99-7D3A-95A9-63BA70796E57}"/>
              </a:ext>
            </a:extLst>
          </p:cNvPr>
          <p:cNvSpPr/>
          <p:nvPr/>
        </p:nvSpPr>
        <p:spPr>
          <a:xfrm>
            <a:off x="8094650" y="3524977"/>
            <a:ext cx="1403011" cy="50257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 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30C619F-C89B-CB27-A02C-84289FDB43A8}"/>
              </a:ext>
            </a:extLst>
          </p:cNvPr>
          <p:cNvSpPr/>
          <p:nvPr/>
        </p:nvSpPr>
        <p:spPr>
          <a:xfrm>
            <a:off x="8094650" y="4027548"/>
            <a:ext cx="1403011" cy="50257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Array[3]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9EB9BB-872F-27F3-88F1-8A45C3AF983C}"/>
              </a:ext>
            </a:extLst>
          </p:cNvPr>
          <p:cNvSpPr/>
          <p:nvPr/>
        </p:nvSpPr>
        <p:spPr>
          <a:xfrm>
            <a:off x="10242211" y="4027548"/>
            <a:ext cx="1403011" cy="50257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Array[3]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BD914C-B219-FE03-4EC7-7CB7DDE0CBDB}"/>
              </a:ext>
            </a:extLst>
          </p:cNvPr>
          <p:cNvSpPr/>
          <p:nvPr/>
        </p:nvSpPr>
        <p:spPr>
          <a:xfrm>
            <a:off x="1633355" y="2966565"/>
            <a:ext cx="1403011" cy="50257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F36B5A-32A8-BF51-B4C6-F2D034FB8A4D}"/>
              </a:ext>
            </a:extLst>
          </p:cNvPr>
          <p:cNvSpPr/>
          <p:nvPr/>
        </p:nvSpPr>
        <p:spPr>
          <a:xfrm>
            <a:off x="3887944" y="2966565"/>
            <a:ext cx="1403011" cy="50257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Prev Node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750E13-C2B6-FD96-71ED-BFD8329CA30E}"/>
              </a:ext>
            </a:extLst>
          </p:cNvPr>
          <p:cNvSpPr/>
          <p:nvPr/>
        </p:nvSpPr>
        <p:spPr>
          <a:xfrm>
            <a:off x="5947089" y="2966565"/>
            <a:ext cx="1403011" cy="50257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Prev Node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C56983-02FD-C3DA-8378-03D8C1C12321}"/>
              </a:ext>
            </a:extLst>
          </p:cNvPr>
          <p:cNvSpPr/>
          <p:nvPr/>
        </p:nvSpPr>
        <p:spPr>
          <a:xfrm>
            <a:off x="8094650" y="2966565"/>
            <a:ext cx="1403011" cy="50257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Prev Node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281717-918F-04BD-2C94-F9D0EFDFB568}"/>
              </a:ext>
            </a:extLst>
          </p:cNvPr>
          <p:cNvCxnSpPr>
            <a:cxnSpLocks/>
            <a:stCxn id="16" idx="1"/>
            <a:endCxn id="2" idx="3"/>
          </p:cNvCxnSpPr>
          <p:nvPr/>
        </p:nvCxnSpPr>
        <p:spPr>
          <a:xfrm flipH="1" flipV="1">
            <a:off x="3036366" y="1933503"/>
            <a:ext cx="851578" cy="12843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7F01A94-35D8-48E5-2C34-8C83A1F82982}"/>
              </a:ext>
            </a:extLst>
          </p:cNvPr>
          <p:cNvCxnSpPr>
            <a:cxnSpLocks/>
            <a:stCxn id="17" idx="1"/>
            <a:endCxn id="6" idx="3"/>
          </p:cNvCxnSpPr>
          <p:nvPr/>
        </p:nvCxnSpPr>
        <p:spPr>
          <a:xfrm flipH="1" flipV="1">
            <a:off x="5290955" y="1933503"/>
            <a:ext cx="656134" cy="12843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C8C1676-7C2F-FBCB-AC04-6EE7958B1598}"/>
              </a:ext>
            </a:extLst>
          </p:cNvPr>
          <p:cNvCxnSpPr>
            <a:cxnSpLocks/>
            <a:stCxn id="18" idx="1"/>
            <a:endCxn id="8" idx="3"/>
          </p:cNvCxnSpPr>
          <p:nvPr/>
        </p:nvCxnSpPr>
        <p:spPr>
          <a:xfrm flipH="1" flipV="1">
            <a:off x="7350100" y="1933503"/>
            <a:ext cx="744550" cy="12843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2BC20EC4-E412-7260-420E-75387D138821}"/>
              </a:ext>
            </a:extLst>
          </p:cNvPr>
          <p:cNvSpPr/>
          <p:nvPr/>
        </p:nvSpPr>
        <p:spPr>
          <a:xfrm>
            <a:off x="10257915" y="411828"/>
            <a:ext cx="1403011" cy="50257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CF02F57-AF7B-1245-01A1-4339FF656917}"/>
              </a:ext>
            </a:extLst>
          </p:cNvPr>
          <p:cNvCxnSpPr>
            <a:cxnSpLocks/>
            <a:stCxn id="50" idx="2"/>
            <a:endCxn id="10" idx="3"/>
          </p:cNvCxnSpPr>
          <p:nvPr/>
        </p:nvCxnSpPr>
        <p:spPr>
          <a:xfrm flipH="1">
            <a:off x="9497661" y="914399"/>
            <a:ext cx="1461760" cy="10191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161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1948AA-58F5-81C2-6EFF-56BB757BAB61}"/>
              </a:ext>
            </a:extLst>
          </p:cNvPr>
          <p:cNvSpPr/>
          <p:nvPr/>
        </p:nvSpPr>
        <p:spPr>
          <a:xfrm>
            <a:off x="1633355" y="1403011"/>
            <a:ext cx="1403011" cy="10609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7EC07E-6117-DE86-4FA4-76516E4715E1}"/>
              </a:ext>
            </a:extLst>
          </p:cNvPr>
          <p:cNvSpPr/>
          <p:nvPr/>
        </p:nvSpPr>
        <p:spPr>
          <a:xfrm>
            <a:off x="1633355" y="2463994"/>
            <a:ext cx="1403011" cy="50257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 Node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610523-8EF9-90C7-1F70-19120E12A4CC}"/>
              </a:ext>
            </a:extLst>
          </p:cNvPr>
          <p:cNvSpPr/>
          <p:nvPr/>
        </p:nvSpPr>
        <p:spPr>
          <a:xfrm>
            <a:off x="125642" y="411828"/>
            <a:ext cx="1403011" cy="50257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AF2C76-79AD-AB18-05DA-7264EF293E86}"/>
              </a:ext>
            </a:extLst>
          </p:cNvPr>
          <p:cNvSpPr/>
          <p:nvPr/>
        </p:nvSpPr>
        <p:spPr>
          <a:xfrm>
            <a:off x="3887944" y="1403011"/>
            <a:ext cx="1403011" cy="10609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139408-FDAD-16BB-AED9-B73ADA89C34C}"/>
              </a:ext>
            </a:extLst>
          </p:cNvPr>
          <p:cNvSpPr/>
          <p:nvPr/>
        </p:nvSpPr>
        <p:spPr>
          <a:xfrm>
            <a:off x="3887944" y="2463994"/>
            <a:ext cx="1403011" cy="50257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 Node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15D5BD-30E1-8D8F-072A-E859A5B9878B}"/>
              </a:ext>
            </a:extLst>
          </p:cNvPr>
          <p:cNvSpPr/>
          <p:nvPr/>
        </p:nvSpPr>
        <p:spPr>
          <a:xfrm>
            <a:off x="5947089" y="1403011"/>
            <a:ext cx="1403011" cy="10609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A25A78-8F3A-32D5-90AC-D212D4EE1FD2}"/>
              </a:ext>
            </a:extLst>
          </p:cNvPr>
          <p:cNvSpPr/>
          <p:nvPr/>
        </p:nvSpPr>
        <p:spPr>
          <a:xfrm>
            <a:off x="5947089" y="2463994"/>
            <a:ext cx="1403011" cy="50257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8F5083-9854-C567-1F44-D68C794B4C45}"/>
              </a:ext>
            </a:extLst>
          </p:cNvPr>
          <p:cNvCxnSpPr>
            <a:stCxn id="5" idx="2"/>
            <a:endCxn id="2" idx="1"/>
          </p:cNvCxnSpPr>
          <p:nvPr/>
        </p:nvCxnSpPr>
        <p:spPr>
          <a:xfrm>
            <a:off x="827148" y="914399"/>
            <a:ext cx="806207" cy="10191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A69C0CC-04D5-5F97-5F30-B3202F89EAB6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 flipV="1">
            <a:off x="3036366" y="1933503"/>
            <a:ext cx="851578" cy="7817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A94BB82-798D-3C10-E0DD-8F2EBF1A1F1D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5290955" y="1933503"/>
            <a:ext cx="656134" cy="7817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2853814-5241-73C2-BB24-80E1F8D33FF2}"/>
              </a:ext>
            </a:extLst>
          </p:cNvPr>
          <p:cNvSpPr/>
          <p:nvPr/>
        </p:nvSpPr>
        <p:spPr>
          <a:xfrm>
            <a:off x="1633355" y="3524977"/>
            <a:ext cx="1403011" cy="50257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 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75E05A-C73D-4C1D-54F8-A67C36D8ACBE}"/>
              </a:ext>
            </a:extLst>
          </p:cNvPr>
          <p:cNvSpPr/>
          <p:nvPr/>
        </p:nvSpPr>
        <p:spPr>
          <a:xfrm>
            <a:off x="3887943" y="3524977"/>
            <a:ext cx="1403011" cy="50257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102B716-3347-DA77-3538-0EC637CF96A3}"/>
              </a:ext>
            </a:extLst>
          </p:cNvPr>
          <p:cNvSpPr/>
          <p:nvPr/>
        </p:nvSpPr>
        <p:spPr>
          <a:xfrm>
            <a:off x="6096000" y="3524977"/>
            <a:ext cx="1403011" cy="50257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 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5E3484A-0044-DE37-BBC0-7A7459D0A597}"/>
              </a:ext>
            </a:extLst>
          </p:cNvPr>
          <p:cNvSpPr/>
          <p:nvPr/>
        </p:nvSpPr>
        <p:spPr>
          <a:xfrm>
            <a:off x="1633355" y="4027548"/>
            <a:ext cx="1403011" cy="50257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Array[0]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4F36062-DA3B-546D-13E3-C67F16440782}"/>
              </a:ext>
            </a:extLst>
          </p:cNvPr>
          <p:cNvSpPr/>
          <p:nvPr/>
        </p:nvSpPr>
        <p:spPr>
          <a:xfrm>
            <a:off x="3887943" y="4027548"/>
            <a:ext cx="1403011" cy="50257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Array[1]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5E24278-DC63-737F-D0B9-3F3F895032A5}"/>
              </a:ext>
            </a:extLst>
          </p:cNvPr>
          <p:cNvSpPr/>
          <p:nvPr/>
        </p:nvSpPr>
        <p:spPr>
          <a:xfrm>
            <a:off x="6096000" y="4027548"/>
            <a:ext cx="1403011" cy="50257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Array[2]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3315CF6-CA99-7D3A-95A9-63BA70796E57}"/>
              </a:ext>
            </a:extLst>
          </p:cNvPr>
          <p:cNvSpPr/>
          <p:nvPr/>
        </p:nvSpPr>
        <p:spPr>
          <a:xfrm>
            <a:off x="8094650" y="3524977"/>
            <a:ext cx="1403011" cy="50257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 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30C619F-C89B-CB27-A02C-84289FDB43A8}"/>
              </a:ext>
            </a:extLst>
          </p:cNvPr>
          <p:cNvSpPr/>
          <p:nvPr/>
        </p:nvSpPr>
        <p:spPr>
          <a:xfrm>
            <a:off x="8094650" y="4027548"/>
            <a:ext cx="1403011" cy="50257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Array[3]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9EB9BB-872F-27F3-88F1-8A45C3AF983C}"/>
              </a:ext>
            </a:extLst>
          </p:cNvPr>
          <p:cNvSpPr/>
          <p:nvPr/>
        </p:nvSpPr>
        <p:spPr>
          <a:xfrm>
            <a:off x="10242211" y="4027548"/>
            <a:ext cx="1403011" cy="50257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Array[3]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BD914C-B219-FE03-4EC7-7CB7DDE0CBDB}"/>
              </a:ext>
            </a:extLst>
          </p:cNvPr>
          <p:cNvSpPr/>
          <p:nvPr/>
        </p:nvSpPr>
        <p:spPr>
          <a:xfrm>
            <a:off x="1633355" y="2966565"/>
            <a:ext cx="1403011" cy="50257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Prev Node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F36B5A-32A8-BF51-B4C6-F2D034FB8A4D}"/>
              </a:ext>
            </a:extLst>
          </p:cNvPr>
          <p:cNvSpPr/>
          <p:nvPr/>
        </p:nvSpPr>
        <p:spPr>
          <a:xfrm>
            <a:off x="3887944" y="2966565"/>
            <a:ext cx="1403011" cy="50257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Prev Node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750E13-C2B6-FD96-71ED-BFD8329CA30E}"/>
              </a:ext>
            </a:extLst>
          </p:cNvPr>
          <p:cNvSpPr/>
          <p:nvPr/>
        </p:nvSpPr>
        <p:spPr>
          <a:xfrm>
            <a:off x="5947089" y="2966565"/>
            <a:ext cx="1403011" cy="50257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Prev Node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281717-918F-04BD-2C94-F9D0EFDFB568}"/>
              </a:ext>
            </a:extLst>
          </p:cNvPr>
          <p:cNvCxnSpPr>
            <a:cxnSpLocks/>
            <a:stCxn id="16" idx="1"/>
            <a:endCxn id="2" idx="3"/>
          </p:cNvCxnSpPr>
          <p:nvPr/>
        </p:nvCxnSpPr>
        <p:spPr>
          <a:xfrm flipH="1" flipV="1">
            <a:off x="3036366" y="1933503"/>
            <a:ext cx="851578" cy="12843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7F01A94-35D8-48E5-2C34-8C83A1F82982}"/>
              </a:ext>
            </a:extLst>
          </p:cNvPr>
          <p:cNvCxnSpPr>
            <a:cxnSpLocks/>
            <a:stCxn id="17" idx="1"/>
            <a:endCxn id="6" idx="3"/>
          </p:cNvCxnSpPr>
          <p:nvPr/>
        </p:nvCxnSpPr>
        <p:spPr>
          <a:xfrm flipH="1" flipV="1">
            <a:off x="5290955" y="1933503"/>
            <a:ext cx="656134" cy="12843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2BC20EC4-E412-7260-420E-75387D138821}"/>
              </a:ext>
            </a:extLst>
          </p:cNvPr>
          <p:cNvSpPr/>
          <p:nvPr/>
        </p:nvSpPr>
        <p:spPr>
          <a:xfrm>
            <a:off x="10257915" y="411828"/>
            <a:ext cx="1403011" cy="50257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CF02F57-AF7B-1245-01A1-4339FF656917}"/>
              </a:ext>
            </a:extLst>
          </p:cNvPr>
          <p:cNvCxnSpPr>
            <a:cxnSpLocks/>
            <a:stCxn id="50" idx="2"/>
            <a:endCxn id="8" idx="3"/>
          </p:cNvCxnSpPr>
          <p:nvPr/>
        </p:nvCxnSpPr>
        <p:spPr>
          <a:xfrm flipH="1">
            <a:off x="7350100" y="914399"/>
            <a:ext cx="3609321" cy="10191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1ED06FF-C939-750C-4CBC-049B8013CC62}"/>
              </a:ext>
            </a:extLst>
          </p:cNvPr>
          <p:cNvSpPr/>
          <p:nvPr/>
        </p:nvSpPr>
        <p:spPr>
          <a:xfrm>
            <a:off x="10257914" y="1933502"/>
            <a:ext cx="1403011" cy="50257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Size</a:t>
            </a:r>
          </a:p>
        </p:txBody>
      </p:sp>
    </p:spTree>
    <p:extLst>
      <p:ext uri="{BB962C8B-B14F-4D97-AF65-F5344CB8AC3E}">
        <p14:creationId xmlns:p14="http://schemas.microsoft.com/office/powerpoint/2010/main" val="2257647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1948AA-58F5-81C2-6EFF-56BB757BAB61}"/>
              </a:ext>
            </a:extLst>
          </p:cNvPr>
          <p:cNvSpPr/>
          <p:nvPr/>
        </p:nvSpPr>
        <p:spPr>
          <a:xfrm>
            <a:off x="1633355" y="1403011"/>
            <a:ext cx="1403011" cy="10609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7EC07E-6117-DE86-4FA4-76516E4715E1}"/>
              </a:ext>
            </a:extLst>
          </p:cNvPr>
          <p:cNvSpPr/>
          <p:nvPr/>
        </p:nvSpPr>
        <p:spPr>
          <a:xfrm>
            <a:off x="1633355" y="2463994"/>
            <a:ext cx="1403011" cy="50257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 Node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610523-8EF9-90C7-1F70-19120E12A4CC}"/>
              </a:ext>
            </a:extLst>
          </p:cNvPr>
          <p:cNvSpPr/>
          <p:nvPr/>
        </p:nvSpPr>
        <p:spPr>
          <a:xfrm>
            <a:off x="125642" y="411828"/>
            <a:ext cx="1403011" cy="50257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AF2C76-79AD-AB18-05DA-7264EF293E86}"/>
              </a:ext>
            </a:extLst>
          </p:cNvPr>
          <p:cNvSpPr/>
          <p:nvPr/>
        </p:nvSpPr>
        <p:spPr>
          <a:xfrm>
            <a:off x="3887944" y="1403011"/>
            <a:ext cx="1403011" cy="10609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139408-FDAD-16BB-AED9-B73ADA89C34C}"/>
              </a:ext>
            </a:extLst>
          </p:cNvPr>
          <p:cNvSpPr/>
          <p:nvPr/>
        </p:nvSpPr>
        <p:spPr>
          <a:xfrm>
            <a:off x="3887944" y="2463994"/>
            <a:ext cx="1403011" cy="50257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 Node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6046C1-1206-F302-F7C2-D8592FB99822}"/>
              </a:ext>
            </a:extLst>
          </p:cNvPr>
          <p:cNvSpPr/>
          <p:nvPr/>
        </p:nvSpPr>
        <p:spPr>
          <a:xfrm>
            <a:off x="8094650" y="1403011"/>
            <a:ext cx="1403011" cy="10609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E96677-1D45-582C-DD18-08AB8EB76515}"/>
              </a:ext>
            </a:extLst>
          </p:cNvPr>
          <p:cNvSpPr/>
          <p:nvPr/>
        </p:nvSpPr>
        <p:spPr>
          <a:xfrm>
            <a:off x="8094650" y="2463994"/>
            <a:ext cx="1403011" cy="50257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8F5083-9854-C567-1F44-D68C794B4C45}"/>
              </a:ext>
            </a:extLst>
          </p:cNvPr>
          <p:cNvCxnSpPr>
            <a:stCxn id="5" idx="2"/>
            <a:endCxn id="2" idx="1"/>
          </p:cNvCxnSpPr>
          <p:nvPr/>
        </p:nvCxnSpPr>
        <p:spPr>
          <a:xfrm>
            <a:off x="827148" y="914399"/>
            <a:ext cx="806207" cy="10191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A69C0CC-04D5-5F97-5F30-B3202F89EAB6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 flipV="1">
            <a:off x="3036366" y="1933503"/>
            <a:ext cx="851578" cy="7817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A94BB82-798D-3C10-E0DD-8F2EBF1A1F1D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5290955" y="1933503"/>
            <a:ext cx="2803695" cy="7817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2853814-5241-73C2-BB24-80E1F8D33FF2}"/>
              </a:ext>
            </a:extLst>
          </p:cNvPr>
          <p:cNvSpPr/>
          <p:nvPr/>
        </p:nvSpPr>
        <p:spPr>
          <a:xfrm>
            <a:off x="1633355" y="3524977"/>
            <a:ext cx="1403011" cy="50257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 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75E05A-C73D-4C1D-54F8-A67C36D8ACBE}"/>
              </a:ext>
            </a:extLst>
          </p:cNvPr>
          <p:cNvSpPr/>
          <p:nvPr/>
        </p:nvSpPr>
        <p:spPr>
          <a:xfrm>
            <a:off x="3887943" y="3524977"/>
            <a:ext cx="1403011" cy="50257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5E3484A-0044-DE37-BBC0-7A7459D0A597}"/>
              </a:ext>
            </a:extLst>
          </p:cNvPr>
          <p:cNvSpPr/>
          <p:nvPr/>
        </p:nvSpPr>
        <p:spPr>
          <a:xfrm>
            <a:off x="1633355" y="4027548"/>
            <a:ext cx="1403011" cy="50257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Array[0]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4F36062-DA3B-546D-13E3-C67F16440782}"/>
              </a:ext>
            </a:extLst>
          </p:cNvPr>
          <p:cNvSpPr/>
          <p:nvPr/>
        </p:nvSpPr>
        <p:spPr>
          <a:xfrm>
            <a:off x="3887943" y="4027548"/>
            <a:ext cx="1403011" cy="50257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Array[1]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3315CF6-CA99-7D3A-95A9-63BA70796E57}"/>
              </a:ext>
            </a:extLst>
          </p:cNvPr>
          <p:cNvSpPr/>
          <p:nvPr/>
        </p:nvSpPr>
        <p:spPr>
          <a:xfrm>
            <a:off x="8094650" y="3524977"/>
            <a:ext cx="1403011" cy="50257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 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30C619F-C89B-CB27-A02C-84289FDB43A8}"/>
              </a:ext>
            </a:extLst>
          </p:cNvPr>
          <p:cNvSpPr/>
          <p:nvPr/>
        </p:nvSpPr>
        <p:spPr>
          <a:xfrm>
            <a:off x="8094650" y="4027548"/>
            <a:ext cx="1403011" cy="50257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Array[3]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9EB9BB-872F-27F3-88F1-8A45C3AF983C}"/>
              </a:ext>
            </a:extLst>
          </p:cNvPr>
          <p:cNvSpPr/>
          <p:nvPr/>
        </p:nvSpPr>
        <p:spPr>
          <a:xfrm>
            <a:off x="10242211" y="4027548"/>
            <a:ext cx="1403011" cy="50257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Array[3]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BD914C-B219-FE03-4EC7-7CB7DDE0CBDB}"/>
              </a:ext>
            </a:extLst>
          </p:cNvPr>
          <p:cNvSpPr/>
          <p:nvPr/>
        </p:nvSpPr>
        <p:spPr>
          <a:xfrm>
            <a:off x="1633355" y="2966565"/>
            <a:ext cx="1403011" cy="50257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F36B5A-32A8-BF51-B4C6-F2D034FB8A4D}"/>
              </a:ext>
            </a:extLst>
          </p:cNvPr>
          <p:cNvSpPr/>
          <p:nvPr/>
        </p:nvSpPr>
        <p:spPr>
          <a:xfrm>
            <a:off x="3887944" y="2966565"/>
            <a:ext cx="1403011" cy="50257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Prev Node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C56983-02FD-C3DA-8378-03D8C1C12321}"/>
              </a:ext>
            </a:extLst>
          </p:cNvPr>
          <p:cNvSpPr/>
          <p:nvPr/>
        </p:nvSpPr>
        <p:spPr>
          <a:xfrm>
            <a:off x="8094650" y="2966565"/>
            <a:ext cx="1403011" cy="50257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Prev Node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281717-918F-04BD-2C94-F9D0EFDFB568}"/>
              </a:ext>
            </a:extLst>
          </p:cNvPr>
          <p:cNvCxnSpPr>
            <a:cxnSpLocks/>
            <a:stCxn id="16" idx="1"/>
            <a:endCxn id="2" idx="3"/>
          </p:cNvCxnSpPr>
          <p:nvPr/>
        </p:nvCxnSpPr>
        <p:spPr>
          <a:xfrm flipH="1" flipV="1">
            <a:off x="3036366" y="1933503"/>
            <a:ext cx="851578" cy="12843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C8C1676-7C2F-FBCB-AC04-6EE7958B1598}"/>
              </a:ext>
            </a:extLst>
          </p:cNvPr>
          <p:cNvCxnSpPr>
            <a:cxnSpLocks/>
            <a:stCxn id="18" idx="1"/>
            <a:endCxn id="6" idx="3"/>
          </p:cNvCxnSpPr>
          <p:nvPr/>
        </p:nvCxnSpPr>
        <p:spPr>
          <a:xfrm flipH="1" flipV="1">
            <a:off x="5290955" y="1933503"/>
            <a:ext cx="2803695" cy="12843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2BC20EC4-E412-7260-420E-75387D138821}"/>
              </a:ext>
            </a:extLst>
          </p:cNvPr>
          <p:cNvSpPr/>
          <p:nvPr/>
        </p:nvSpPr>
        <p:spPr>
          <a:xfrm>
            <a:off x="10257915" y="411828"/>
            <a:ext cx="1403011" cy="50257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CF02F57-AF7B-1245-01A1-4339FF656917}"/>
              </a:ext>
            </a:extLst>
          </p:cNvPr>
          <p:cNvCxnSpPr>
            <a:cxnSpLocks/>
            <a:stCxn id="50" idx="2"/>
            <a:endCxn id="10" idx="3"/>
          </p:cNvCxnSpPr>
          <p:nvPr/>
        </p:nvCxnSpPr>
        <p:spPr>
          <a:xfrm flipH="1">
            <a:off x="9497661" y="914399"/>
            <a:ext cx="1461760" cy="10191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985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4AA07F-53E7-B09F-2A8D-E144E2E707DB}"/>
              </a:ext>
            </a:extLst>
          </p:cNvPr>
          <p:cNvSpPr/>
          <p:nvPr/>
        </p:nvSpPr>
        <p:spPr>
          <a:xfrm>
            <a:off x="286184" y="474651"/>
            <a:ext cx="1403011" cy="42578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John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B3DBAB-45C8-A14B-2E84-4FA6B9EA8886}"/>
              </a:ext>
            </a:extLst>
          </p:cNvPr>
          <p:cNvSpPr/>
          <p:nvPr/>
        </p:nvSpPr>
        <p:spPr>
          <a:xfrm>
            <a:off x="1689195" y="474651"/>
            <a:ext cx="1403011" cy="42578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CC43E3-0C46-9413-6E41-029C15ED7B0A}"/>
              </a:ext>
            </a:extLst>
          </p:cNvPr>
          <p:cNvSpPr/>
          <p:nvPr/>
        </p:nvSpPr>
        <p:spPr>
          <a:xfrm>
            <a:off x="286184" y="900440"/>
            <a:ext cx="1403011" cy="42578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Bob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932410-B574-41F7-6D7A-90090B0E8701}"/>
              </a:ext>
            </a:extLst>
          </p:cNvPr>
          <p:cNvSpPr/>
          <p:nvPr/>
        </p:nvSpPr>
        <p:spPr>
          <a:xfrm>
            <a:off x="1689195" y="900440"/>
            <a:ext cx="1403011" cy="42578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E26CD8-F22D-0820-6501-C9E3EC467C04}"/>
              </a:ext>
            </a:extLst>
          </p:cNvPr>
          <p:cNvSpPr/>
          <p:nvPr/>
        </p:nvSpPr>
        <p:spPr>
          <a:xfrm>
            <a:off x="286184" y="1326229"/>
            <a:ext cx="1403011" cy="42578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Jesica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588D3F-7082-7B0A-8C13-5B14F968496C}"/>
              </a:ext>
            </a:extLst>
          </p:cNvPr>
          <p:cNvSpPr/>
          <p:nvPr/>
        </p:nvSpPr>
        <p:spPr>
          <a:xfrm>
            <a:off x="1689195" y="1326229"/>
            <a:ext cx="1403011" cy="42578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0E3DF7-B06F-8722-4DFA-0B5030701EB4}"/>
              </a:ext>
            </a:extLst>
          </p:cNvPr>
          <p:cNvSpPr/>
          <p:nvPr/>
        </p:nvSpPr>
        <p:spPr>
          <a:xfrm>
            <a:off x="286184" y="1765978"/>
            <a:ext cx="1403011" cy="42578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Keity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8465AA7-1D93-E63D-4BF3-16A7629C1760}"/>
              </a:ext>
            </a:extLst>
          </p:cNvPr>
          <p:cNvSpPr/>
          <p:nvPr/>
        </p:nvSpPr>
        <p:spPr>
          <a:xfrm>
            <a:off x="1689195" y="1765978"/>
            <a:ext cx="1403011" cy="42578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A8A4D6-C4E8-8612-53FF-1350FF5F8666}"/>
              </a:ext>
            </a:extLst>
          </p:cNvPr>
          <p:cNvSpPr/>
          <p:nvPr/>
        </p:nvSpPr>
        <p:spPr>
          <a:xfrm>
            <a:off x="8083016" y="2177807"/>
            <a:ext cx="1403011" cy="42578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E5B378-D321-AEE6-6537-9865F3615E86}"/>
              </a:ext>
            </a:extLst>
          </p:cNvPr>
          <p:cNvSpPr/>
          <p:nvPr/>
        </p:nvSpPr>
        <p:spPr>
          <a:xfrm>
            <a:off x="8083016" y="2603596"/>
            <a:ext cx="1403011" cy="42578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Value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CB0560F-7EC1-022A-CD5F-FEF879D7A917}"/>
              </a:ext>
            </a:extLst>
          </p:cNvPr>
          <p:cNvSpPr/>
          <p:nvPr/>
        </p:nvSpPr>
        <p:spPr>
          <a:xfrm>
            <a:off x="8083016" y="3029385"/>
            <a:ext cx="1403011" cy="42578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440702-84D9-3758-8108-FF54AEC23C98}"/>
              </a:ext>
            </a:extLst>
          </p:cNvPr>
          <p:cNvSpPr/>
          <p:nvPr/>
        </p:nvSpPr>
        <p:spPr>
          <a:xfrm>
            <a:off x="8083016" y="3455174"/>
            <a:ext cx="1403011" cy="42578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Value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7C218BE-768C-96DC-3A8D-15DF0CEBEE5D}"/>
              </a:ext>
            </a:extLst>
          </p:cNvPr>
          <p:cNvSpPr/>
          <p:nvPr/>
        </p:nvSpPr>
        <p:spPr>
          <a:xfrm>
            <a:off x="8083016" y="3880962"/>
            <a:ext cx="1403011" cy="42578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0F9FF80-43A6-82C9-0C1A-D4BA8D4FD078}"/>
              </a:ext>
            </a:extLst>
          </p:cNvPr>
          <p:cNvSpPr/>
          <p:nvPr/>
        </p:nvSpPr>
        <p:spPr>
          <a:xfrm>
            <a:off x="8083016" y="4306751"/>
            <a:ext cx="1403011" cy="42578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Value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5897490-2F5A-E2A0-1F21-E62FAEE3D9E7}"/>
              </a:ext>
            </a:extLst>
          </p:cNvPr>
          <p:cNvSpPr/>
          <p:nvPr/>
        </p:nvSpPr>
        <p:spPr>
          <a:xfrm>
            <a:off x="8083016" y="4732539"/>
            <a:ext cx="1403011" cy="42578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FBD2E46-0DB8-ADF1-E7D0-0737FDDEF481}"/>
              </a:ext>
            </a:extLst>
          </p:cNvPr>
          <p:cNvSpPr/>
          <p:nvPr/>
        </p:nvSpPr>
        <p:spPr>
          <a:xfrm>
            <a:off x="8083016" y="5158328"/>
            <a:ext cx="1403011" cy="42578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Value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1448F3-F231-DA6D-5E31-A61475FD7D96}"/>
              </a:ext>
            </a:extLst>
          </p:cNvPr>
          <p:cNvSpPr/>
          <p:nvPr/>
        </p:nvSpPr>
        <p:spPr>
          <a:xfrm>
            <a:off x="8083016" y="5584116"/>
            <a:ext cx="1403011" cy="42578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118496E-7B37-8FE0-CD6C-C7360ED7F3CE}"/>
              </a:ext>
            </a:extLst>
          </p:cNvPr>
          <p:cNvSpPr/>
          <p:nvPr/>
        </p:nvSpPr>
        <p:spPr>
          <a:xfrm>
            <a:off x="8083016" y="6009904"/>
            <a:ext cx="1403011" cy="42578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Value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E208947-82C2-ADA6-A475-E4E21AE8F386}"/>
              </a:ext>
            </a:extLst>
          </p:cNvPr>
          <p:cNvSpPr/>
          <p:nvPr/>
        </p:nvSpPr>
        <p:spPr>
          <a:xfrm>
            <a:off x="6680005" y="2177807"/>
            <a:ext cx="1403011" cy="42578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18EDE4D-3F00-901F-06D8-FC17C184BBE9}"/>
              </a:ext>
            </a:extLst>
          </p:cNvPr>
          <p:cNvSpPr/>
          <p:nvPr/>
        </p:nvSpPr>
        <p:spPr>
          <a:xfrm>
            <a:off x="6680005" y="2603596"/>
            <a:ext cx="1403011" cy="42578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E72F5CA-CDEC-E16F-F90D-3AF4E772C5C9}"/>
              </a:ext>
            </a:extLst>
          </p:cNvPr>
          <p:cNvSpPr/>
          <p:nvPr/>
        </p:nvSpPr>
        <p:spPr>
          <a:xfrm>
            <a:off x="6680005" y="3029385"/>
            <a:ext cx="1403011" cy="42578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F4D3224-9948-5C02-413C-FA3DBE6A64EA}"/>
              </a:ext>
            </a:extLst>
          </p:cNvPr>
          <p:cNvSpPr/>
          <p:nvPr/>
        </p:nvSpPr>
        <p:spPr>
          <a:xfrm>
            <a:off x="6680005" y="3455174"/>
            <a:ext cx="1403011" cy="42578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E699D72-CABF-0812-E278-0C6C27655D70}"/>
              </a:ext>
            </a:extLst>
          </p:cNvPr>
          <p:cNvSpPr/>
          <p:nvPr/>
        </p:nvSpPr>
        <p:spPr>
          <a:xfrm>
            <a:off x="6680005" y="3880962"/>
            <a:ext cx="1403011" cy="42578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EAA4D61-9F3E-7752-A97C-BA900C5694CB}"/>
              </a:ext>
            </a:extLst>
          </p:cNvPr>
          <p:cNvSpPr/>
          <p:nvPr/>
        </p:nvSpPr>
        <p:spPr>
          <a:xfrm>
            <a:off x="6680005" y="4306751"/>
            <a:ext cx="1403011" cy="42578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50FE05C-68FB-A409-8D49-0C0EBA349200}"/>
              </a:ext>
            </a:extLst>
          </p:cNvPr>
          <p:cNvSpPr/>
          <p:nvPr/>
        </p:nvSpPr>
        <p:spPr>
          <a:xfrm>
            <a:off x="6680005" y="4732539"/>
            <a:ext cx="1403011" cy="42578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AF5B190-EB74-43FE-36B5-47DADEA9DA71}"/>
              </a:ext>
            </a:extLst>
          </p:cNvPr>
          <p:cNvSpPr/>
          <p:nvPr/>
        </p:nvSpPr>
        <p:spPr>
          <a:xfrm>
            <a:off x="6680005" y="5158328"/>
            <a:ext cx="1403011" cy="42578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1029D97-4B4F-D4DC-CBB4-D472286B794E}"/>
              </a:ext>
            </a:extLst>
          </p:cNvPr>
          <p:cNvSpPr/>
          <p:nvPr/>
        </p:nvSpPr>
        <p:spPr>
          <a:xfrm>
            <a:off x="6680005" y="5584116"/>
            <a:ext cx="1403011" cy="42578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3C9D852-45ED-746E-EE92-F66E43E54955}"/>
              </a:ext>
            </a:extLst>
          </p:cNvPr>
          <p:cNvSpPr/>
          <p:nvPr/>
        </p:nvSpPr>
        <p:spPr>
          <a:xfrm>
            <a:off x="6680005" y="6009905"/>
            <a:ext cx="1403011" cy="42578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A732496-FB38-6611-221B-65C7ECC3BAA3}"/>
              </a:ext>
            </a:extLst>
          </p:cNvPr>
          <p:cNvSpPr/>
          <p:nvPr/>
        </p:nvSpPr>
        <p:spPr>
          <a:xfrm>
            <a:off x="2705973" y="4203796"/>
            <a:ext cx="1403011" cy="42578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HashFunc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1337A0E-7A3D-9A9D-739B-4353852A47BC}"/>
              </a:ext>
            </a:extLst>
          </p:cNvPr>
          <p:cNvSpPr/>
          <p:nvPr/>
        </p:nvSpPr>
        <p:spPr>
          <a:xfrm>
            <a:off x="645080" y="4203795"/>
            <a:ext cx="1403011" cy="42578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Jessy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DF2A523-C5B6-92F8-9781-3925F6AF71EC}"/>
              </a:ext>
            </a:extLst>
          </p:cNvPr>
          <p:cNvCxnSpPr>
            <a:stCxn id="57" idx="3"/>
            <a:endCxn id="56" idx="1"/>
          </p:cNvCxnSpPr>
          <p:nvPr/>
        </p:nvCxnSpPr>
        <p:spPr>
          <a:xfrm>
            <a:off x="2048091" y="4416690"/>
            <a:ext cx="65788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D1FC6AB7-C7C1-5F59-9360-CD9D49CD0933}"/>
              </a:ext>
            </a:extLst>
          </p:cNvPr>
          <p:cNvSpPr/>
          <p:nvPr/>
        </p:nvSpPr>
        <p:spPr>
          <a:xfrm>
            <a:off x="4810490" y="4203796"/>
            <a:ext cx="1403011" cy="42578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Memory</a:t>
            </a:r>
            <a:r>
              <a:rPr lang="ja-JP" altLang="en-US" dirty="0">
                <a:solidFill>
                  <a:schemeClr val="tx1"/>
                </a:solidFill>
              </a:rPr>
              <a:t> </a:t>
            </a:r>
            <a:r>
              <a:rPr lang="en-US" altLang="ja-JP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8E1E565-F258-863A-5EBF-FE25545E8889}"/>
              </a:ext>
            </a:extLst>
          </p:cNvPr>
          <p:cNvCxnSpPr>
            <a:cxnSpLocks/>
            <a:stCxn id="56" idx="3"/>
            <a:endCxn id="65" idx="1"/>
          </p:cNvCxnSpPr>
          <p:nvPr/>
        </p:nvCxnSpPr>
        <p:spPr>
          <a:xfrm>
            <a:off x="4108984" y="4416691"/>
            <a:ext cx="7015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8A14D5E-5E34-C5BB-72DC-E3CD1DF05BB5}"/>
              </a:ext>
            </a:extLst>
          </p:cNvPr>
          <p:cNvCxnSpPr>
            <a:cxnSpLocks/>
            <a:stCxn id="65" idx="3"/>
            <a:endCxn id="45" idx="3"/>
          </p:cNvCxnSpPr>
          <p:nvPr/>
        </p:nvCxnSpPr>
        <p:spPr>
          <a:xfrm flipV="1">
            <a:off x="6213501" y="3242280"/>
            <a:ext cx="1869515" cy="11744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DBFCF19E-20BA-C141-29F4-8CEC0AD33C3F}"/>
              </a:ext>
            </a:extLst>
          </p:cNvPr>
          <p:cNvSpPr/>
          <p:nvPr/>
        </p:nvSpPr>
        <p:spPr>
          <a:xfrm>
            <a:off x="286184" y="2190895"/>
            <a:ext cx="1403011" cy="42578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Tom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05D5D7C-68C8-3909-ECF5-F518E59ED9DD}"/>
              </a:ext>
            </a:extLst>
          </p:cNvPr>
          <p:cNvSpPr/>
          <p:nvPr/>
        </p:nvSpPr>
        <p:spPr>
          <a:xfrm>
            <a:off x="1689195" y="2190895"/>
            <a:ext cx="1403011" cy="42578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4C8CB78-BCE8-46EB-B523-B28AAE2AFA3C}"/>
              </a:ext>
            </a:extLst>
          </p:cNvPr>
          <p:cNvSpPr/>
          <p:nvPr/>
        </p:nvSpPr>
        <p:spPr>
          <a:xfrm>
            <a:off x="9709392" y="2190895"/>
            <a:ext cx="1403011" cy="42578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BC14D11-B73E-7BB0-6B1D-B9697B7251EC}"/>
              </a:ext>
            </a:extLst>
          </p:cNvPr>
          <p:cNvSpPr/>
          <p:nvPr/>
        </p:nvSpPr>
        <p:spPr>
          <a:xfrm>
            <a:off x="4404474" y="474651"/>
            <a:ext cx="1403011" cy="42578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Jesica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E7D41FC-4129-4F89-D3EF-2BE83F880EE6}"/>
              </a:ext>
            </a:extLst>
          </p:cNvPr>
          <p:cNvSpPr/>
          <p:nvPr/>
        </p:nvSpPr>
        <p:spPr>
          <a:xfrm>
            <a:off x="4404474" y="900440"/>
            <a:ext cx="1403011" cy="42578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Tom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F349C29-721D-F66F-D54E-7CE86CEE041A}"/>
              </a:ext>
            </a:extLst>
          </p:cNvPr>
          <p:cNvSpPr/>
          <p:nvPr/>
        </p:nvSpPr>
        <p:spPr>
          <a:xfrm>
            <a:off x="4404474" y="1326229"/>
            <a:ext cx="1403011" cy="42578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Bob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3829C12-7B4A-1200-1C06-6DF502712912}"/>
              </a:ext>
            </a:extLst>
          </p:cNvPr>
          <p:cNvSpPr/>
          <p:nvPr/>
        </p:nvSpPr>
        <p:spPr>
          <a:xfrm>
            <a:off x="4404474" y="1765978"/>
            <a:ext cx="1403011" cy="42578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Keity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BB795ED-17FE-5350-D47C-7AF6DDBB7947}"/>
              </a:ext>
            </a:extLst>
          </p:cNvPr>
          <p:cNvSpPr/>
          <p:nvPr/>
        </p:nvSpPr>
        <p:spPr>
          <a:xfrm>
            <a:off x="4404474" y="2190895"/>
            <a:ext cx="1403011" cy="42578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John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B53C2FF-9D86-3B19-B99F-8E4DD5C0D2A9}"/>
              </a:ext>
            </a:extLst>
          </p:cNvPr>
          <p:cNvSpPr/>
          <p:nvPr/>
        </p:nvSpPr>
        <p:spPr>
          <a:xfrm>
            <a:off x="9709392" y="3007571"/>
            <a:ext cx="1403011" cy="42578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5197436-DA04-58C0-1D42-E900656BC0A1}"/>
              </a:ext>
            </a:extLst>
          </p:cNvPr>
          <p:cNvSpPr/>
          <p:nvPr/>
        </p:nvSpPr>
        <p:spPr>
          <a:xfrm>
            <a:off x="11112403" y="3007571"/>
            <a:ext cx="1403011" cy="42578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4C3909F-FDF4-84CC-F0A0-B056049CF722}"/>
              </a:ext>
            </a:extLst>
          </p:cNvPr>
          <p:cNvSpPr/>
          <p:nvPr/>
        </p:nvSpPr>
        <p:spPr>
          <a:xfrm>
            <a:off x="11112403" y="2190895"/>
            <a:ext cx="1403011" cy="42578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492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2A6B9C-1CE9-BC01-9FC9-3F12068B8EEC}"/>
              </a:ext>
            </a:extLst>
          </p:cNvPr>
          <p:cNvSpPr/>
          <p:nvPr/>
        </p:nvSpPr>
        <p:spPr>
          <a:xfrm>
            <a:off x="753857" y="1870680"/>
            <a:ext cx="2568696" cy="41462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4AA07F-53E7-B09F-2A8D-E144E2E707DB}"/>
              </a:ext>
            </a:extLst>
          </p:cNvPr>
          <p:cNvSpPr/>
          <p:nvPr/>
        </p:nvSpPr>
        <p:spPr>
          <a:xfrm>
            <a:off x="7461781" y="4216010"/>
            <a:ext cx="1403011" cy="42578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John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BFCF19E-20BA-C141-29F4-8CEC0AD33C3F}"/>
              </a:ext>
            </a:extLst>
          </p:cNvPr>
          <p:cNvSpPr/>
          <p:nvPr/>
        </p:nvSpPr>
        <p:spPr>
          <a:xfrm>
            <a:off x="1026082" y="5380823"/>
            <a:ext cx="2024245" cy="42578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EFF122-A9F2-01AD-2288-A3C6DA52A174}"/>
              </a:ext>
            </a:extLst>
          </p:cNvPr>
          <p:cNvSpPr/>
          <p:nvPr/>
        </p:nvSpPr>
        <p:spPr>
          <a:xfrm>
            <a:off x="565392" y="1657785"/>
            <a:ext cx="2624538" cy="425789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A6471C-AFB8-68A4-A579-4F5984A06614}"/>
              </a:ext>
            </a:extLst>
          </p:cNvPr>
          <p:cNvSpPr/>
          <p:nvPr/>
        </p:nvSpPr>
        <p:spPr>
          <a:xfrm>
            <a:off x="7127901" y="1870679"/>
            <a:ext cx="1403011" cy="42578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EE3D3B-5DEE-3540-0DE2-D2958D55FF56}"/>
              </a:ext>
            </a:extLst>
          </p:cNvPr>
          <p:cNvSpPr/>
          <p:nvPr/>
        </p:nvSpPr>
        <p:spPr>
          <a:xfrm>
            <a:off x="7127901" y="2519834"/>
            <a:ext cx="1403011" cy="42578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LIFO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2AB388-D2F6-0E06-4286-3BE05549C1DE}"/>
              </a:ext>
            </a:extLst>
          </p:cNvPr>
          <p:cNvSpPr/>
          <p:nvPr/>
        </p:nvSpPr>
        <p:spPr>
          <a:xfrm>
            <a:off x="3623864" y="4216011"/>
            <a:ext cx="3007281" cy="42578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Stack.pop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40B361-6A6B-9FB4-C6EE-1DCCFE7B1E3A}"/>
              </a:ext>
            </a:extLst>
          </p:cNvPr>
          <p:cNvSpPr/>
          <p:nvPr/>
        </p:nvSpPr>
        <p:spPr>
          <a:xfrm>
            <a:off x="3623864" y="3524976"/>
            <a:ext cx="3007281" cy="42578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Stack.push</a:t>
            </a:r>
            <a:r>
              <a:rPr lang="en-US" dirty="0">
                <a:solidFill>
                  <a:schemeClr val="tx1"/>
                </a:solidFill>
              </a:rPr>
              <a:t>(value)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19E9FE-DEF8-E41F-A259-E252ACB17EB5}"/>
              </a:ext>
            </a:extLst>
          </p:cNvPr>
          <p:cNvSpPr/>
          <p:nvPr/>
        </p:nvSpPr>
        <p:spPr>
          <a:xfrm>
            <a:off x="3623864" y="4907046"/>
            <a:ext cx="3007281" cy="42578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Stack.peek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30BB82-3B3A-78A7-9B41-B058A55ACEA2}"/>
              </a:ext>
            </a:extLst>
          </p:cNvPr>
          <p:cNvSpPr/>
          <p:nvPr/>
        </p:nvSpPr>
        <p:spPr>
          <a:xfrm>
            <a:off x="1033062" y="4957650"/>
            <a:ext cx="2024245" cy="42578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Function1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808F7F-A6F1-D88A-C431-5739C9D6E5CC}"/>
              </a:ext>
            </a:extLst>
          </p:cNvPr>
          <p:cNvSpPr/>
          <p:nvPr/>
        </p:nvSpPr>
        <p:spPr>
          <a:xfrm>
            <a:off x="1033062" y="4534477"/>
            <a:ext cx="2024245" cy="42578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Function2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CE8188-868C-9420-7403-2EDF65DB4260}"/>
              </a:ext>
            </a:extLst>
          </p:cNvPr>
          <p:cNvSpPr/>
          <p:nvPr/>
        </p:nvSpPr>
        <p:spPr>
          <a:xfrm>
            <a:off x="9047443" y="1870680"/>
            <a:ext cx="1403011" cy="42578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</a:t>
            </a:r>
          </a:p>
        </p:txBody>
      </p:sp>
    </p:spTree>
    <p:extLst>
      <p:ext uri="{BB962C8B-B14F-4D97-AF65-F5344CB8AC3E}">
        <p14:creationId xmlns:p14="http://schemas.microsoft.com/office/powerpoint/2010/main" val="3644118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380</Words>
  <Application>Microsoft Office PowerPoint</Application>
  <PresentationFormat>Widescreen</PresentationFormat>
  <Paragraphs>198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Fes 7713</dc:creator>
  <cp:lastModifiedBy>Fes 7713</cp:lastModifiedBy>
  <cp:revision>1</cp:revision>
  <dcterms:created xsi:type="dcterms:W3CDTF">2024-04-14T07:57:57Z</dcterms:created>
  <dcterms:modified xsi:type="dcterms:W3CDTF">2024-04-14T10:31:15Z</dcterms:modified>
</cp:coreProperties>
</file>