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68" r:id="rId3"/>
    <p:sldId id="257" r:id="rId4"/>
    <p:sldId id="258" r:id="rId5"/>
    <p:sldId id="259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D485B-9B45-4369-BA8B-EB3ACF5F25F2}" v="95" dt="2020-11-05T20:55:12.516"/>
    <p1510:client id="{4D0C1E1E-DBC8-45AF-9B43-FD4BAA6F9461}" v="1029" dt="2020-11-04T20:44:51.524"/>
    <p1510:client id="{B32FC21B-1829-4669-8DDC-92DB511D4F6F}" v="1081" dt="2020-11-05T20:02:32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13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9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9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19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03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46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68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4380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9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4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0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2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6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48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tr-TR" sz="6100">
                <a:ea typeface="Source Sans Pro SemiBold"/>
              </a:rPr>
              <a:t>Health Tracker and </a:t>
            </a:r>
            <a:br>
              <a:rPr lang="tr-TR" sz="6100">
                <a:ea typeface="Source Sans Pro SemiBold"/>
              </a:rPr>
            </a:br>
            <a:r>
              <a:rPr lang="tr-TR" sz="6100">
                <a:ea typeface="Source Sans Pro SemiBold"/>
              </a:rPr>
              <a:t>recommmender system</a:t>
            </a:r>
            <a:endParaRPr lang="tr-TR" sz="6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tr-TR"/>
              <a:t>A gui (</a:t>
            </a:r>
            <a:r>
              <a:rPr lang="tr-TR">
                <a:ea typeface="+mn-lt"/>
                <a:cs typeface="+mn-lt"/>
              </a:rPr>
              <a:t>graphical user interface</a:t>
            </a:r>
            <a:r>
              <a:rPr lang="tr-TR"/>
              <a:t>) project.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26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08F29B-CF66-4C6F-93FE-2F9756DCFB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03C0B6-F5C3-459D-AC3E-4D0FDEDA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The eighth window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52332-0A3B-45FC-B6C5-DE20713EF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2399" y="4385732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cap="all"/>
              <a:t>NOW IF YOU CHOOSE THE headache OPTION THEN THIS WILL LEAD YOU TO THIS GOOGLE SEARCH WINDOW.</a:t>
            </a:r>
          </a:p>
        </p:txBody>
      </p:sp>
    </p:spTree>
    <p:extLst>
      <p:ext uri="{BB962C8B-B14F-4D97-AF65-F5344CB8AC3E}">
        <p14:creationId xmlns:p14="http://schemas.microsoft.com/office/powerpoint/2010/main" val="192933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4F804-5DF3-487C-A345-0AC42B75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8133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The ninth window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A96EE-CFFE-4458-AF2D-C9389C6D0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00300" y="5461009"/>
            <a:ext cx="8759825" cy="406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cap="all"/>
              <a:t>Now if you choose emergency button then you will be lead to this window.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12D064D-89AB-47BE-BC15-1E578C77B8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1" b="35769"/>
          <a:stretch/>
        </p:blipFill>
        <p:spPr>
          <a:xfrm>
            <a:off x="922867" y="645517"/>
            <a:ext cx="10346266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130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6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513D5-CF5D-4CD6-8520-C8DBB849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The tenth window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78AED-687E-4B5F-A194-D56339750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NOW IF YOU CHOOSE THE breathing problem OPTION THEN THIS WILL LEAD YOU TO THIS GOOGLE SEARCH WINDOW.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3BEABCA-57F3-4011-AA25-65F59955AE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tretch/>
        </p:blipFill>
        <p:spPr>
          <a:xfrm>
            <a:off x="5168947" y="1085231"/>
            <a:ext cx="6625275" cy="409784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99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4F18F-2CBC-4475-9475-B17001CA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The eleventh window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66CA8-DCC7-48F8-BED1-335860937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2142067"/>
            <a:ext cx="5219699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NOW IF YOU CHOOSE THE HEART ATTACK OPTION THEN THIS WILL LEAD YOU TO THIS GOOGLE SEARCH WINDOW.</a:t>
            </a:r>
          </a:p>
          <a:p>
            <a:pPr>
              <a:buFont typeface="Arial"/>
              <a:buChar char="•"/>
            </a:pPr>
            <a:endParaRPr lang="en-US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EF0367-5C78-4287-9DD1-6DEB97E0EF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5519" r="36124" b="-1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8568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27C450-EA52-4777-BBDD-868C1F58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THE TWELVTH WINDOW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EA1CD-5CC2-4846-B073-A3ABC90BD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2142067"/>
            <a:ext cx="5219699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NOW IF YOU CHOOSE THE ACCIDENT OPTION THEN THIS WILL LEAD YOU TO THIS GOOGLE SEARCH WINDOW.</a:t>
            </a:r>
          </a:p>
          <a:p>
            <a:pPr>
              <a:buFont typeface="Arial"/>
              <a:buChar char="•"/>
            </a:pPr>
            <a:endParaRPr lang="en-US"/>
          </a:p>
        </p:txBody>
      </p:sp>
      <p:pic>
        <p:nvPicPr>
          <p:cNvPr id="5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1F25883-4535-4EF5-A22F-7AEB569720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41643" b="-1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11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5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76F140-0787-4C9E-AA6A-54B286ED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THE THIRTEENTH WINDOW</a:t>
            </a: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AD1E35BD-AAB7-4EBF-BDBF-DE16EAC83E4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35213" r="14787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34134-023A-4E7F-B78A-D3BD1EF77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0" y="2251587"/>
            <a:ext cx="5147730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3B80B-48B7-4AAE-AC01-18B739486E56}"/>
              </a:ext>
            </a:extLst>
          </p:cNvPr>
          <p:cNvSpPr txBox="1"/>
          <p:nvPr/>
        </p:nvSpPr>
        <p:spPr>
          <a:xfrm>
            <a:off x="6239108" y="2484863"/>
            <a:ext cx="53916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cap="all" dirty="0"/>
              <a:t>Now if you choose MENTAL PROBLEM button then you will be lead to this window.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B6252D9-6CFA-457A-A238-747C0C5B1C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79C08F-A9EB-4A39-BE3C-60BBC9DB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33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THE FOURTEENTH WINDOW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9EB42-00E4-4B01-B9E9-DCD7568C8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46333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cap="all"/>
              <a:t>NOW IF YOU CHOOSE THE INSOMAINA OPTION THEN THIS WILL LEAD YOU TO THIS GOOGLE SEARCH WINDOW.</a:t>
            </a:r>
          </a:p>
        </p:txBody>
      </p:sp>
    </p:spTree>
    <p:extLst>
      <p:ext uri="{BB962C8B-B14F-4D97-AF65-F5344CB8AC3E}">
        <p14:creationId xmlns:p14="http://schemas.microsoft.com/office/powerpoint/2010/main" val="2622047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7761BA9-7751-4CA0-B3E9-0807C461C2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2352" t="9091" r="67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417384-9211-4508-953B-ED483E85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33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THE FIFTEENTH WINDOW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0C60E-D3D4-46F6-84D8-0D6683C51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46333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cap="all"/>
              <a:t>NOW IF YOU CHOOSE THE ANXIETY OPTION THEN THIS WILL LEAD YOU TO THIS GOOGLE SEARCH WINDOW.</a:t>
            </a:r>
          </a:p>
        </p:txBody>
      </p:sp>
    </p:spTree>
    <p:extLst>
      <p:ext uri="{BB962C8B-B14F-4D97-AF65-F5344CB8AC3E}">
        <p14:creationId xmlns:p14="http://schemas.microsoft.com/office/powerpoint/2010/main" val="2208277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27A4526-F0DE-4B44-8A02-EC5539B0E6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7790" r="9091" b="13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F0C014-8EDF-43B8-9861-12887085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33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THE SIXTEENTH WINDOW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8E92C-7B19-42E5-9E15-29F8E35F3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46333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cap="all"/>
              <a:t>NOW IF YOU CHOOSE THE DEPRESSION OPTION THEN THIS WILL LEAD YOU TO THIS GOOGLE SEARCH WINDOW.</a:t>
            </a:r>
          </a:p>
        </p:txBody>
      </p:sp>
    </p:spTree>
    <p:extLst>
      <p:ext uri="{BB962C8B-B14F-4D97-AF65-F5344CB8AC3E}">
        <p14:creationId xmlns:p14="http://schemas.microsoft.com/office/powerpoint/2010/main" val="1694118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F8D9C0-AC7E-4607-9A63-22F2394D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THE SEVENTEENTH WINDOW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C7F0BBC-A77D-4E34-8CAE-B51521F827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50000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F19BD-FF6F-4061-9141-001CD59D1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0" y="2251587"/>
            <a:ext cx="5147730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NOW IF YOU CHOOSE THE SUCIDIAL THOUGHTS OPTION THEN THIS WILL LEAD YOU TO THIS GOOGLE SEARCH WINDOW.</a:t>
            </a:r>
          </a:p>
        </p:txBody>
      </p:sp>
    </p:spTree>
    <p:extLst>
      <p:ext uri="{BB962C8B-B14F-4D97-AF65-F5344CB8AC3E}">
        <p14:creationId xmlns:p14="http://schemas.microsoft.com/office/powerpoint/2010/main" val="207271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EC9BA-4B05-4D42-9909-A7A25621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/>
              <a:t>Objective</a:t>
            </a: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56DB4-3C5B-4E8A-8103-999815763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primary objective of this project is to implement what we’ve learnt throughout our course of Python programming and use that to develop a Graphical User Interface (GUI) for Health tracker and &amp; recommender system with almost all required functionalities. This project also aims at providing a simple and clean interface to the users which reduces the wastage of time.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7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290F04-7911-4977-ACC3-346AA121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The eighteenth window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445678F-E8BD-4214-923D-3B62DC9A60F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19025" r="19025"/>
          <a:stretch/>
        </p:blipFill>
        <p:spPr>
          <a:xfrm>
            <a:off x="1019486" y="643463"/>
            <a:ext cx="6145833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24CD2-D205-442E-98EB-F81A6C338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5806" y="2251587"/>
            <a:ext cx="3706762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NOW IF YOU CHOOSE THE CORONA UPDATE BUTTON THEN THIS WILL LEAD YOU TO THIS LIVE UPDATE GOOGLE SEARCH WINDOW.</a:t>
            </a: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67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1000C-001A-43EC-8C86-2FF3AC1F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2013856"/>
            <a:ext cx="7197726" cy="36684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/>
              <a:t>THANK YOU </a:t>
            </a:r>
          </a:p>
        </p:txBody>
      </p:sp>
    </p:spTree>
    <p:extLst>
      <p:ext uri="{BB962C8B-B14F-4D97-AF65-F5344CB8AC3E}">
        <p14:creationId xmlns:p14="http://schemas.microsoft.com/office/powerpoint/2010/main" val="55996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A17AD5-7777-454B-B147-98D383DA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aseline="0"/>
              <a:t>The first window</a:t>
            </a:r>
          </a:p>
        </p:txBody>
      </p:sp>
      <p:pic>
        <p:nvPicPr>
          <p:cNvPr id="5" name="Picture 2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DB99FA3-B1E4-4A0D-BE2E-1892E34925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" r="1000" b="2"/>
          <a:stretch/>
        </p:blipFill>
        <p:spPr>
          <a:xfrm>
            <a:off x="6158603" y="639097"/>
            <a:ext cx="5307933" cy="55754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16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AF3A2B-407D-4AC4-9EFC-F8B8F948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257" y="648929"/>
            <a:ext cx="6272981" cy="3736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aseline="0"/>
              <a:t>The second window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AC3D2-2C6B-4622-BF25-7281C7844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60257" y="4385733"/>
            <a:ext cx="6272981" cy="18288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cap="all"/>
              <a:t>If you chose to login then this window appears.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9ED773-1113-459C-8A09-C0E400F85C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b="9882"/>
          <a:stretch/>
        </p:blipFill>
        <p:spPr>
          <a:xfrm>
            <a:off x="643464" y="1607119"/>
            <a:ext cx="3997361" cy="362956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86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B1C526-A75C-466C-9E49-C24B968F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257" y="648929"/>
            <a:ext cx="6272981" cy="3736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aseline="0"/>
              <a:t>The Third window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65497-9BDA-44AF-ABD9-E979D93F8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60257" y="4385733"/>
            <a:ext cx="6272981" cy="18288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cap="all"/>
              <a:t>If you choose to register then you get this window.</a:t>
            </a:r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874B9DB-1278-4105-BA33-A66226820B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516" r="18" b="2"/>
          <a:stretch/>
        </p:blipFill>
        <p:spPr>
          <a:xfrm>
            <a:off x="643464" y="1402433"/>
            <a:ext cx="3997361" cy="40389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350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8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8EB85677-C82C-4615-9D63-A1E7B25497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22747" r="27254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057E50-1D91-4453-BBA0-DD604B5CD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644C8C-2992-4C83-B0E1-A0013604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297" y="1964267"/>
            <a:ext cx="4729828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The fourth window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4AA6C-932E-40BB-BE27-5D7C3897E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0297" y="4385732"/>
            <a:ext cx="4729828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cap="all"/>
              <a:t>After you press register you will be directed to this window.</a:t>
            </a:r>
          </a:p>
        </p:txBody>
      </p:sp>
    </p:spTree>
    <p:extLst>
      <p:ext uri="{BB962C8B-B14F-4D97-AF65-F5344CB8AC3E}">
        <p14:creationId xmlns:p14="http://schemas.microsoft.com/office/powerpoint/2010/main" val="25408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876923EF-83FE-45E4-BF43-692D47512F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12438" r="2561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BF0107-3463-486E-B9EE-5A5727B4F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62E095-22CA-4B4E-860B-9400E14F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35" y="1964267"/>
            <a:ext cx="3254990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The fifth window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85B30-1387-496E-A23D-0D0F7E5F5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5135" y="4385732"/>
            <a:ext cx="3254990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cap="all"/>
              <a:t>When you press the BMI button this calculator window opens.</a:t>
            </a:r>
          </a:p>
        </p:txBody>
      </p:sp>
    </p:spTree>
    <p:extLst>
      <p:ext uri="{BB962C8B-B14F-4D97-AF65-F5344CB8AC3E}">
        <p14:creationId xmlns:p14="http://schemas.microsoft.com/office/powerpoint/2010/main" val="119366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3664B4-10CF-416D-9EA9-B80E1CAD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8133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The sixth window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EC7D8-29F3-4C09-B88C-9CF9EFA2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00300" y="5461009"/>
            <a:ext cx="8759825" cy="406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cap="all" dirty="0"/>
              <a:t>If you choose the general BUTTON here, you will be lead to this window.</a:t>
            </a:r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CA7DAB0-4EDE-432F-A038-B7FDC5680E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1" b="35769"/>
          <a:stretch/>
        </p:blipFill>
        <p:spPr>
          <a:xfrm>
            <a:off x="922867" y="645517"/>
            <a:ext cx="10346266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494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692011E-4232-4BE8-96C4-EEE9891409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9" name="Picture 13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1D0AB4-E61C-476A-94AC-EA0EA00F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The seventh window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E6D6B-3104-4E99-AAF9-AA2345801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2399" y="4385732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cap="all"/>
              <a:t>Now if you choose the fever option then this will lead you to this google search window.</a:t>
            </a:r>
          </a:p>
        </p:txBody>
      </p:sp>
    </p:spTree>
    <p:extLst>
      <p:ext uri="{BB962C8B-B14F-4D97-AF65-F5344CB8AC3E}">
        <p14:creationId xmlns:p14="http://schemas.microsoft.com/office/powerpoint/2010/main" val="1282932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Celestial</vt:lpstr>
      <vt:lpstr>Health Tracker and  recommmender system</vt:lpstr>
      <vt:lpstr>Objective</vt:lpstr>
      <vt:lpstr>The first window</vt:lpstr>
      <vt:lpstr>The second window </vt:lpstr>
      <vt:lpstr>The Third window</vt:lpstr>
      <vt:lpstr>The fourth window</vt:lpstr>
      <vt:lpstr>The fifth window</vt:lpstr>
      <vt:lpstr>The sixth window</vt:lpstr>
      <vt:lpstr>The seventh window</vt:lpstr>
      <vt:lpstr>The eighth window</vt:lpstr>
      <vt:lpstr>The ninth window</vt:lpstr>
      <vt:lpstr>The tenth window</vt:lpstr>
      <vt:lpstr>The eleventh window</vt:lpstr>
      <vt:lpstr>THE TWELVTH WINDOW</vt:lpstr>
      <vt:lpstr>THE THIRTEENTH WINDOW</vt:lpstr>
      <vt:lpstr>THE FOURTEENTH WINDOW</vt:lpstr>
      <vt:lpstr>THE FIFTEENTH WINDOW</vt:lpstr>
      <vt:lpstr>THE SIXTEENTH WINDOW</vt:lpstr>
      <vt:lpstr>THE SEVENTEENTH WINDOW</vt:lpstr>
      <vt:lpstr>The eighteenth window</vt:lpstr>
      <vt:lpstr>THANK YOU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508</cp:revision>
  <dcterms:created xsi:type="dcterms:W3CDTF">2020-11-04T20:11:48Z</dcterms:created>
  <dcterms:modified xsi:type="dcterms:W3CDTF">2020-11-05T20:55:31Z</dcterms:modified>
</cp:coreProperties>
</file>