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6" r:id="rId11"/>
    <p:sldId id="268" r:id="rId12"/>
    <p:sldId id="270" r:id="rId13"/>
    <p:sldId id="271" r:id="rId14"/>
    <p:sldId id="272" r:id="rId15"/>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BD7974-F94C-470D-B93A-40CD1756EACA}" v="4" dt="2019-10-07T05:22:27.4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k Pan So" userId="0883f2ad2f3b33a8" providerId="LiveId" clId="{B1BD7974-F94C-470D-B93A-40CD1756EACA}"/>
    <pc:docChg chg="undo custSel mod addSld delSld modSld modMainMaster">
      <pc:chgData name="Hok Pan So" userId="0883f2ad2f3b33a8" providerId="LiveId" clId="{B1BD7974-F94C-470D-B93A-40CD1756EACA}" dt="2019-10-11T14:18:09.012" v="9559" actId="255"/>
      <pc:docMkLst>
        <pc:docMk/>
      </pc:docMkLst>
      <pc:sldChg chg="addSp delSp modSp mod setBg setClrOvrMap">
        <pc:chgData name="Hok Pan So" userId="0883f2ad2f3b33a8" providerId="LiveId" clId="{B1BD7974-F94C-470D-B93A-40CD1756EACA}" dt="2019-10-07T08:26:49.988" v="1560" actId="1076"/>
        <pc:sldMkLst>
          <pc:docMk/>
          <pc:sldMk cId="3011239855" sldId="256"/>
        </pc:sldMkLst>
        <pc:spChg chg="mod">
          <ac:chgData name="Hok Pan So" userId="0883f2ad2f3b33a8" providerId="LiveId" clId="{B1BD7974-F94C-470D-B93A-40CD1756EACA}" dt="2019-10-07T08:26:31.542" v="1557" actId="26606"/>
          <ac:spMkLst>
            <pc:docMk/>
            <pc:sldMk cId="3011239855" sldId="256"/>
            <ac:spMk id="2" creationId="{AFB7A09F-416E-4724-B4B1-64399A1DF24A}"/>
          </ac:spMkLst>
        </pc:spChg>
        <pc:spChg chg="mod">
          <ac:chgData name="Hok Pan So" userId="0883f2ad2f3b33a8" providerId="LiveId" clId="{B1BD7974-F94C-470D-B93A-40CD1756EACA}" dt="2019-10-07T08:26:31.542" v="1557" actId="26606"/>
          <ac:spMkLst>
            <pc:docMk/>
            <pc:sldMk cId="3011239855" sldId="256"/>
            <ac:spMk id="3" creationId="{1043DFBD-8818-4EAB-BE5E-1088A46DA5CD}"/>
          </ac:spMkLst>
        </pc:spChg>
        <pc:spChg chg="ord">
          <ac:chgData name="Hok Pan So" userId="0883f2ad2f3b33a8" providerId="LiveId" clId="{B1BD7974-F94C-470D-B93A-40CD1756EACA}" dt="2019-10-07T08:26:31.542" v="1557" actId="26606"/>
          <ac:spMkLst>
            <pc:docMk/>
            <pc:sldMk cId="3011239855" sldId="256"/>
            <ac:spMk id="9" creationId="{61C284E4-B798-4C98-92AC-F01E419C00BF}"/>
          </ac:spMkLst>
        </pc:spChg>
        <pc:spChg chg="add del">
          <ac:chgData name="Hok Pan So" userId="0883f2ad2f3b33a8" providerId="LiveId" clId="{B1BD7974-F94C-470D-B93A-40CD1756EACA}" dt="2019-10-07T08:26:31.542" v="1557" actId="26606"/>
          <ac:spMkLst>
            <pc:docMk/>
            <pc:sldMk cId="3011239855" sldId="256"/>
            <ac:spMk id="14" creationId="{111363A0-DE10-4C5C-827C-9CE8FB38056F}"/>
          </ac:spMkLst>
        </pc:spChg>
        <pc:spChg chg="add del">
          <ac:chgData name="Hok Pan So" userId="0883f2ad2f3b33a8" providerId="LiveId" clId="{B1BD7974-F94C-470D-B93A-40CD1756EACA}" dt="2019-10-07T08:26:31.527" v="1556" actId="26606"/>
          <ac:spMkLst>
            <pc:docMk/>
            <pc:sldMk cId="3011239855" sldId="256"/>
            <ac:spMk id="21" creationId="{BCC55ACC-A2F6-403C-A3A4-D59B3734D45F}"/>
          </ac:spMkLst>
        </pc:spChg>
        <pc:spChg chg="add">
          <ac:chgData name="Hok Pan So" userId="0883f2ad2f3b33a8" providerId="LiveId" clId="{B1BD7974-F94C-470D-B93A-40CD1756EACA}" dt="2019-10-07T08:26:31.542" v="1557" actId="26606"/>
          <ac:spMkLst>
            <pc:docMk/>
            <pc:sldMk cId="3011239855" sldId="256"/>
            <ac:spMk id="23" creationId="{9453FF84-60C1-4EA8-B49B-1B8C2D0C589F}"/>
          </ac:spMkLst>
        </pc:spChg>
        <pc:spChg chg="add">
          <ac:chgData name="Hok Pan So" userId="0883f2ad2f3b33a8" providerId="LiveId" clId="{B1BD7974-F94C-470D-B93A-40CD1756EACA}" dt="2019-10-07T08:26:31.542" v="1557" actId="26606"/>
          <ac:spMkLst>
            <pc:docMk/>
            <pc:sldMk cId="3011239855" sldId="256"/>
            <ac:spMk id="24" creationId="{2A0E4E09-FC02-4ADC-951A-3FFA90B6FE39}"/>
          </ac:spMkLst>
        </pc:spChg>
        <pc:picChg chg="add del mod">
          <ac:chgData name="Hok Pan So" userId="0883f2ad2f3b33a8" providerId="LiveId" clId="{B1BD7974-F94C-470D-B93A-40CD1756EACA}" dt="2019-10-07T08:26:00.734" v="1551"/>
          <ac:picMkLst>
            <pc:docMk/>
            <pc:sldMk cId="3011239855" sldId="256"/>
            <ac:picMk id="5" creationId="{1D4C9FEF-756B-4885-91E3-9995B9999A85}"/>
          </ac:picMkLst>
        </pc:picChg>
        <pc:picChg chg="add mod">
          <ac:chgData name="Hok Pan So" userId="0883f2ad2f3b33a8" providerId="LiveId" clId="{B1BD7974-F94C-470D-B93A-40CD1756EACA}" dt="2019-10-07T08:26:49.988" v="1560" actId="1076"/>
          <ac:picMkLst>
            <pc:docMk/>
            <pc:sldMk cId="3011239855" sldId="256"/>
            <ac:picMk id="7" creationId="{C7F3E9BC-9AE9-4EDE-ACAB-458C23558B37}"/>
          </ac:picMkLst>
        </pc:picChg>
        <pc:picChg chg="mod ord">
          <ac:chgData name="Hok Pan So" userId="0883f2ad2f3b33a8" providerId="LiveId" clId="{B1BD7974-F94C-470D-B93A-40CD1756EACA}" dt="2019-10-07T08:26:31.542" v="1557" actId="26606"/>
          <ac:picMkLst>
            <pc:docMk/>
            <pc:sldMk cId="3011239855" sldId="256"/>
            <ac:picMk id="8" creationId="{DE2ABE81-8007-4F6F-9328-AD5AD277C282}"/>
          </ac:picMkLst>
        </pc:picChg>
        <pc:cxnChg chg="add del">
          <ac:chgData name="Hok Pan So" userId="0883f2ad2f3b33a8" providerId="LiveId" clId="{B1BD7974-F94C-470D-B93A-40CD1756EACA}" dt="2019-10-07T08:26:31.542" v="1557" actId="26606"/>
          <ac:cxnSpMkLst>
            <pc:docMk/>
            <pc:sldMk cId="3011239855" sldId="256"/>
            <ac:cxnSpMk id="16" creationId="{35A1A9B2-DA9A-487B-8B22-CFE8E073CC80}"/>
          </ac:cxnSpMkLst>
        </pc:cxnChg>
      </pc:sldChg>
      <pc:sldChg chg="addSp delSp modSp">
        <pc:chgData name="Hok Pan So" userId="0883f2ad2f3b33a8" providerId="LiveId" clId="{B1BD7974-F94C-470D-B93A-40CD1756EACA}" dt="2019-10-11T13:00:51.195" v="8699"/>
        <pc:sldMkLst>
          <pc:docMk/>
          <pc:sldMk cId="405082391" sldId="257"/>
        </pc:sldMkLst>
        <pc:spChg chg="mod">
          <ac:chgData name="Hok Pan So" userId="0883f2ad2f3b33a8" providerId="LiveId" clId="{B1BD7974-F94C-470D-B93A-40CD1756EACA}" dt="2019-10-07T05:39:42.829" v="226" actId="255"/>
          <ac:spMkLst>
            <pc:docMk/>
            <pc:sldMk cId="405082391" sldId="257"/>
            <ac:spMk id="2" creationId="{AF406271-40BB-40AF-8DB8-1D3D08E53466}"/>
          </ac:spMkLst>
        </pc:spChg>
        <pc:spChg chg="del">
          <ac:chgData name="Hok Pan So" userId="0883f2ad2f3b33a8" providerId="LiveId" clId="{B1BD7974-F94C-470D-B93A-40CD1756EACA}" dt="2019-10-07T05:29:27.886" v="99" actId="1032"/>
          <ac:spMkLst>
            <pc:docMk/>
            <pc:sldMk cId="405082391" sldId="257"/>
            <ac:spMk id="3" creationId="{5E952253-EAA6-41C0-A7AC-B0181AA72C19}"/>
          </ac:spMkLst>
        </pc:spChg>
        <pc:graphicFrameChg chg="add mod">
          <ac:chgData name="Hok Pan So" userId="0883f2ad2f3b33a8" providerId="LiveId" clId="{B1BD7974-F94C-470D-B93A-40CD1756EACA}" dt="2019-10-11T13:00:51.195" v="8699"/>
          <ac:graphicFrameMkLst>
            <pc:docMk/>
            <pc:sldMk cId="405082391" sldId="257"/>
            <ac:graphicFrameMk id="4" creationId="{F930B422-5B80-4806-884B-9A4210F8C69F}"/>
          </ac:graphicFrameMkLst>
        </pc:graphicFrameChg>
      </pc:sldChg>
      <pc:sldChg chg="addSp delSp modSp add mod setBg setClrOvrMap">
        <pc:chgData name="Hok Pan So" userId="0883f2ad2f3b33a8" providerId="LiveId" clId="{B1BD7974-F94C-470D-B93A-40CD1756EACA}" dt="2019-10-10T15:15:54.872" v="6118" actId="1076"/>
        <pc:sldMkLst>
          <pc:docMk/>
          <pc:sldMk cId="1772215826" sldId="258"/>
        </pc:sldMkLst>
        <pc:spChg chg="mod">
          <ac:chgData name="Hok Pan So" userId="0883f2ad2f3b33a8" providerId="LiveId" clId="{B1BD7974-F94C-470D-B93A-40CD1756EACA}" dt="2019-10-07T07:34:58.998" v="1487" actId="26606"/>
          <ac:spMkLst>
            <pc:docMk/>
            <pc:sldMk cId="1772215826" sldId="258"/>
            <ac:spMk id="2" creationId="{8D0F9D30-BEED-4964-B9AB-32D0FCA5F033}"/>
          </ac:spMkLst>
        </pc:spChg>
        <pc:spChg chg="del">
          <ac:chgData name="Hok Pan So" userId="0883f2ad2f3b33a8" providerId="LiveId" clId="{B1BD7974-F94C-470D-B93A-40CD1756EACA}" dt="2019-10-07T05:49:06.492" v="228"/>
          <ac:spMkLst>
            <pc:docMk/>
            <pc:sldMk cId="1772215826" sldId="258"/>
            <ac:spMk id="3" creationId="{75E1D1FC-BA9A-4AE5-AE6E-30C816066360}"/>
          </ac:spMkLst>
        </pc:spChg>
        <pc:spChg chg="add del mod">
          <ac:chgData name="Hok Pan So" userId="0883f2ad2f3b33a8" providerId="LiveId" clId="{B1BD7974-F94C-470D-B93A-40CD1756EACA}" dt="2019-10-07T07:34:24.804" v="1484" actId="931"/>
          <ac:spMkLst>
            <pc:docMk/>
            <pc:sldMk cId="1772215826" sldId="258"/>
            <ac:spMk id="3" creationId="{DC42DEBE-CB6B-4F4D-B9D1-EF40142C1054}"/>
          </ac:spMkLst>
        </pc:spChg>
        <pc:spChg chg="add del mod">
          <ac:chgData name="Hok Pan So" userId="0883f2ad2f3b33a8" providerId="LiveId" clId="{B1BD7974-F94C-470D-B93A-40CD1756EACA}" dt="2019-10-07T07:27:45.161" v="1428" actId="931"/>
          <ac:spMkLst>
            <pc:docMk/>
            <pc:sldMk cId="1772215826" sldId="258"/>
            <ac:spMk id="4" creationId="{C1DEE77A-F726-43F8-B0F4-1B604F807B9D}"/>
          </ac:spMkLst>
        </pc:spChg>
        <pc:spChg chg="add mod">
          <ac:chgData name="Hok Pan So" userId="0883f2ad2f3b33a8" providerId="LiveId" clId="{B1BD7974-F94C-470D-B93A-40CD1756EACA}" dt="2019-10-07T14:13:25.308" v="1802" actId="20577"/>
          <ac:spMkLst>
            <pc:docMk/>
            <pc:sldMk cId="1772215826" sldId="258"/>
            <ac:spMk id="5" creationId="{0D017D42-5C7C-4A94-8221-CE1E3A25D0C8}"/>
          </ac:spMkLst>
        </pc:spChg>
        <pc:spChg chg="add mod ord">
          <ac:chgData name="Hok Pan So" userId="0883f2ad2f3b33a8" providerId="LiveId" clId="{B1BD7974-F94C-470D-B93A-40CD1756EACA}" dt="2019-10-07T07:34:58.998" v="1487" actId="26606"/>
          <ac:spMkLst>
            <pc:docMk/>
            <pc:sldMk cId="1772215826" sldId="258"/>
            <ac:spMk id="7" creationId="{E860F1DA-A63E-4781-9D92-D00E52D04705}"/>
          </ac:spMkLst>
        </pc:spChg>
        <pc:spChg chg="add del mod">
          <ac:chgData name="Hok Pan So" userId="0883f2ad2f3b33a8" providerId="LiveId" clId="{B1BD7974-F94C-470D-B93A-40CD1756EACA}" dt="2019-10-07T10:42:00.998" v="1565"/>
          <ac:spMkLst>
            <pc:docMk/>
            <pc:sldMk cId="1772215826" sldId="258"/>
            <ac:spMk id="8" creationId="{06424491-C933-4B14-ACE5-64656EC5A79D}"/>
          </ac:spMkLst>
        </pc:spChg>
        <pc:spChg chg="add del mod">
          <ac:chgData name="Hok Pan So" userId="0883f2ad2f3b33a8" providerId="LiveId" clId="{B1BD7974-F94C-470D-B93A-40CD1756EACA}" dt="2019-10-07T07:33:35.433" v="1478"/>
          <ac:spMkLst>
            <pc:docMk/>
            <pc:sldMk cId="1772215826" sldId="258"/>
            <ac:spMk id="8" creationId="{B8748344-86C1-41CD-AA67-CC1FFBCA0496}"/>
          </ac:spMkLst>
        </pc:spChg>
        <pc:spChg chg="add mod">
          <ac:chgData name="Hok Pan So" userId="0883f2ad2f3b33a8" providerId="LiveId" clId="{B1BD7974-F94C-470D-B93A-40CD1756EACA}" dt="2019-10-07T07:34:58.998" v="1487" actId="26606"/>
          <ac:spMkLst>
            <pc:docMk/>
            <pc:sldMk cId="1772215826" sldId="258"/>
            <ac:spMk id="10" creationId="{B294C912-4EA1-49CF-A3A9-0D2562ECF29F}"/>
          </ac:spMkLst>
        </pc:spChg>
        <pc:spChg chg="add del mod">
          <ac:chgData name="Hok Pan So" userId="0883f2ad2f3b33a8" providerId="LiveId" clId="{B1BD7974-F94C-470D-B93A-40CD1756EACA}" dt="2019-10-07T07:39:02.001" v="1531"/>
          <ac:spMkLst>
            <pc:docMk/>
            <pc:sldMk cId="1772215826" sldId="258"/>
            <ac:spMk id="11" creationId="{1D1D619E-50D7-4168-BFEC-AE0D8A1C6C36}"/>
          </ac:spMkLst>
        </pc:spChg>
        <pc:spChg chg="add mod">
          <ac:chgData name="Hok Pan So" userId="0883f2ad2f3b33a8" providerId="LiveId" clId="{B1BD7974-F94C-470D-B93A-40CD1756EACA}" dt="2019-10-10T05:10:48.733" v="4634" actId="207"/>
          <ac:spMkLst>
            <pc:docMk/>
            <pc:sldMk cId="1772215826" sldId="258"/>
            <ac:spMk id="12" creationId="{A127B13B-6CE9-4BE4-B212-793570B8F91A}"/>
          </ac:spMkLst>
        </pc:spChg>
        <pc:spChg chg="add">
          <ac:chgData name="Hok Pan So" userId="0883f2ad2f3b33a8" providerId="LiveId" clId="{B1BD7974-F94C-470D-B93A-40CD1756EACA}" dt="2019-10-07T07:34:58.998" v="1487" actId="26606"/>
          <ac:spMkLst>
            <pc:docMk/>
            <pc:sldMk cId="1772215826" sldId="258"/>
            <ac:spMk id="15" creationId="{867D4867-5BA7-4462-B2F6-A23F4A622AA7}"/>
          </ac:spMkLst>
        </pc:spChg>
        <pc:picChg chg="add mod">
          <ac:chgData name="Hok Pan So" userId="0883f2ad2f3b33a8" providerId="LiveId" clId="{B1BD7974-F94C-470D-B93A-40CD1756EACA}" dt="2019-10-07T08:24:23.675" v="1545" actId="1076"/>
          <ac:picMkLst>
            <pc:docMk/>
            <pc:sldMk cId="1772215826" sldId="258"/>
            <ac:picMk id="4" creationId="{06B81A0A-7D64-451B-8BE9-49EC7ACCE77E}"/>
          </ac:picMkLst>
        </pc:picChg>
        <pc:picChg chg="add del mod">
          <ac:chgData name="Hok Pan So" userId="0883f2ad2f3b33a8" providerId="LiveId" clId="{B1BD7974-F94C-470D-B93A-40CD1756EACA}" dt="2019-10-10T15:13:58.817" v="6060"/>
          <ac:picMkLst>
            <pc:docMk/>
            <pc:sldMk cId="1772215826" sldId="258"/>
            <ac:picMk id="6" creationId="{3423DECB-AFCB-4D74-9A2D-F7AF41336B31}"/>
          </ac:picMkLst>
        </pc:picChg>
        <pc:picChg chg="add del mod">
          <ac:chgData name="Hok Pan So" userId="0883f2ad2f3b33a8" providerId="LiveId" clId="{B1BD7974-F94C-470D-B93A-40CD1756EACA}" dt="2019-10-07T10:42:00.998" v="1565"/>
          <ac:picMkLst>
            <pc:docMk/>
            <pc:sldMk cId="1772215826" sldId="258"/>
            <ac:picMk id="6" creationId="{92F0694E-7CDF-45BA-AB96-B8F8F12795BB}"/>
          </ac:picMkLst>
        </pc:picChg>
        <pc:picChg chg="add del mod">
          <ac:chgData name="Hok Pan So" userId="0883f2ad2f3b33a8" providerId="LiveId" clId="{B1BD7974-F94C-470D-B93A-40CD1756EACA}" dt="2019-10-07T07:33:36.311" v="1479"/>
          <ac:picMkLst>
            <pc:docMk/>
            <pc:sldMk cId="1772215826" sldId="258"/>
            <ac:picMk id="6" creationId="{DFE46D9F-07B3-499C-852E-8100477FE831}"/>
          </ac:picMkLst>
        </pc:picChg>
        <pc:picChg chg="add del mod">
          <ac:chgData name="Hok Pan So" userId="0883f2ad2f3b33a8" providerId="LiveId" clId="{B1BD7974-F94C-470D-B93A-40CD1756EACA}" dt="2019-10-07T13:46:35.511" v="1599"/>
          <ac:picMkLst>
            <pc:docMk/>
            <pc:sldMk cId="1772215826" sldId="258"/>
            <ac:picMk id="6" creationId="{F4DFB363-3CA2-4B70-B6CE-8980F0EC124D}"/>
          </ac:picMkLst>
        </pc:picChg>
        <pc:picChg chg="add del mod">
          <ac:chgData name="Hok Pan So" userId="0883f2ad2f3b33a8" providerId="LiveId" clId="{B1BD7974-F94C-470D-B93A-40CD1756EACA}" dt="2019-10-10T15:14:46.234" v="6086"/>
          <ac:picMkLst>
            <pc:docMk/>
            <pc:sldMk cId="1772215826" sldId="258"/>
            <ac:picMk id="8" creationId="{2F17D322-BA74-406E-BB40-F30C611E81FF}"/>
          </ac:picMkLst>
        </pc:picChg>
        <pc:picChg chg="add mod">
          <ac:chgData name="Hok Pan So" userId="0883f2ad2f3b33a8" providerId="LiveId" clId="{B1BD7974-F94C-470D-B93A-40CD1756EACA}" dt="2019-10-07T07:37:28.418" v="1496" actId="962"/>
          <ac:picMkLst>
            <pc:docMk/>
            <pc:sldMk cId="1772215826" sldId="258"/>
            <ac:picMk id="9" creationId="{8F51FC62-9AE8-404A-9462-9E4063C51452}"/>
          </ac:picMkLst>
        </pc:picChg>
        <pc:picChg chg="add mod">
          <ac:chgData name="Hok Pan So" userId="0883f2ad2f3b33a8" providerId="LiveId" clId="{B1BD7974-F94C-470D-B93A-40CD1756EACA}" dt="2019-10-10T15:15:54.872" v="6118" actId="1076"/>
          <ac:picMkLst>
            <pc:docMk/>
            <pc:sldMk cId="1772215826" sldId="258"/>
            <ac:picMk id="11" creationId="{77F4E6DC-551E-4827-A09C-ECDAB8EB0FAA}"/>
          </ac:picMkLst>
        </pc:picChg>
        <pc:picChg chg="add del mod">
          <ac:chgData name="Hok Pan So" userId="0883f2ad2f3b33a8" providerId="LiveId" clId="{B1BD7974-F94C-470D-B93A-40CD1756EACA}" dt="2019-10-10T15:13:57.426" v="6059"/>
          <ac:picMkLst>
            <pc:docMk/>
            <pc:sldMk cId="1772215826" sldId="258"/>
            <ac:picMk id="13" creationId="{89BC6FE4-80D8-42E4-A697-2223D7521B3E}"/>
          </ac:picMkLst>
        </pc:picChg>
        <pc:picChg chg="add mod">
          <ac:chgData name="Hok Pan So" userId="0883f2ad2f3b33a8" providerId="LiveId" clId="{B1BD7974-F94C-470D-B93A-40CD1756EACA}" dt="2019-10-10T15:15:20.032" v="6099" actId="1076"/>
          <ac:picMkLst>
            <pc:docMk/>
            <pc:sldMk cId="1772215826" sldId="258"/>
            <ac:picMk id="16" creationId="{ADD1DF2C-B970-4D6F-AC8C-9C7987B31E38}"/>
          </ac:picMkLst>
        </pc:picChg>
        <pc:picChg chg="add mod">
          <ac:chgData name="Hok Pan So" userId="0883f2ad2f3b33a8" providerId="LiveId" clId="{B1BD7974-F94C-470D-B93A-40CD1756EACA}" dt="2019-10-10T15:15:44.456" v="6114" actId="1076"/>
          <ac:picMkLst>
            <pc:docMk/>
            <pc:sldMk cId="1772215826" sldId="258"/>
            <ac:picMk id="17" creationId="{76F2E95D-248C-4A26-AB91-59B02B050B51}"/>
          </ac:picMkLst>
        </pc:picChg>
        <pc:picChg chg="add del mod">
          <ac:chgData name="Hok Pan So" userId="0883f2ad2f3b33a8" providerId="LiveId" clId="{B1BD7974-F94C-470D-B93A-40CD1756EACA}" dt="2019-10-09T10:31:47.447" v="3611"/>
          <ac:picMkLst>
            <pc:docMk/>
            <pc:sldMk cId="1772215826" sldId="258"/>
            <ac:picMk id="17" creationId="{FB432283-49DE-49C4-8603-95D526128907}"/>
          </ac:picMkLst>
        </pc:picChg>
        <pc:picChg chg="add del mod">
          <ac:chgData name="Hok Pan So" userId="0883f2ad2f3b33a8" providerId="LiveId" clId="{B1BD7974-F94C-470D-B93A-40CD1756EACA}" dt="2019-10-09T10:34:28.662" v="3619"/>
          <ac:picMkLst>
            <pc:docMk/>
            <pc:sldMk cId="1772215826" sldId="258"/>
            <ac:picMk id="20" creationId="{00E875B9-6613-450E-A4F7-46E57EBD1AA7}"/>
          </ac:picMkLst>
        </pc:picChg>
        <pc:picChg chg="add mod">
          <ac:chgData name="Hok Pan So" userId="0883f2ad2f3b33a8" providerId="LiveId" clId="{B1BD7974-F94C-470D-B93A-40CD1756EACA}" dt="2019-10-10T15:15:40.320" v="6112" actId="1076"/>
          <ac:picMkLst>
            <pc:docMk/>
            <pc:sldMk cId="1772215826" sldId="258"/>
            <ac:picMk id="20" creationId="{B80D06B2-D14C-475A-95DA-35FA5DAB9579}"/>
          </ac:picMkLst>
        </pc:picChg>
        <pc:picChg chg="add mod">
          <ac:chgData name="Hok Pan So" userId="0883f2ad2f3b33a8" providerId="LiveId" clId="{B1BD7974-F94C-470D-B93A-40CD1756EACA}" dt="2019-10-10T15:15:26.583" v="6103" actId="1076"/>
          <ac:picMkLst>
            <pc:docMk/>
            <pc:sldMk cId="1772215826" sldId="258"/>
            <ac:picMk id="22" creationId="{DCD55294-8C6F-4DE9-BC12-CA2868DFA9F3}"/>
          </ac:picMkLst>
        </pc:picChg>
        <pc:picChg chg="add mod">
          <ac:chgData name="Hok Pan So" userId="0883f2ad2f3b33a8" providerId="LiveId" clId="{B1BD7974-F94C-470D-B93A-40CD1756EACA}" dt="2019-10-10T15:15:45.496" v="6115" actId="1076"/>
          <ac:picMkLst>
            <pc:docMk/>
            <pc:sldMk cId="1772215826" sldId="258"/>
            <ac:picMk id="24" creationId="{45FA31DE-E7F2-4E27-A63C-AB7F5BBD9F03}"/>
          </ac:picMkLst>
        </pc:picChg>
        <pc:picChg chg="add mod">
          <ac:chgData name="Hok Pan So" userId="0883f2ad2f3b33a8" providerId="LiveId" clId="{B1BD7974-F94C-470D-B93A-40CD1756EACA}" dt="2019-10-10T15:15:15.696" v="6098" actId="1076"/>
          <ac:picMkLst>
            <pc:docMk/>
            <pc:sldMk cId="1772215826" sldId="258"/>
            <ac:picMk id="26" creationId="{115E2FC2-64DB-4608-856C-8A9CB8757BB6}"/>
          </ac:picMkLst>
        </pc:picChg>
        <pc:picChg chg="add mod">
          <ac:chgData name="Hok Pan So" userId="0883f2ad2f3b33a8" providerId="LiveId" clId="{B1BD7974-F94C-470D-B93A-40CD1756EACA}" dt="2019-10-10T15:15:09.023" v="6094" actId="1076"/>
          <ac:picMkLst>
            <pc:docMk/>
            <pc:sldMk cId="1772215826" sldId="258"/>
            <ac:picMk id="28" creationId="{E82F8F54-8715-4402-9E36-7D044AA9BC9B}"/>
          </ac:picMkLst>
        </pc:picChg>
      </pc:sldChg>
      <pc:sldChg chg="add del">
        <pc:chgData name="Hok Pan So" userId="0883f2ad2f3b33a8" providerId="LiveId" clId="{B1BD7974-F94C-470D-B93A-40CD1756EACA}" dt="2019-10-07T05:38:55.584" v="225" actId="2696"/>
        <pc:sldMkLst>
          <pc:docMk/>
          <pc:sldMk cId="375803240" sldId="259"/>
        </pc:sldMkLst>
      </pc:sldChg>
      <pc:sldChg chg="addSp delSp modSp add mod setBg">
        <pc:chgData name="Hok Pan So" userId="0883f2ad2f3b33a8" providerId="LiveId" clId="{B1BD7974-F94C-470D-B93A-40CD1756EACA}" dt="2019-10-09T11:21:15.746" v="4334" actId="255"/>
        <pc:sldMkLst>
          <pc:docMk/>
          <pc:sldMk cId="3587288296" sldId="259"/>
        </pc:sldMkLst>
        <pc:spChg chg="mod">
          <ac:chgData name="Hok Pan So" userId="0883f2ad2f3b33a8" providerId="LiveId" clId="{B1BD7974-F94C-470D-B93A-40CD1756EACA}" dt="2019-10-08T12:12:04.573" v="2378" actId="207"/>
          <ac:spMkLst>
            <pc:docMk/>
            <pc:sldMk cId="3587288296" sldId="259"/>
            <ac:spMk id="2" creationId="{DA3E0FB2-27AF-467C-BA66-D544606C8507}"/>
          </ac:spMkLst>
        </pc:spChg>
        <pc:spChg chg="add del mod">
          <ac:chgData name="Hok Pan So" userId="0883f2ad2f3b33a8" providerId="LiveId" clId="{B1BD7974-F94C-470D-B93A-40CD1756EACA}" dt="2019-10-08T12:19:11.277" v="2470" actId="931"/>
          <ac:spMkLst>
            <pc:docMk/>
            <pc:sldMk cId="3587288296" sldId="259"/>
            <ac:spMk id="3" creationId="{5D55E4FB-5EEB-4186-97FB-F2025D9F39B3}"/>
          </ac:spMkLst>
        </pc:spChg>
        <pc:spChg chg="del">
          <ac:chgData name="Hok Pan So" userId="0883f2ad2f3b33a8" providerId="LiveId" clId="{B1BD7974-F94C-470D-B93A-40CD1756EACA}" dt="2019-10-08T12:06:52.387" v="2280" actId="931"/>
          <ac:spMkLst>
            <pc:docMk/>
            <pc:sldMk cId="3587288296" sldId="259"/>
            <ac:spMk id="3" creationId="{C4E6C1F4-1EF2-404B-A751-440A741D60D6}"/>
          </ac:spMkLst>
        </pc:spChg>
        <pc:spChg chg="mod">
          <ac:chgData name="Hok Pan So" userId="0883f2ad2f3b33a8" providerId="LiveId" clId="{B1BD7974-F94C-470D-B93A-40CD1756EACA}" dt="2019-10-09T11:21:15.746" v="4334" actId="255"/>
          <ac:spMkLst>
            <pc:docMk/>
            <pc:sldMk cId="3587288296" sldId="259"/>
            <ac:spMk id="4" creationId="{4CA09050-1EFD-409B-A072-BC8F4C189728}"/>
          </ac:spMkLst>
        </pc:spChg>
        <pc:spChg chg="add mod">
          <ac:chgData name="Hok Pan So" userId="0883f2ad2f3b33a8" providerId="LiveId" clId="{B1BD7974-F94C-470D-B93A-40CD1756EACA}" dt="2019-10-09T11:19:46.036" v="4331" actId="207"/>
          <ac:spMkLst>
            <pc:docMk/>
            <pc:sldMk cId="3587288296" sldId="259"/>
            <ac:spMk id="7" creationId="{CC71872C-77EA-49A0-8872-1DC56E6C246A}"/>
          </ac:spMkLst>
        </pc:spChg>
        <pc:spChg chg="add del mod">
          <ac:chgData name="Hok Pan So" userId="0883f2ad2f3b33a8" providerId="LiveId" clId="{B1BD7974-F94C-470D-B93A-40CD1756EACA}" dt="2019-10-08T12:11:31.622" v="2374" actId="931"/>
          <ac:spMkLst>
            <pc:docMk/>
            <pc:sldMk cId="3587288296" sldId="259"/>
            <ac:spMk id="7" creationId="{E0CC86FD-C85B-4CE9-9B1E-724D2A33AEA8}"/>
          </ac:spMkLst>
        </pc:spChg>
        <pc:spChg chg="add del mod">
          <ac:chgData name="Hok Pan So" userId="0883f2ad2f3b33a8" providerId="LiveId" clId="{B1BD7974-F94C-470D-B93A-40CD1756EACA}" dt="2019-10-08T12:23:03.124" v="2545"/>
          <ac:spMkLst>
            <pc:docMk/>
            <pc:sldMk cId="3587288296" sldId="259"/>
            <ac:spMk id="8" creationId="{BFAC3BAE-0942-4261-953F-6279F1E5C7CE}"/>
          </ac:spMkLst>
        </pc:spChg>
        <pc:spChg chg="add mod">
          <ac:chgData name="Hok Pan So" userId="0883f2ad2f3b33a8" providerId="LiveId" clId="{B1BD7974-F94C-470D-B93A-40CD1756EACA}" dt="2019-10-08T12:23:02.161" v="2543" actId="207"/>
          <ac:spMkLst>
            <pc:docMk/>
            <pc:sldMk cId="3587288296" sldId="259"/>
            <ac:spMk id="11" creationId="{74A1B66E-4215-44C3-A0A3-E4A7D611F0BD}"/>
          </ac:spMkLst>
        </pc:spChg>
        <pc:picChg chg="add del mod ord">
          <ac:chgData name="Hok Pan So" userId="0883f2ad2f3b33a8" providerId="LiveId" clId="{B1BD7974-F94C-470D-B93A-40CD1756EACA}" dt="2019-10-08T12:11:27.759" v="2373"/>
          <ac:picMkLst>
            <pc:docMk/>
            <pc:sldMk cId="3587288296" sldId="259"/>
            <ac:picMk id="6" creationId="{241036BB-A5F5-4E9F-BE18-957BB50EC760}"/>
          </ac:picMkLst>
        </pc:picChg>
        <pc:picChg chg="add mod">
          <ac:chgData name="Hok Pan So" userId="0883f2ad2f3b33a8" providerId="LiveId" clId="{B1BD7974-F94C-470D-B93A-40CD1756EACA}" dt="2019-10-08T12:19:12.921" v="2471" actId="27614"/>
          <ac:picMkLst>
            <pc:docMk/>
            <pc:sldMk cId="3587288296" sldId="259"/>
            <ac:picMk id="6" creationId="{5FC63BC6-0513-4347-9B91-4DC518B86C03}"/>
          </ac:picMkLst>
        </pc:picChg>
        <pc:picChg chg="add mod">
          <ac:chgData name="Hok Pan So" userId="0883f2ad2f3b33a8" providerId="LiveId" clId="{B1BD7974-F94C-470D-B93A-40CD1756EACA}" dt="2019-10-08T12:19:41.707" v="2477" actId="1076"/>
          <ac:picMkLst>
            <pc:docMk/>
            <pc:sldMk cId="3587288296" sldId="259"/>
            <ac:picMk id="9" creationId="{FDF65C6F-F339-429D-900B-99D94CBE7009}"/>
          </ac:picMkLst>
        </pc:picChg>
        <pc:picChg chg="add del mod ord">
          <ac:chgData name="Hok Pan So" userId="0883f2ad2f3b33a8" providerId="LiveId" clId="{B1BD7974-F94C-470D-B93A-40CD1756EACA}" dt="2019-10-08T12:18:46.340" v="2465"/>
          <ac:picMkLst>
            <pc:docMk/>
            <pc:sldMk cId="3587288296" sldId="259"/>
            <ac:picMk id="10" creationId="{8000E06D-34A4-40D1-94A5-47A3F342F514}"/>
          </ac:picMkLst>
        </pc:picChg>
        <pc:picChg chg="add">
          <ac:chgData name="Hok Pan So" userId="0883f2ad2f3b33a8" providerId="LiveId" clId="{B1BD7974-F94C-470D-B93A-40CD1756EACA}" dt="2019-10-08T12:11:49.423" v="2377" actId="26606"/>
          <ac:picMkLst>
            <pc:docMk/>
            <pc:sldMk cId="3587288296" sldId="259"/>
            <ac:picMk id="15" creationId="{54DDEBDD-D8BD-41A6-8A0D-B00E3768B0F9}"/>
          </ac:picMkLst>
        </pc:picChg>
        <pc:cxnChg chg="add del">
          <ac:chgData name="Hok Pan So" userId="0883f2ad2f3b33a8" providerId="LiveId" clId="{B1BD7974-F94C-470D-B93A-40CD1756EACA}" dt="2019-10-08T12:11:49.423" v="2377" actId="26606"/>
          <ac:cxnSpMkLst>
            <pc:docMk/>
            <pc:sldMk cId="3587288296" sldId="259"/>
            <ac:cxnSpMk id="8" creationId="{E4A809D5-3600-46D4-A466-67F2349A54FB}"/>
          </ac:cxnSpMkLst>
        </pc:cxnChg>
        <pc:cxnChg chg="add del">
          <ac:chgData name="Hok Pan So" userId="0883f2ad2f3b33a8" providerId="LiveId" clId="{B1BD7974-F94C-470D-B93A-40CD1756EACA}" dt="2019-10-08T12:07:16.934" v="2284" actId="26606"/>
          <ac:cxnSpMkLst>
            <pc:docMk/>
            <pc:sldMk cId="3587288296" sldId="259"/>
            <ac:cxnSpMk id="11" creationId="{E4A809D5-3600-46D4-A466-67F2349A54FB}"/>
          </ac:cxnSpMkLst>
        </pc:cxnChg>
      </pc:sldChg>
      <pc:sldChg chg="addSp delSp modSp add">
        <pc:chgData name="Hok Pan So" userId="0883f2ad2f3b33a8" providerId="LiveId" clId="{B1BD7974-F94C-470D-B93A-40CD1756EACA}" dt="2019-10-11T12:15:33.679" v="7998" actId="20577"/>
        <pc:sldMkLst>
          <pc:docMk/>
          <pc:sldMk cId="2854466032" sldId="260"/>
        </pc:sldMkLst>
        <pc:spChg chg="mod">
          <ac:chgData name="Hok Pan So" userId="0883f2ad2f3b33a8" providerId="LiveId" clId="{B1BD7974-F94C-470D-B93A-40CD1756EACA}" dt="2019-10-10T05:14:32.566" v="4725" actId="122"/>
          <ac:spMkLst>
            <pc:docMk/>
            <pc:sldMk cId="2854466032" sldId="260"/>
            <ac:spMk id="2" creationId="{B54BA067-7737-4FE9-9D98-4FB57EBAD27D}"/>
          </ac:spMkLst>
        </pc:spChg>
        <pc:spChg chg="del">
          <ac:chgData name="Hok Pan So" userId="0883f2ad2f3b33a8" providerId="LiveId" clId="{B1BD7974-F94C-470D-B93A-40CD1756EACA}" dt="2019-10-09T09:42:06.950" v="2681" actId="931"/>
          <ac:spMkLst>
            <pc:docMk/>
            <pc:sldMk cId="2854466032" sldId="260"/>
            <ac:spMk id="3" creationId="{7227C74F-2C73-4EFA-8619-3585ABD64734}"/>
          </ac:spMkLst>
        </pc:spChg>
        <pc:spChg chg="add mod">
          <ac:chgData name="Hok Pan So" userId="0883f2ad2f3b33a8" providerId="LiveId" clId="{B1BD7974-F94C-470D-B93A-40CD1756EACA}" dt="2019-10-09T09:54:22.826" v="2839" actId="255"/>
          <ac:spMkLst>
            <pc:docMk/>
            <pc:sldMk cId="2854466032" sldId="260"/>
            <ac:spMk id="3" creationId="{D1032D4A-08DA-46A5-ABBC-E454180E4085}"/>
          </ac:spMkLst>
        </pc:spChg>
        <pc:spChg chg="mod">
          <ac:chgData name="Hok Pan So" userId="0883f2ad2f3b33a8" providerId="LiveId" clId="{B1BD7974-F94C-470D-B93A-40CD1756EACA}" dt="2019-10-09T11:20:48.065" v="4332" actId="255"/>
          <ac:spMkLst>
            <pc:docMk/>
            <pc:sldMk cId="2854466032" sldId="260"/>
            <ac:spMk id="4" creationId="{F15C30F4-A854-4150-95A3-0FF3A9D802D5}"/>
          </ac:spMkLst>
        </pc:spChg>
        <pc:spChg chg="add mod">
          <ac:chgData name="Hok Pan So" userId="0883f2ad2f3b33a8" providerId="LiveId" clId="{B1BD7974-F94C-470D-B93A-40CD1756EACA}" dt="2019-10-11T12:15:33.679" v="7998" actId="20577"/>
          <ac:spMkLst>
            <pc:docMk/>
            <pc:sldMk cId="2854466032" sldId="260"/>
            <ac:spMk id="5" creationId="{781E022E-68D7-4325-9C2B-F948BCE9F088}"/>
          </ac:spMkLst>
        </pc:spChg>
        <pc:spChg chg="add del mod">
          <ac:chgData name="Hok Pan So" userId="0883f2ad2f3b33a8" providerId="LiveId" clId="{B1BD7974-F94C-470D-B93A-40CD1756EACA}" dt="2019-10-09T10:53:57.237" v="3732"/>
          <ac:spMkLst>
            <pc:docMk/>
            <pc:sldMk cId="2854466032" sldId="260"/>
            <ac:spMk id="7" creationId="{93AF022B-4B02-4478-AAA9-F7D842980CF7}"/>
          </ac:spMkLst>
        </pc:spChg>
        <pc:spChg chg="add del mod">
          <ac:chgData name="Hok Pan So" userId="0883f2ad2f3b33a8" providerId="LiveId" clId="{B1BD7974-F94C-470D-B93A-40CD1756EACA}" dt="2019-10-09T09:43:52.056" v="2698" actId="931"/>
          <ac:spMkLst>
            <pc:docMk/>
            <pc:sldMk cId="2854466032" sldId="260"/>
            <ac:spMk id="8" creationId="{AE41DD29-6683-495A-852D-C68E4F377CF1}"/>
          </ac:spMkLst>
        </pc:spChg>
        <pc:spChg chg="add del mod">
          <ac:chgData name="Hok Pan So" userId="0883f2ad2f3b33a8" providerId="LiveId" clId="{B1BD7974-F94C-470D-B93A-40CD1756EACA}" dt="2019-10-09T09:48:26.547" v="2804" actId="931"/>
          <ac:spMkLst>
            <pc:docMk/>
            <pc:sldMk cId="2854466032" sldId="260"/>
            <ac:spMk id="11" creationId="{82DE9039-14ED-48C9-A4D4-CCD76DF50EC7}"/>
          </ac:spMkLst>
        </pc:spChg>
        <pc:picChg chg="add mod">
          <ac:chgData name="Hok Pan So" userId="0883f2ad2f3b33a8" providerId="LiveId" clId="{B1BD7974-F94C-470D-B93A-40CD1756EACA}" dt="2019-10-09T10:19:15.686" v="3493" actId="1076"/>
          <ac:picMkLst>
            <pc:docMk/>
            <pc:sldMk cId="2854466032" sldId="260"/>
            <ac:picMk id="6" creationId="{CDF2F979-6AAC-467B-A59F-19D577B045A7}"/>
          </ac:picMkLst>
        </pc:picChg>
        <pc:picChg chg="add del mod">
          <ac:chgData name="Hok Pan So" userId="0883f2ad2f3b33a8" providerId="LiveId" clId="{B1BD7974-F94C-470D-B93A-40CD1756EACA}" dt="2019-10-09T09:43:47.625" v="2697"/>
          <ac:picMkLst>
            <pc:docMk/>
            <pc:sldMk cId="2854466032" sldId="260"/>
            <ac:picMk id="6" creationId="{CF086882-927F-4AE4-A003-F147B7E2FDC0}"/>
          </ac:picMkLst>
        </pc:picChg>
        <pc:picChg chg="add del mod">
          <ac:chgData name="Hok Pan So" userId="0883f2ad2f3b33a8" providerId="LiveId" clId="{B1BD7974-F94C-470D-B93A-40CD1756EACA}" dt="2019-10-09T09:59:36.473" v="2853"/>
          <ac:picMkLst>
            <pc:docMk/>
            <pc:sldMk cId="2854466032" sldId="260"/>
            <ac:picMk id="7" creationId="{91EEC7FA-703D-4B7C-97A2-3E82852BADFF}"/>
          </ac:picMkLst>
        </pc:picChg>
        <pc:picChg chg="add del mod">
          <ac:chgData name="Hok Pan So" userId="0883f2ad2f3b33a8" providerId="LiveId" clId="{B1BD7974-F94C-470D-B93A-40CD1756EACA}" dt="2019-10-09T09:44:06.616" v="2704"/>
          <ac:picMkLst>
            <pc:docMk/>
            <pc:sldMk cId="2854466032" sldId="260"/>
            <ac:picMk id="7" creationId="{BDC57203-724E-4DA4-BFF4-C93B6BA00EF4}"/>
          </ac:picMkLst>
        </pc:picChg>
        <pc:picChg chg="add mod">
          <ac:chgData name="Hok Pan So" userId="0883f2ad2f3b33a8" providerId="LiveId" clId="{B1BD7974-F94C-470D-B93A-40CD1756EACA}" dt="2019-10-09T10:54:33.716" v="3739" actId="1076"/>
          <ac:picMkLst>
            <pc:docMk/>
            <pc:sldMk cId="2854466032" sldId="260"/>
            <ac:picMk id="9" creationId="{D44C3286-DF2F-4537-A0F5-D9757856AF10}"/>
          </ac:picMkLst>
        </pc:picChg>
        <pc:picChg chg="add del mod">
          <ac:chgData name="Hok Pan So" userId="0883f2ad2f3b33a8" providerId="LiveId" clId="{B1BD7974-F94C-470D-B93A-40CD1756EACA}" dt="2019-10-09T09:48:22.856" v="2803"/>
          <ac:picMkLst>
            <pc:docMk/>
            <pc:sldMk cId="2854466032" sldId="260"/>
            <ac:picMk id="10" creationId="{26227D8E-BD45-4CEA-AC67-8CB4958A9446}"/>
          </ac:picMkLst>
        </pc:picChg>
        <pc:picChg chg="add mod">
          <ac:chgData name="Hok Pan So" userId="0883f2ad2f3b33a8" providerId="LiveId" clId="{B1BD7974-F94C-470D-B93A-40CD1756EACA}" dt="2019-10-09T09:49:07.102" v="2814" actId="14100"/>
          <ac:picMkLst>
            <pc:docMk/>
            <pc:sldMk cId="2854466032" sldId="260"/>
            <ac:picMk id="13" creationId="{B820B698-1B57-40E0-AA55-9BBD44555109}"/>
          </ac:picMkLst>
        </pc:picChg>
      </pc:sldChg>
      <pc:sldChg chg="addSp delSp modSp add">
        <pc:chgData name="Hok Pan So" userId="0883f2ad2f3b33a8" providerId="LiveId" clId="{B1BD7974-F94C-470D-B93A-40CD1756EACA}" dt="2019-10-10T04:41:34.306" v="4340"/>
        <pc:sldMkLst>
          <pc:docMk/>
          <pc:sldMk cId="1958801901" sldId="261"/>
        </pc:sldMkLst>
        <pc:spChg chg="mod">
          <ac:chgData name="Hok Pan So" userId="0883f2ad2f3b33a8" providerId="LiveId" clId="{B1BD7974-F94C-470D-B93A-40CD1756EACA}" dt="2019-10-09T11:00:02.197" v="3779" actId="122"/>
          <ac:spMkLst>
            <pc:docMk/>
            <pc:sldMk cId="1958801901" sldId="261"/>
            <ac:spMk id="2" creationId="{CB2069D3-8305-4F57-B3C8-51E2CE1E5C12}"/>
          </ac:spMkLst>
        </pc:spChg>
        <pc:spChg chg="del">
          <ac:chgData name="Hok Pan So" userId="0883f2ad2f3b33a8" providerId="LiveId" clId="{B1BD7974-F94C-470D-B93A-40CD1756EACA}" dt="2019-10-09T11:06:57.755" v="3981" actId="931"/>
          <ac:spMkLst>
            <pc:docMk/>
            <pc:sldMk cId="1958801901" sldId="261"/>
            <ac:spMk id="3" creationId="{29BC63DA-9F49-4E61-96CB-343B7AAFAA3B}"/>
          </ac:spMkLst>
        </pc:spChg>
        <pc:spChg chg="mod">
          <ac:chgData name="Hok Pan So" userId="0883f2ad2f3b33a8" providerId="LiveId" clId="{B1BD7974-F94C-470D-B93A-40CD1756EACA}" dt="2019-10-09T11:06:33.111" v="3980" actId="123"/>
          <ac:spMkLst>
            <pc:docMk/>
            <pc:sldMk cId="1958801901" sldId="261"/>
            <ac:spMk id="4" creationId="{7F29642C-1ADE-491E-82D8-7EBD252A13AA}"/>
          </ac:spMkLst>
        </pc:spChg>
        <pc:spChg chg="add mod">
          <ac:chgData name="Hok Pan So" userId="0883f2ad2f3b33a8" providerId="LiveId" clId="{B1BD7974-F94C-470D-B93A-40CD1756EACA}" dt="2019-10-09T11:08:57.252" v="4009" actId="113"/>
          <ac:spMkLst>
            <pc:docMk/>
            <pc:sldMk cId="1958801901" sldId="261"/>
            <ac:spMk id="7" creationId="{489285B7-E76F-4407-9EE1-66D1F19ADB84}"/>
          </ac:spMkLst>
        </pc:spChg>
        <pc:spChg chg="add mod">
          <ac:chgData name="Hok Pan So" userId="0883f2ad2f3b33a8" providerId="LiveId" clId="{B1BD7974-F94C-470D-B93A-40CD1756EACA}" dt="2019-10-09T11:16:38.463" v="4318" actId="20577"/>
          <ac:spMkLst>
            <pc:docMk/>
            <pc:sldMk cId="1958801901" sldId="261"/>
            <ac:spMk id="8" creationId="{972D67D8-EBCB-4B0D-B05E-AA5329F868F2}"/>
          </ac:spMkLst>
        </pc:spChg>
        <pc:picChg chg="add del mod">
          <ac:chgData name="Hok Pan So" userId="0883f2ad2f3b33a8" providerId="LiveId" clId="{B1BD7974-F94C-470D-B93A-40CD1756EACA}" dt="2019-10-10T04:41:34.306" v="4340"/>
          <ac:picMkLst>
            <pc:docMk/>
            <pc:sldMk cId="1958801901" sldId="261"/>
            <ac:picMk id="5" creationId="{8F383370-47BD-4680-A755-DDF5C1B0E832}"/>
          </ac:picMkLst>
        </pc:picChg>
        <pc:picChg chg="add mod">
          <ac:chgData name="Hok Pan So" userId="0883f2ad2f3b33a8" providerId="LiveId" clId="{B1BD7974-F94C-470D-B93A-40CD1756EACA}" dt="2019-10-09T11:07:28.940" v="3991" actId="14100"/>
          <ac:picMkLst>
            <pc:docMk/>
            <pc:sldMk cId="1958801901" sldId="261"/>
            <ac:picMk id="6" creationId="{0EA67949-3C13-4754-8F53-7174207F0E5B}"/>
          </ac:picMkLst>
        </pc:picChg>
        <pc:picChg chg="add mod">
          <ac:chgData name="Hok Pan So" userId="0883f2ad2f3b33a8" providerId="LiveId" clId="{B1BD7974-F94C-470D-B93A-40CD1756EACA}" dt="2019-10-09T11:18:19.515" v="4330" actId="1076"/>
          <ac:picMkLst>
            <pc:docMk/>
            <pc:sldMk cId="1958801901" sldId="261"/>
            <ac:picMk id="10" creationId="{3D8A9DA6-BB7A-49A3-BF22-334B158A9910}"/>
          </ac:picMkLst>
        </pc:picChg>
      </pc:sldChg>
      <pc:sldChg chg="addSp delSp modSp add mod setBg">
        <pc:chgData name="Hok Pan So" userId="0883f2ad2f3b33a8" providerId="LiveId" clId="{B1BD7974-F94C-470D-B93A-40CD1756EACA}" dt="2019-10-10T05:19:14.229" v="4816" actId="14100"/>
        <pc:sldMkLst>
          <pc:docMk/>
          <pc:sldMk cId="1669207290" sldId="262"/>
        </pc:sldMkLst>
        <pc:spChg chg="mod">
          <ac:chgData name="Hok Pan So" userId="0883f2ad2f3b33a8" providerId="LiveId" clId="{B1BD7974-F94C-470D-B93A-40CD1756EACA}" dt="2019-10-10T05:00:14.253" v="4375" actId="207"/>
          <ac:spMkLst>
            <pc:docMk/>
            <pc:sldMk cId="1669207290" sldId="262"/>
            <ac:spMk id="2" creationId="{2CB4F8CD-8D8D-4C8A-966C-06EFECEC912D}"/>
          </ac:spMkLst>
        </pc:spChg>
        <pc:spChg chg="del">
          <ac:chgData name="Hok Pan So" userId="0883f2ad2f3b33a8" providerId="LiveId" clId="{B1BD7974-F94C-470D-B93A-40CD1756EACA}" dt="2019-10-10T04:59:57.109" v="4371" actId="931"/>
          <ac:spMkLst>
            <pc:docMk/>
            <pc:sldMk cId="1669207290" sldId="262"/>
            <ac:spMk id="3" creationId="{2B9E5A91-7A0A-4AB3-9725-FD26D23F7476}"/>
          </ac:spMkLst>
        </pc:spChg>
        <pc:spChg chg="mod">
          <ac:chgData name="Hok Pan So" userId="0883f2ad2f3b33a8" providerId="LiveId" clId="{B1BD7974-F94C-470D-B93A-40CD1756EACA}" dt="2019-10-10T05:18:40.801" v="4813" actId="20577"/>
          <ac:spMkLst>
            <pc:docMk/>
            <pc:sldMk cId="1669207290" sldId="262"/>
            <ac:spMk id="4" creationId="{29CBEBE3-F268-4BB2-9553-7BF1B569EE17}"/>
          </ac:spMkLst>
        </pc:spChg>
        <pc:spChg chg="add del mod">
          <ac:chgData name="Hok Pan So" userId="0883f2ad2f3b33a8" providerId="LiveId" clId="{B1BD7974-F94C-470D-B93A-40CD1756EACA}" dt="2019-10-10T05:00:37.981" v="4379" actId="931"/>
          <ac:spMkLst>
            <pc:docMk/>
            <pc:sldMk cId="1669207290" sldId="262"/>
            <ac:spMk id="7" creationId="{FD2EE437-39A9-4B57-B107-1BE15B8A9BDE}"/>
          </ac:spMkLst>
        </pc:spChg>
        <pc:spChg chg="add mod">
          <ac:chgData name="Hok Pan So" userId="0883f2ad2f3b33a8" providerId="LiveId" clId="{B1BD7974-F94C-470D-B93A-40CD1756EACA}" dt="2019-10-10T05:10:36.261" v="4633" actId="207"/>
          <ac:spMkLst>
            <pc:docMk/>
            <pc:sldMk cId="1669207290" sldId="262"/>
            <ac:spMk id="10" creationId="{989B1032-2EE5-4561-BC2E-00FE96D4A754}"/>
          </ac:spMkLst>
        </pc:spChg>
        <pc:picChg chg="add del mod ord">
          <ac:chgData name="Hok Pan So" userId="0883f2ad2f3b33a8" providerId="LiveId" clId="{B1BD7974-F94C-470D-B93A-40CD1756EACA}" dt="2019-10-10T05:00:34.807" v="4378"/>
          <ac:picMkLst>
            <pc:docMk/>
            <pc:sldMk cId="1669207290" sldId="262"/>
            <ac:picMk id="6" creationId="{7DC382DF-CD35-4D66-8503-AAC27641924A}"/>
          </ac:picMkLst>
        </pc:picChg>
        <pc:picChg chg="add mod">
          <ac:chgData name="Hok Pan So" userId="0883f2ad2f3b33a8" providerId="LiveId" clId="{B1BD7974-F94C-470D-B93A-40CD1756EACA}" dt="2019-10-10T05:00:58.452" v="4387" actId="14100"/>
          <ac:picMkLst>
            <pc:docMk/>
            <pc:sldMk cId="1669207290" sldId="262"/>
            <ac:picMk id="9" creationId="{8133C287-552F-4965-A632-E77A2338162E}"/>
          </ac:picMkLst>
        </pc:picChg>
        <pc:picChg chg="add mod">
          <ac:chgData name="Hok Pan So" userId="0883f2ad2f3b33a8" providerId="LiveId" clId="{B1BD7974-F94C-470D-B93A-40CD1756EACA}" dt="2019-10-10T05:03:34.077" v="4439" actId="1076"/>
          <ac:picMkLst>
            <pc:docMk/>
            <pc:sldMk cId="1669207290" sldId="262"/>
            <ac:picMk id="12" creationId="{785227C6-6138-4384-9A18-6751CBF8ADCE}"/>
          </ac:picMkLst>
        </pc:picChg>
        <pc:picChg chg="add mod">
          <ac:chgData name="Hok Pan So" userId="0883f2ad2f3b33a8" providerId="LiveId" clId="{B1BD7974-F94C-470D-B93A-40CD1756EACA}" dt="2019-10-10T05:04:23.429" v="4445" actId="1076"/>
          <ac:picMkLst>
            <pc:docMk/>
            <pc:sldMk cId="1669207290" sldId="262"/>
            <ac:picMk id="14" creationId="{FDAF1E96-534A-4512-9AD7-4A43298B8F28}"/>
          </ac:picMkLst>
        </pc:picChg>
        <pc:picChg chg="add mod">
          <ac:chgData name="Hok Pan So" userId="0883f2ad2f3b33a8" providerId="LiveId" clId="{B1BD7974-F94C-470D-B93A-40CD1756EACA}" dt="2019-10-10T05:10:00.197" v="4631" actId="1076"/>
          <ac:picMkLst>
            <pc:docMk/>
            <pc:sldMk cId="1669207290" sldId="262"/>
            <ac:picMk id="16" creationId="{47410B9D-F681-4E95-A923-751F52CAB246}"/>
          </ac:picMkLst>
        </pc:picChg>
        <pc:picChg chg="add mod">
          <ac:chgData name="Hok Pan So" userId="0883f2ad2f3b33a8" providerId="LiveId" clId="{B1BD7974-F94C-470D-B93A-40CD1756EACA}" dt="2019-10-10T05:19:14.229" v="4816" actId="14100"/>
          <ac:picMkLst>
            <pc:docMk/>
            <pc:sldMk cId="1669207290" sldId="262"/>
            <ac:picMk id="17" creationId="{0C1EDE90-D220-4A5B-B042-E45B9F7B51D4}"/>
          </ac:picMkLst>
        </pc:picChg>
      </pc:sldChg>
      <pc:sldChg chg="addSp delSp modSp add mod setBg">
        <pc:chgData name="Hok Pan So" userId="0883f2ad2f3b33a8" providerId="LiveId" clId="{B1BD7974-F94C-470D-B93A-40CD1756EACA}" dt="2019-10-11T14:08:05.984" v="9470" actId="20577"/>
        <pc:sldMkLst>
          <pc:docMk/>
          <pc:sldMk cId="2543861229" sldId="263"/>
        </pc:sldMkLst>
        <pc:spChg chg="mod ord">
          <ac:chgData name="Hok Pan So" userId="0883f2ad2f3b33a8" providerId="LiveId" clId="{B1BD7974-F94C-470D-B93A-40CD1756EACA}" dt="2019-10-10T05:20:37.173" v="4834" actId="207"/>
          <ac:spMkLst>
            <pc:docMk/>
            <pc:sldMk cId="2543861229" sldId="263"/>
            <ac:spMk id="2" creationId="{CD19E3D5-9A71-421F-B8A0-93AF7D0E156B}"/>
          </ac:spMkLst>
        </pc:spChg>
        <pc:spChg chg="del">
          <ac:chgData name="Hok Pan So" userId="0883f2ad2f3b33a8" providerId="LiveId" clId="{B1BD7974-F94C-470D-B93A-40CD1756EACA}" dt="2019-10-10T05:20:13.611" v="4830" actId="931"/>
          <ac:spMkLst>
            <pc:docMk/>
            <pc:sldMk cId="2543861229" sldId="263"/>
            <ac:spMk id="3" creationId="{F8D4AE14-98B9-47A4-9580-AB9FFCEE51D5}"/>
          </ac:spMkLst>
        </pc:spChg>
        <pc:spChg chg="mod">
          <ac:chgData name="Hok Pan So" userId="0883f2ad2f3b33a8" providerId="LiveId" clId="{B1BD7974-F94C-470D-B93A-40CD1756EACA}" dt="2019-10-11T14:08:05.984" v="9470" actId="20577"/>
          <ac:spMkLst>
            <pc:docMk/>
            <pc:sldMk cId="2543861229" sldId="263"/>
            <ac:spMk id="4" creationId="{FBC0C87B-F298-4755-AB8E-5075A62A10D3}"/>
          </ac:spMkLst>
        </pc:spChg>
        <pc:spChg chg="add mod">
          <ac:chgData name="Hok Pan So" userId="0883f2ad2f3b33a8" providerId="LiveId" clId="{B1BD7974-F94C-470D-B93A-40CD1756EACA}" dt="2019-10-11T13:16:51.933" v="8943" actId="20577"/>
          <ac:spMkLst>
            <pc:docMk/>
            <pc:sldMk cId="2543861229" sldId="263"/>
            <ac:spMk id="12" creationId="{3D5DD994-5D66-402F-8CCA-56787C5552A3}"/>
          </ac:spMkLst>
        </pc:spChg>
        <pc:spChg chg="add del mod">
          <ac:chgData name="Hok Pan So" userId="0883f2ad2f3b33a8" providerId="LiveId" clId="{B1BD7974-F94C-470D-B93A-40CD1756EACA}" dt="2019-10-10T13:10:44.948" v="5506"/>
          <ac:spMkLst>
            <pc:docMk/>
            <pc:sldMk cId="2543861229" sldId="263"/>
            <ac:spMk id="22" creationId="{D7B458E1-F682-48A5-879A-1FCCC32E3CF8}"/>
          </ac:spMkLst>
        </pc:spChg>
        <pc:picChg chg="add del mod">
          <ac:chgData name="Hok Pan So" userId="0883f2ad2f3b33a8" providerId="LiveId" clId="{B1BD7974-F94C-470D-B93A-40CD1756EACA}" dt="2019-10-10T12:40:57.570" v="5041"/>
          <ac:picMkLst>
            <pc:docMk/>
            <pc:sldMk cId="2543861229" sldId="263"/>
            <ac:picMk id="5" creationId="{56B59E2C-9847-4051-9D47-54CE15043AA5}"/>
          </ac:picMkLst>
        </pc:picChg>
        <pc:picChg chg="add del mod">
          <ac:chgData name="Hok Pan So" userId="0883f2ad2f3b33a8" providerId="LiveId" clId="{B1BD7974-F94C-470D-B93A-40CD1756EACA}" dt="2019-10-10T13:06:47.486" v="5493"/>
          <ac:picMkLst>
            <pc:docMk/>
            <pc:sldMk cId="2543861229" sldId="263"/>
            <ac:picMk id="5" creationId="{685EF516-8265-4300-9000-02C6F158DDB9}"/>
          </ac:picMkLst>
        </pc:picChg>
        <pc:picChg chg="add mod">
          <ac:chgData name="Hok Pan So" userId="0883f2ad2f3b33a8" providerId="LiveId" clId="{B1BD7974-F94C-470D-B93A-40CD1756EACA}" dt="2019-10-10T05:20:19.560" v="4833" actId="26606"/>
          <ac:picMkLst>
            <pc:docMk/>
            <pc:sldMk cId="2543861229" sldId="263"/>
            <ac:picMk id="6" creationId="{07DF3DC5-C5BC-40A8-804E-47A2F3D0C9F0}"/>
          </ac:picMkLst>
        </pc:picChg>
        <pc:picChg chg="add mod">
          <ac:chgData name="Hok Pan So" userId="0883f2ad2f3b33a8" providerId="LiveId" clId="{B1BD7974-F94C-470D-B93A-40CD1756EACA}" dt="2019-10-10T13:10:48.883" v="5507" actId="1076"/>
          <ac:picMkLst>
            <pc:docMk/>
            <pc:sldMk cId="2543861229" sldId="263"/>
            <ac:picMk id="8" creationId="{240A6E75-6EF8-492F-827F-D66923CC0AFF}"/>
          </ac:picMkLst>
        </pc:picChg>
        <pc:picChg chg="add mod">
          <ac:chgData name="Hok Pan So" userId="0883f2ad2f3b33a8" providerId="LiveId" clId="{B1BD7974-F94C-470D-B93A-40CD1756EACA}" dt="2019-10-10T13:11:53.227" v="5510" actId="1076"/>
          <ac:picMkLst>
            <pc:docMk/>
            <pc:sldMk cId="2543861229" sldId="263"/>
            <ac:picMk id="9" creationId="{B8ACE942-1DEB-4527-A1CC-8A710B43B138}"/>
          </ac:picMkLst>
        </pc:picChg>
        <pc:picChg chg="add mod">
          <ac:chgData name="Hok Pan So" userId="0883f2ad2f3b33a8" providerId="LiveId" clId="{B1BD7974-F94C-470D-B93A-40CD1756EACA}" dt="2019-10-10T05:21:53.740" v="4851" actId="14100"/>
          <ac:picMkLst>
            <pc:docMk/>
            <pc:sldMk cId="2543861229" sldId="263"/>
            <ac:picMk id="10" creationId="{812AA9D1-F854-40BA-B447-4CC6E6A86383}"/>
          </ac:picMkLst>
        </pc:picChg>
        <pc:picChg chg="add">
          <ac:chgData name="Hok Pan So" userId="0883f2ad2f3b33a8" providerId="LiveId" clId="{B1BD7974-F94C-470D-B93A-40CD1756EACA}" dt="2019-10-10T05:20:19.560" v="4833" actId="26606"/>
          <ac:picMkLst>
            <pc:docMk/>
            <pc:sldMk cId="2543861229" sldId="263"/>
            <ac:picMk id="11" creationId="{54DDEBDD-D8BD-41A6-8A0D-B00E3768B0F9}"/>
          </ac:picMkLst>
        </pc:picChg>
        <pc:picChg chg="add del mod">
          <ac:chgData name="Hok Pan So" userId="0883f2ad2f3b33a8" providerId="LiveId" clId="{B1BD7974-F94C-470D-B93A-40CD1756EACA}" dt="2019-10-10T13:06:48.829" v="5494"/>
          <ac:picMkLst>
            <pc:docMk/>
            <pc:sldMk cId="2543861229" sldId="263"/>
            <ac:picMk id="13" creationId="{0DCFCDA6-5F03-495E-9FAB-C678F18E8E0D}"/>
          </ac:picMkLst>
        </pc:picChg>
        <pc:picChg chg="add mod">
          <ac:chgData name="Hok Pan So" userId="0883f2ad2f3b33a8" providerId="LiveId" clId="{B1BD7974-F94C-470D-B93A-40CD1756EACA}" dt="2019-10-10T05:23:21.589" v="4893" actId="1076"/>
          <ac:picMkLst>
            <pc:docMk/>
            <pc:sldMk cId="2543861229" sldId="263"/>
            <ac:picMk id="14" creationId="{2BFC1238-E4C8-4221-B180-4767D20D56AB}"/>
          </ac:picMkLst>
        </pc:picChg>
        <pc:picChg chg="add mod">
          <ac:chgData name="Hok Pan So" userId="0883f2ad2f3b33a8" providerId="LiveId" clId="{B1BD7974-F94C-470D-B93A-40CD1756EACA}" dt="2019-10-10T13:40:31.466" v="5547" actId="1076"/>
          <ac:picMkLst>
            <pc:docMk/>
            <pc:sldMk cId="2543861229" sldId="263"/>
            <ac:picMk id="15" creationId="{533E93E5-1B2B-4CAB-94B1-F7A54387FB2A}"/>
          </ac:picMkLst>
        </pc:picChg>
        <pc:picChg chg="add del mod">
          <ac:chgData name="Hok Pan So" userId="0883f2ad2f3b33a8" providerId="LiveId" clId="{B1BD7974-F94C-470D-B93A-40CD1756EACA}" dt="2019-10-10T13:06:50.740" v="5495"/>
          <ac:picMkLst>
            <pc:docMk/>
            <pc:sldMk cId="2543861229" sldId="263"/>
            <ac:picMk id="17" creationId="{966B61F6-7674-4C29-940C-17C7E1464EA2}"/>
          </ac:picMkLst>
        </pc:picChg>
        <pc:picChg chg="add del mod">
          <ac:chgData name="Hok Pan So" userId="0883f2ad2f3b33a8" providerId="LiveId" clId="{B1BD7974-F94C-470D-B93A-40CD1756EACA}" dt="2019-10-10T13:06:52.548" v="5496"/>
          <ac:picMkLst>
            <pc:docMk/>
            <pc:sldMk cId="2543861229" sldId="263"/>
            <ac:picMk id="19" creationId="{A3CDDDF2-045A-480F-A480-4C0A5F2A3544}"/>
          </ac:picMkLst>
        </pc:picChg>
        <pc:picChg chg="add mod">
          <ac:chgData name="Hok Pan So" userId="0883f2ad2f3b33a8" providerId="LiveId" clId="{B1BD7974-F94C-470D-B93A-40CD1756EACA}" dt="2019-10-10T13:12:14.883" v="5518" actId="1076"/>
          <ac:picMkLst>
            <pc:docMk/>
            <pc:sldMk cId="2543861229" sldId="263"/>
            <ac:picMk id="21" creationId="{72DC6D00-0A5E-4DCE-AA16-04BC7751EE02}"/>
          </ac:picMkLst>
        </pc:picChg>
        <pc:picChg chg="add mod">
          <ac:chgData name="Hok Pan So" userId="0883f2ad2f3b33a8" providerId="LiveId" clId="{B1BD7974-F94C-470D-B93A-40CD1756EACA}" dt="2019-10-10T13:12:36.915" v="5521" actId="1076"/>
          <ac:picMkLst>
            <pc:docMk/>
            <pc:sldMk cId="2543861229" sldId="263"/>
            <ac:picMk id="24" creationId="{E70BB8A5-E26D-4D12-8156-E924C149CCA2}"/>
          </ac:picMkLst>
        </pc:picChg>
        <pc:picChg chg="add del mod">
          <ac:chgData name="Hok Pan So" userId="0883f2ad2f3b33a8" providerId="LiveId" clId="{B1BD7974-F94C-470D-B93A-40CD1756EACA}" dt="2019-10-10T13:15:11.037" v="5531"/>
          <ac:picMkLst>
            <pc:docMk/>
            <pc:sldMk cId="2543861229" sldId="263"/>
            <ac:picMk id="26" creationId="{01BA9E31-82CB-4641-BB0B-28B22B54678B}"/>
          </ac:picMkLst>
        </pc:picChg>
        <pc:picChg chg="add del mod">
          <ac:chgData name="Hok Pan So" userId="0883f2ad2f3b33a8" providerId="LiveId" clId="{B1BD7974-F94C-470D-B93A-40CD1756EACA}" dt="2019-10-10T13:29:35.756" v="5534"/>
          <ac:picMkLst>
            <pc:docMk/>
            <pc:sldMk cId="2543861229" sldId="263"/>
            <ac:picMk id="28" creationId="{CEC1FAAB-A872-4538-A522-4909AD8E83D6}"/>
          </ac:picMkLst>
        </pc:picChg>
        <pc:picChg chg="add mod">
          <ac:chgData name="Hok Pan So" userId="0883f2ad2f3b33a8" providerId="LiveId" clId="{B1BD7974-F94C-470D-B93A-40CD1756EACA}" dt="2019-10-10T13:39:38.562" v="5536" actId="1076"/>
          <ac:picMkLst>
            <pc:docMk/>
            <pc:sldMk cId="2543861229" sldId="263"/>
            <ac:picMk id="30" creationId="{BBDE832A-6596-4E22-BEC6-789C5D5CED39}"/>
          </ac:picMkLst>
        </pc:picChg>
        <pc:picChg chg="add mod">
          <ac:chgData name="Hok Pan So" userId="0883f2ad2f3b33a8" providerId="LiveId" clId="{B1BD7974-F94C-470D-B93A-40CD1756EACA}" dt="2019-10-10T13:39:47.242" v="5538" actId="1076"/>
          <ac:picMkLst>
            <pc:docMk/>
            <pc:sldMk cId="2543861229" sldId="263"/>
            <ac:picMk id="32" creationId="{BC6C6745-DB21-477A-88C8-5C7B021B941D}"/>
          </ac:picMkLst>
        </pc:picChg>
        <pc:picChg chg="add mod">
          <ac:chgData name="Hok Pan So" userId="0883f2ad2f3b33a8" providerId="LiveId" clId="{B1BD7974-F94C-470D-B93A-40CD1756EACA}" dt="2019-10-10T13:39:54.898" v="5540" actId="1076"/>
          <ac:picMkLst>
            <pc:docMk/>
            <pc:sldMk cId="2543861229" sldId="263"/>
            <ac:picMk id="34" creationId="{F6C9D858-CEE5-4296-88B7-129AB463EF27}"/>
          </ac:picMkLst>
        </pc:picChg>
        <pc:picChg chg="add mod">
          <ac:chgData name="Hok Pan So" userId="0883f2ad2f3b33a8" providerId="LiveId" clId="{B1BD7974-F94C-470D-B93A-40CD1756EACA}" dt="2019-10-10T13:40:03.081" v="5542" actId="1076"/>
          <ac:picMkLst>
            <pc:docMk/>
            <pc:sldMk cId="2543861229" sldId="263"/>
            <ac:picMk id="36" creationId="{12F1A80B-2566-4911-878A-92A914125403}"/>
          </ac:picMkLst>
        </pc:picChg>
        <pc:picChg chg="add mod">
          <ac:chgData name="Hok Pan So" userId="0883f2ad2f3b33a8" providerId="LiveId" clId="{B1BD7974-F94C-470D-B93A-40CD1756EACA}" dt="2019-10-10T13:40:09.514" v="5544" actId="1076"/>
          <ac:picMkLst>
            <pc:docMk/>
            <pc:sldMk cId="2543861229" sldId="263"/>
            <ac:picMk id="38" creationId="{D3BE8B48-AD4D-47D9-95F6-990656B98D88}"/>
          </ac:picMkLst>
        </pc:picChg>
        <pc:picChg chg="add mod">
          <ac:chgData name="Hok Pan So" userId="0883f2ad2f3b33a8" providerId="LiveId" clId="{B1BD7974-F94C-470D-B93A-40CD1756EACA}" dt="2019-10-10T13:40:22.506" v="5546" actId="1076"/>
          <ac:picMkLst>
            <pc:docMk/>
            <pc:sldMk cId="2543861229" sldId="263"/>
            <ac:picMk id="40" creationId="{5EC466FE-099A-45CF-AFD5-C2078DD3EF2A}"/>
          </ac:picMkLst>
        </pc:picChg>
        <pc:picChg chg="add del mod">
          <ac:chgData name="Hok Pan So" userId="0883f2ad2f3b33a8" providerId="LiveId" clId="{B1BD7974-F94C-470D-B93A-40CD1756EACA}" dt="2019-10-10T14:07:29.451" v="5688"/>
          <ac:picMkLst>
            <pc:docMk/>
            <pc:sldMk cId="2543861229" sldId="263"/>
            <ac:picMk id="42" creationId="{491CDA26-CF11-4E75-9FC9-667456D86D35}"/>
          </ac:picMkLst>
        </pc:picChg>
        <pc:picChg chg="add del mod">
          <ac:chgData name="Hok Pan So" userId="0883f2ad2f3b33a8" providerId="LiveId" clId="{B1BD7974-F94C-470D-B93A-40CD1756EACA}" dt="2019-10-10T14:14:11.932" v="5691"/>
          <ac:picMkLst>
            <pc:docMk/>
            <pc:sldMk cId="2543861229" sldId="263"/>
            <ac:picMk id="44" creationId="{B69F1D10-2679-4063-BABD-777F469C26F1}"/>
          </ac:picMkLst>
        </pc:picChg>
        <pc:picChg chg="add del mod">
          <ac:chgData name="Hok Pan So" userId="0883f2ad2f3b33a8" providerId="LiveId" clId="{B1BD7974-F94C-470D-B93A-40CD1756EACA}" dt="2019-10-10T14:17:53.795" v="5694"/>
          <ac:picMkLst>
            <pc:docMk/>
            <pc:sldMk cId="2543861229" sldId="263"/>
            <ac:picMk id="46" creationId="{92C167AF-70DE-41DC-8BFE-0324C00F2754}"/>
          </ac:picMkLst>
        </pc:picChg>
        <pc:picChg chg="add del mod">
          <ac:chgData name="Hok Pan So" userId="0883f2ad2f3b33a8" providerId="LiveId" clId="{B1BD7974-F94C-470D-B93A-40CD1756EACA}" dt="2019-10-10T14:29:07.251" v="5698"/>
          <ac:picMkLst>
            <pc:docMk/>
            <pc:sldMk cId="2543861229" sldId="263"/>
            <ac:picMk id="48" creationId="{19C90CE6-101F-4477-BFDD-5EF2C0537A3D}"/>
          </ac:picMkLst>
        </pc:picChg>
        <pc:picChg chg="add del mod">
          <ac:chgData name="Hok Pan So" userId="0883f2ad2f3b33a8" providerId="LiveId" clId="{B1BD7974-F94C-470D-B93A-40CD1756EACA}" dt="2019-10-10T14:30:30.548" v="5706"/>
          <ac:picMkLst>
            <pc:docMk/>
            <pc:sldMk cId="2543861229" sldId="263"/>
            <ac:picMk id="50" creationId="{ECA616EA-7484-4EEC-9561-6366209463DF}"/>
          </ac:picMkLst>
        </pc:picChg>
        <pc:picChg chg="add del mod">
          <ac:chgData name="Hok Pan So" userId="0883f2ad2f3b33a8" providerId="LiveId" clId="{B1BD7974-F94C-470D-B93A-40CD1756EACA}" dt="2019-10-10T14:32:33.674" v="5715"/>
          <ac:picMkLst>
            <pc:docMk/>
            <pc:sldMk cId="2543861229" sldId="263"/>
            <ac:picMk id="52" creationId="{2635A23E-D11F-4CF6-BB1D-2B8BA53D8296}"/>
          </ac:picMkLst>
        </pc:picChg>
        <pc:picChg chg="add del mod">
          <ac:chgData name="Hok Pan So" userId="0883f2ad2f3b33a8" providerId="LiveId" clId="{B1BD7974-F94C-470D-B93A-40CD1756EACA}" dt="2019-10-10T14:34:53.427" v="5719"/>
          <ac:picMkLst>
            <pc:docMk/>
            <pc:sldMk cId="2543861229" sldId="263"/>
            <ac:picMk id="54" creationId="{D42F9593-2BAB-402E-89E0-42F7EE81CBD4}"/>
          </ac:picMkLst>
        </pc:picChg>
        <pc:picChg chg="add del mod">
          <ac:chgData name="Hok Pan So" userId="0883f2ad2f3b33a8" providerId="LiveId" clId="{B1BD7974-F94C-470D-B93A-40CD1756EACA}" dt="2019-10-10T14:35:51.995" v="5727"/>
          <ac:picMkLst>
            <pc:docMk/>
            <pc:sldMk cId="2543861229" sldId="263"/>
            <ac:picMk id="56" creationId="{844848DA-30C5-439D-B91A-4699AD64248E}"/>
          </ac:picMkLst>
        </pc:picChg>
        <pc:picChg chg="add del mod">
          <ac:chgData name="Hok Pan So" userId="0883f2ad2f3b33a8" providerId="LiveId" clId="{B1BD7974-F94C-470D-B93A-40CD1756EACA}" dt="2019-10-10T14:35:50.195" v="5726"/>
          <ac:picMkLst>
            <pc:docMk/>
            <pc:sldMk cId="2543861229" sldId="263"/>
            <ac:picMk id="58" creationId="{2B113EE5-D4EC-4014-B834-B2FD4751BC0E}"/>
          </ac:picMkLst>
        </pc:picChg>
        <pc:picChg chg="add del mod">
          <ac:chgData name="Hok Pan So" userId="0883f2ad2f3b33a8" providerId="LiveId" clId="{B1BD7974-F94C-470D-B93A-40CD1756EACA}" dt="2019-10-10T14:36:05.547" v="5729"/>
          <ac:picMkLst>
            <pc:docMk/>
            <pc:sldMk cId="2543861229" sldId="263"/>
            <ac:picMk id="60" creationId="{B994F078-0346-42B2-BCB6-87437D4836BB}"/>
          </ac:picMkLst>
        </pc:picChg>
        <pc:picChg chg="add del mod">
          <ac:chgData name="Hok Pan So" userId="0883f2ad2f3b33a8" providerId="LiveId" clId="{B1BD7974-F94C-470D-B93A-40CD1756EACA}" dt="2019-10-10T14:36:14.763" v="5736"/>
          <ac:picMkLst>
            <pc:docMk/>
            <pc:sldMk cId="2543861229" sldId="263"/>
            <ac:picMk id="62" creationId="{897F16BC-DB2A-4FB0-83FF-09C3574D8B5B}"/>
          </ac:picMkLst>
        </pc:picChg>
        <pc:picChg chg="add del mod">
          <ac:chgData name="Hok Pan So" userId="0883f2ad2f3b33a8" providerId="LiveId" clId="{B1BD7974-F94C-470D-B93A-40CD1756EACA}" dt="2019-10-10T14:43:04.723" v="5740"/>
          <ac:picMkLst>
            <pc:docMk/>
            <pc:sldMk cId="2543861229" sldId="263"/>
            <ac:picMk id="64" creationId="{7F60641F-1D90-4D62-83F7-3C92BF48F1B7}"/>
          </ac:picMkLst>
        </pc:picChg>
        <pc:picChg chg="add del mod">
          <ac:chgData name="Hok Pan So" userId="0883f2ad2f3b33a8" providerId="LiveId" clId="{B1BD7974-F94C-470D-B93A-40CD1756EACA}" dt="2019-10-10T14:48:50.706" v="5744"/>
          <ac:picMkLst>
            <pc:docMk/>
            <pc:sldMk cId="2543861229" sldId="263"/>
            <ac:picMk id="66" creationId="{FB6D2EDF-035B-44C6-8561-C18969C61A11}"/>
          </ac:picMkLst>
        </pc:picChg>
      </pc:sldChg>
      <pc:sldChg chg="addSp delSp modSp add mod setBg">
        <pc:chgData name="Hok Pan So" userId="0883f2ad2f3b33a8" providerId="LiveId" clId="{B1BD7974-F94C-470D-B93A-40CD1756EACA}" dt="2019-10-11T13:16:55.899" v="8946" actId="20577"/>
        <pc:sldMkLst>
          <pc:docMk/>
          <pc:sldMk cId="1684398118" sldId="264"/>
        </pc:sldMkLst>
        <pc:spChg chg="mod">
          <ac:chgData name="Hok Pan So" userId="0883f2ad2f3b33a8" providerId="LiveId" clId="{B1BD7974-F94C-470D-B93A-40CD1756EACA}" dt="2019-10-10T13:42:46.967" v="5569" actId="255"/>
          <ac:spMkLst>
            <pc:docMk/>
            <pc:sldMk cId="1684398118" sldId="264"/>
            <ac:spMk id="2" creationId="{986C7DC5-6CE8-46AA-BD6F-0400B7BB0B31}"/>
          </ac:spMkLst>
        </pc:spChg>
        <pc:spChg chg="del">
          <ac:chgData name="Hok Pan So" userId="0883f2ad2f3b33a8" providerId="LiveId" clId="{B1BD7974-F94C-470D-B93A-40CD1756EACA}" dt="2019-10-10T13:42:00.530" v="5549" actId="931"/>
          <ac:spMkLst>
            <pc:docMk/>
            <pc:sldMk cId="1684398118" sldId="264"/>
            <ac:spMk id="3" creationId="{A11D7F56-70BD-4F5D-B2B4-1B427AF24414}"/>
          </ac:spMkLst>
        </pc:spChg>
        <pc:spChg chg="mod">
          <ac:chgData name="Hok Pan So" userId="0883f2ad2f3b33a8" providerId="LiveId" clId="{B1BD7974-F94C-470D-B93A-40CD1756EACA}" dt="2019-10-10T16:01:25.650" v="7246" actId="20577"/>
          <ac:spMkLst>
            <pc:docMk/>
            <pc:sldMk cId="1684398118" sldId="264"/>
            <ac:spMk id="4" creationId="{2A584384-C3EA-4C79-87B6-C6337458D597}"/>
          </ac:spMkLst>
        </pc:spChg>
        <pc:spChg chg="add mod">
          <ac:chgData name="Hok Pan So" userId="0883f2ad2f3b33a8" providerId="LiveId" clId="{B1BD7974-F94C-470D-B93A-40CD1756EACA}" dt="2019-10-11T13:16:55.899" v="8946" actId="20577"/>
          <ac:spMkLst>
            <pc:docMk/>
            <pc:sldMk cId="1684398118" sldId="264"/>
            <ac:spMk id="7" creationId="{796D30A2-4792-40F8-AFB9-D6CC9FA12A13}"/>
          </ac:spMkLst>
        </pc:spChg>
        <pc:spChg chg="add mod">
          <ac:chgData name="Hok Pan So" userId="0883f2ad2f3b33a8" providerId="LiveId" clId="{B1BD7974-F94C-470D-B93A-40CD1756EACA}" dt="2019-10-10T15:40:49.983" v="6636" actId="1076"/>
          <ac:spMkLst>
            <pc:docMk/>
            <pc:sldMk cId="1684398118" sldId="264"/>
            <ac:spMk id="30" creationId="{811EFD53-1CC3-4E06-B543-01E1D6574EB5}"/>
          </ac:spMkLst>
        </pc:spChg>
        <pc:picChg chg="add mod">
          <ac:chgData name="Hok Pan So" userId="0883f2ad2f3b33a8" providerId="LiveId" clId="{B1BD7974-F94C-470D-B93A-40CD1756EACA}" dt="2019-10-10T15:04:08.384" v="5749" actId="14100"/>
          <ac:picMkLst>
            <pc:docMk/>
            <pc:sldMk cId="1684398118" sldId="264"/>
            <ac:picMk id="5" creationId="{AA2B4ACC-3884-4A51-8C19-989C91921E22}"/>
          </ac:picMkLst>
        </pc:picChg>
        <pc:picChg chg="add mod ord">
          <ac:chgData name="Hok Pan So" userId="0883f2ad2f3b33a8" providerId="LiveId" clId="{B1BD7974-F94C-470D-B93A-40CD1756EACA}" dt="2019-10-10T13:42:17.947" v="5555" actId="14100"/>
          <ac:picMkLst>
            <pc:docMk/>
            <pc:sldMk cId="1684398118" sldId="264"/>
            <ac:picMk id="6" creationId="{EA3FC04F-29B3-4880-8247-8431D361462F}"/>
          </ac:picMkLst>
        </pc:picChg>
        <pc:picChg chg="add del mod">
          <ac:chgData name="Hok Pan So" userId="0883f2ad2f3b33a8" providerId="LiveId" clId="{B1BD7974-F94C-470D-B93A-40CD1756EACA}" dt="2019-10-10T15:41:58.642" v="6648"/>
          <ac:picMkLst>
            <pc:docMk/>
            <pc:sldMk cId="1684398118" sldId="264"/>
            <ac:picMk id="9" creationId="{E5E40C07-A80F-4D8F-8471-02A7B0EADC0B}"/>
          </ac:picMkLst>
        </pc:picChg>
        <pc:picChg chg="add mod">
          <ac:chgData name="Hok Pan So" userId="0883f2ad2f3b33a8" providerId="LiveId" clId="{B1BD7974-F94C-470D-B93A-40CD1756EACA}" dt="2019-10-10T15:06:37.799" v="5848" actId="1076"/>
          <ac:picMkLst>
            <pc:docMk/>
            <pc:sldMk cId="1684398118" sldId="264"/>
            <ac:picMk id="11" creationId="{73BAA680-380A-4BC3-BF7F-BEF0A59EAD04}"/>
          </ac:picMkLst>
        </pc:picChg>
        <pc:picChg chg="add mod">
          <ac:chgData name="Hok Pan So" userId="0883f2ad2f3b33a8" providerId="LiveId" clId="{B1BD7974-F94C-470D-B93A-40CD1756EACA}" dt="2019-10-10T15:07:16.928" v="5854" actId="1076"/>
          <ac:picMkLst>
            <pc:docMk/>
            <pc:sldMk cId="1684398118" sldId="264"/>
            <ac:picMk id="13" creationId="{C6280B6E-0655-439C-8444-C2B4C20002C0}"/>
          </ac:picMkLst>
        </pc:picChg>
        <pc:picChg chg="add del mod">
          <ac:chgData name="Hok Pan So" userId="0883f2ad2f3b33a8" providerId="LiveId" clId="{B1BD7974-F94C-470D-B93A-40CD1756EACA}" dt="2019-10-10T15:07:53.475" v="5864"/>
          <ac:picMkLst>
            <pc:docMk/>
            <pc:sldMk cId="1684398118" sldId="264"/>
            <ac:picMk id="15" creationId="{B45080D4-184D-4F4F-9EDE-9A58C47F9481}"/>
          </ac:picMkLst>
        </pc:picChg>
        <pc:picChg chg="add mod">
          <ac:chgData name="Hok Pan So" userId="0883f2ad2f3b33a8" providerId="LiveId" clId="{B1BD7974-F94C-470D-B93A-40CD1756EACA}" dt="2019-10-10T15:08:02.280" v="5866" actId="1076"/>
          <ac:picMkLst>
            <pc:docMk/>
            <pc:sldMk cId="1684398118" sldId="264"/>
            <ac:picMk id="17" creationId="{B860964F-DBD8-4A8D-998C-24A515A66008}"/>
          </ac:picMkLst>
        </pc:picChg>
        <pc:picChg chg="add mod">
          <ac:chgData name="Hok Pan So" userId="0883f2ad2f3b33a8" providerId="LiveId" clId="{B1BD7974-F94C-470D-B93A-40CD1756EACA}" dt="2019-10-10T15:07:56.872" v="5865" actId="1076"/>
          <ac:picMkLst>
            <pc:docMk/>
            <pc:sldMk cId="1684398118" sldId="264"/>
            <ac:picMk id="19" creationId="{2AEF5A4A-34C9-4422-BCE0-034D68389BE3}"/>
          </ac:picMkLst>
        </pc:picChg>
        <pc:picChg chg="add mod">
          <ac:chgData name="Hok Pan So" userId="0883f2ad2f3b33a8" providerId="LiveId" clId="{B1BD7974-F94C-470D-B93A-40CD1756EACA}" dt="2019-10-10T15:08:11.848" v="5868" actId="1076"/>
          <ac:picMkLst>
            <pc:docMk/>
            <pc:sldMk cId="1684398118" sldId="264"/>
            <ac:picMk id="21" creationId="{26ED7769-BE7C-47D2-B866-39C621DD6754}"/>
          </ac:picMkLst>
        </pc:picChg>
        <pc:picChg chg="add mod">
          <ac:chgData name="Hok Pan So" userId="0883f2ad2f3b33a8" providerId="LiveId" clId="{B1BD7974-F94C-470D-B93A-40CD1756EACA}" dt="2019-10-10T15:08:23.888" v="5870" actId="1076"/>
          <ac:picMkLst>
            <pc:docMk/>
            <pc:sldMk cId="1684398118" sldId="264"/>
            <ac:picMk id="23" creationId="{93C7A23C-3D42-4360-BB23-8D20390E1EDC}"/>
          </ac:picMkLst>
        </pc:picChg>
        <pc:picChg chg="add mod">
          <ac:chgData name="Hok Pan So" userId="0883f2ad2f3b33a8" providerId="LiveId" clId="{B1BD7974-F94C-470D-B93A-40CD1756EACA}" dt="2019-10-10T15:08:32.223" v="5872" actId="1076"/>
          <ac:picMkLst>
            <pc:docMk/>
            <pc:sldMk cId="1684398118" sldId="264"/>
            <ac:picMk id="25" creationId="{7E83D903-D3C3-4C8F-BF98-8457CFC4C6BF}"/>
          </ac:picMkLst>
        </pc:picChg>
        <pc:picChg chg="add mod">
          <ac:chgData name="Hok Pan So" userId="0883f2ad2f3b33a8" providerId="LiveId" clId="{B1BD7974-F94C-470D-B93A-40CD1756EACA}" dt="2019-10-10T15:12:57.936" v="6058" actId="1076"/>
          <ac:picMkLst>
            <pc:docMk/>
            <pc:sldMk cId="1684398118" sldId="264"/>
            <ac:picMk id="27" creationId="{E5CBAF76-46E1-4BDC-8D69-46A5E1665D50}"/>
          </ac:picMkLst>
        </pc:picChg>
        <pc:picChg chg="add mod">
          <ac:chgData name="Hok Pan So" userId="0883f2ad2f3b33a8" providerId="LiveId" clId="{B1BD7974-F94C-470D-B93A-40CD1756EACA}" dt="2019-10-10T15:12:52.175" v="6056" actId="1076"/>
          <ac:picMkLst>
            <pc:docMk/>
            <pc:sldMk cId="1684398118" sldId="264"/>
            <ac:picMk id="29" creationId="{514C0DF5-2816-4179-A46A-4B0257149666}"/>
          </ac:picMkLst>
        </pc:picChg>
        <pc:picChg chg="add mod">
          <ac:chgData name="Hok Pan So" userId="0883f2ad2f3b33a8" providerId="LiveId" clId="{B1BD7974-F94C-470D-B93A-40CD1756EACA}" dt="2019-10-10T15:39:47.831" v="6624" actId="1076"/>
          <ac:picMkLst>
            <pc:docMk/>
            <pc:sldMk cId="1684398118" sldId="264"/>
            <ac:picMk id="32" creationId="{3974A6CA-886D-4AD4-BA2F-FA2498007D75}"/>
          </ac:picMkLst>
        </pc:picChg>
        <pc:picChg chg="add mod">
          <ac:chgData name="Hok Pan So" userId="0883f2ad2f3b33a8" providerId="LiveId" clId="{B1BD7974-F94C-470D-B93A-40CD1756EACA}" dt="2019-10-10T15:40:21.287" v="6634" actId="1076"/>
          <ac:picMkLst>
            <pc:docMk/>
            <pc:sldMk cId="1684398118" sldId="264"/>
            <ac:picMk id="34" creationId="{6D34B525-E70D-4EB1-BB26-188B69032AAF}"/>
          </ac:picMkLst>
        </pc:picChg>
      </pc:sldChg>
      <pc:sldChg chg="modSp add del">
        <pc:chgData name="Hok Pan So" userId="0883f2ad2f3b33a8" providerId="LiveId" clId="{B1BD7974-F94C-470D-B93A-40CD1756EACA}" dt="2019-10-10T15:45:51.288" v="6694" actId="2696"/>
        <pc:sldMkLst>
          <pc:docMk/>
          <pc:sldMk cId="3710322373" sldId="265"/>
        </pc:sldMkLst>
        <pc:spChg chg="mod">
          <ac:chgData name="Hok Pan So" userId="0883f2ad2f3b33a8" providerId="LiveId" clId="{B1BD7974-F94C-470D-B93A-40CD1756EACA}" dt="2019-10-10T15:45:14.903" v="6692" actId="207"/>
          <ac:spMkLst>
            <pc:docMk/>
            <pc:sldMk cId="3710322373" sldId="265"/>
            <ac:spMk id="2" creationId="{5FF31001-7CB1-4E3E-BA98-4895B31D384F}"/>
          </ac:spMkLst>
        </pc:spChg>
      </pc:sldChg>
      <pc:sldChg chg="modSp add">
        <pc:chgData name="Hok Pan So" userId="0883f2ad2f3b33a8" providerId="LiveId" clId="{B1BD7974-F94C-470D-B93A-40CD1756EACA}" dt="2019-10-10T15:52:39.360" v="6911" actId="20577"/>
        <pc:sldMkLst>
          <pc:docMk/>
          <pc:sldMk cId="3308556836" sldId="266"/>
        </pc:sldMkLst>
        <pc:spChg chg="mod">
          <ac:chgData name="Hok Pan So" userId="0883f2ad2f3b33a8" providerId="LiveId" clId="{B1BD7974-F94C-470D-B93A-40CD1756EACA}" dt="2019-10-10T15:52:39.360" v="6911" actId="20577"/>
          <ac:spMkLst>
            <pc:docMk/>
            <pc:sldMk cId="3308556836" sldId="266"/>
            <ac:spMk id="4" creationId="{F15C30F4-A854-4150-95A3-0FF3A9D802D5}"/>
          </ac:spMkLst>
        </pc:spChg>
      </pc:sldChg>
      <pc:sldChg chg="addSp delSp add del">
        <pc:chgData name="Hok Pan So" userId="0883f2ad2f3b33a8" providerId="LiveId" clId="{B1BD7974-F94C-470D-B93A-40CD1756EACA}" dt="2019-10-10T15:51:44.978" v="6847" actId="2696"/>
        <pc:sldMkLst>
          <pc:docMk/>
          <pc:sldMk cId="4133660853" sldId="267"/>
        </pc:sldMkLst>
        <pc:picChg chg="add del">
          <ac:chgData name="Hok Pan So" userId="0883f2ad2f3b33a8" providerId="LiveId" clId="{B1BD7974-F94C-470D-B93A-40CD1756EACA}" dt="2019-10-10T15:51:00.530" v="6839"/>
          <ac:picMkLst>
            <pc:docMk/>
            <pc:sldMk cId="4133660853" sldId="267"/>
            <ac:picMk id="5" creationId="{7C9CD005-FBA1-465C-922D-B51DEA1307E8}"/>
          </ac:picMkLst>
        </pc:picChg>
        <pc:picChg chg="add del">
          <ac:chgData name="Hok Pan So" userId="0883f2ad2f3b33a8" providerId="LiveId" clId="{B1BD7974-F94C-470D-B93A-40CD1756EACA}" dt="2019-10-10T15:51:07.833" v="6841"/>
          <ac:picMkLst>
            <pc:docMk/>
            <pc:sldMk cId="4133660853" sldId="267"/>
            <ac:picMk id="6" creationId="{9FCA4AAB-DB66-48C6-BF1C-1F4CA7595BC1}"/>
          </ac:picMkLst>
        </pc:picChg>
        <pc:picChg chg="add del">
          <ac:chgData name="Hok Pan So" userId="0883f2ad2f3b33a8" providerId="LiveId" clId="{B1BD7974-F94C-470D-B93A-40CD1756EACA}" dt="2019-10-10T15:51:21.354" v="6843"/>
          <ac:picMkLst>
            <pc:docMk/>
            <pc:sldMk cId="4133660853" sldId="267"/>
            <ac:picMk id="7" creationId="{A3EEFB90-1ED9-4871-92E4-647DBEF432C9}"/>
          </ac:picMkLst>
        </pc:picChg>
        <pc:picChg chg="add del">
          <ac:chgData name="Hok Pan So" userId="0883f2ad2f3b33a8" providerId="LiveId" clId="{B1BD7974-F94C-470D-B93A-40CD1756EACA}" dt="2019-10-10T15:51:25.970" v="6845"/>
          <ac:picMkLst>
            <pc:docMk/>
            <pc:sldMk cId="4133660853" sldId="267"/>
            <ac:picMk id="8" creationId="{1FBCBF92-63F6-49C1-AA19-3726EC363DA9}"/>
          </ac:picMkLst>
        </pc:picChg>
      </pc:sldChg>
      <pc:sldChg chg="modSp add">
        <pc:chgData name="Hok Pan So" userId="0883f2ad2f3b33a8" providerId="LiveId" clId="{B1BD7974-F94C-470D-B93A-40CD1756EACA}" dt="2019-10-11T13:17:03.067" v="8949" actId="20577"/>
        <pc:sldMkLst>
          <pc:docMk/>
          <pc:sldMk cId="2926370218" sldId="268"/>
        </pc:sldMkLst>
        <pc:spChg chg="mod">
          <ac:chgData name="Hok Pan So" userId="0883f2ad2f3b33a8" providerId="LiveId" clId="{B1BD7974-F94C-470D-B93A-40CD1756EACA}" dt="2019-10-10T15:53:44.338" v="6958" actId="123"/>
          <ac:spMkLst>
            <pc:docMk/>
            <pc:sldMk cId="2926370218" sldId="268"/>
            <ac:spMk id="4" creationId="{2A584384-C3EA-4C79-87B6-C6337458D597}"/>
          </ac:spMkLst>
        </pc:spChg>
        <pc:spChg chg="mod">
          <ac:chgData name="Hok Pan So" userId="0883f2ad2f3b33a8" providerId="LiveId" clId="{B1BD7974-F94C-470D-B93A-40CD1756EACA}" dt="2019-10-11T13:17:03.067" v="8949" actId="20577"/>
          <ac:spMkLst>
            <pc:docMk/>
            <pc:sldMk cId="2926370218" sldId="268"/>
            <ac:spMk id="7" creationId="{796D30A2-4792-40F8-AFB9-D6CC9FA12A13}"/>
          </ac:spMkLst>
        </pc:spChg>
      </pc:sldChg>
      <pc:sldChg chg="add del">
        <pc:chgData name="Hok Pan So" userId="0883f2ad2f3b33a8" providerId="LiveId" clId="{B1BD7974-F94C-470D-B93A-40CD1756EACA}" dt="2019-10-10T15:55:01.645" v="6961" actId="2696"/>
        <pc:sldMkLst>
          <pc:docMk/>
          <pc:sldMk cId="1942391896" sldId="269"/>
        </pc:sldMkLst>
      </pc:sldChg>
      <pc:sldChg chg="addSp delSp modSp add">
        <pc:chgData name="Hok Pan So" userId="0883f2ad2f3b33a8" providerId="LiveId" clId="{B1BD7974-F94C-470D-B93A-40CD1756EACA}" dt="2019-10-11T13:17:07" v="8952" actId="20577"/>
        <pc:sldMkLst>
          <pc:docMk/>
          <pc:sldMk cId="2504976396" sldId="270"/>
        </pc:sldMkLst>
        <pc:spChg chg="mod">
          <ac:chgData name="Hok Pan So" userId="0883f2ad2f3b33a8" providerId="LiveId" clId="{B1BD7974-F94C-470D-B93A-40CD1756EACA}" dt="2019-10-10T16:01:11.124" v="7237" actId="20577"/>
          <ac:spMkLst>
            <pc:docMk/>
            <pc:sldMk cId="2504976396" sldId="270"/>
            <ac:spMk id="4" creationId="{2A584384-C3EA-4C79-87B6-C6337458D597}"/>
          </ac:spMkLst>
        </pc:spChg>
        <pc:spChg chg="mod">
          <ac:chgData name="Hok Pan So" userId="0883f2ad2f3b33a8" providerId="LiveId" clId="{B1BD7974-F94C-470D-B93A-40CD1756EACA}" dt="2019-10-11T13:17:07" v="8952" actId="20577"/>
          <ac:spMkLst>
            <pc:docMk/>
            <pc:sldMk cId="2504976396" sldId="270"/>
            <ac:spMk id="7" creationId="{796D30A2-4792-40F8-AFB9-D6CC9FA12A13}"/>
          </ac:spMkLst>
        </pc:spChg>
        <pc:spChg chg="mod">
          <ac:chgData name="Hok Pan So" userId="0883f2ad2f3b33a8" providerId="LiveId" clId="{B1BD7974-F94C-470D-B93A-40CD1756EACA}" dt="2019-10-10T15:59:19.231" v="7129" actId="1076"/>
          <ac:spMkLst>
            <pc:docMk/>
            <pc:sldMk cId="2504976396" sldId="270"/>
            <ac:spMk id="30" creationId="{811EFD53-1CC3-4E06-B543-01E1D6574EB5}"/>
          </ac:spMkLst>
        </pc:spChg>
        <pc:picChg chg="add mod">
          <ac:chgData name="Hok Pan So" userId="0883f2ad2f3b33a8" providerId="LiveId" clId="{B1BD7974-F94C-470D-B93A-40CD1756EACA}" dt="2019-10-10T15:58:03.582" v="7087" actId="1076"/>
          <ac:picMkLst>
            <pc:docMk/>
            <pc:sldMk cId="2504976396" sldId="270"/>
            <ac:picMk id="3" creationId="{E742B64D-CDB3-4E56-A052-703962E6BF9F}"/>
          </ac:picMkLst>
        </pc:picChg>
        <pc:picChg chg="add mod">
          <ac:chgData name="Hok Pan So" userId="0883f2ad2f3b33a8" providerId="LiveId" clId="{B1BD7974-F94C-470D-B93A-40CD1756EACA}" dt="2019-10-10T15:59:45.047" v="7136" actId="1076"/>
          <ac:picMkLst>
            <pc:docMk/>
            <pc:sldMk cId="2504976396" sldId="270"/>
            <ac:picMk id="9" creationId="{61564783-A433-40B1-B789-E03707C114A3}"/>
          </ac:picMkLst>
        </pc:picChg>
        <pc:picChg chg="add mod">
          <ac:chgData name="Hok Pan So" userId="0883f2ad2f3b33a8" providerId="LiveId" clId="{B1BD7974-F94C-470D-B93A-40CD1756EACA}" dt="2019-10-10T16:01:52.958" v="7247" actId="1076"/>
          <ac:picMkLst>
            <pc:docMk/>
            <pc:sldMk cId="2504976396" sldId="270"/>
            <ac:picMk id="12" creationId="{4AB01FF7-2A05-415E-91A7-7F6E563828AD}"/>
          </ac:picMkLst>
        </pc:picChg>
        <pc:picChg chg="add del">
          <ac:chgData name="Hok Pan So" userId="0883f2ad2f3b33a8" providerId="LiveId" clId="{B1BD7974-F94C-470D-B93A-40CD1756EACA}" dt="2019-10-10T15:55:32.433" v="6979"/>
          <ac:picMkLst>
            <pc:docMk/>
            <pc:sldMk cId="2504976396" sldId="270"/>
            <ac:picMk id="20" creationId="{F40AC5F9-368C-4305-ABE3-F99FD8E2FFB1}"/>
          </ac:picMkLst>
        </pc:picChg>
        <pc:picChg chg="mod">
          <ac:chgData name="Hok Pan So" userId="0883f2ad2f3b33a8" providerId="LiveId" clId="{B1BD7974-F94C-470D-B93A-40CD1756EACA}" dt="2019-10-10T16:01:57.342" v="7248" actId="1076"/>
          <ac:picMkLst>
            <pc:docMk/>
            <pc:sldMk cId="2504976396" sldId="270"/>
            <ac:picMk id="32" creationId="{3974A6CA-886D-4AD4-BA2F-FA2498007D75}"/>
          </ac:picMkLst>
        </pc:picChg>
        <pc:picChg chg="mod">
          <ac:chgData name="Hok Pan So" userId="0883f2ad2f3b33a8" providerId="LiveId" clId="{B1BD7974-F94C-470D-B93A-40CD1756EACA}" dt="2019-10-10T16:02:01.214" v="7249" actId="1076"/>
          <ac:picMkLst>
            <pc:docMk/>
            <pc:sldMk cId="2504976396" sldId="270"/>
            <ac:picMk id="34" creationId="{6D34B525-E70D-4EB1-BB26-188B69032AAF}"/>
          </ac:picMkLst>
        </pc:picChg>
      </pc:sldChg>
      <pc:sldChg chg="addSp delSp modSp add">
        <pc:chgData name="Hok Pan So" userId="0883f2ad2f3b33a8" providerId="LiveId" clId="{B1BD7974-F94C-470D-B93A-40CD1756EACA}" dt="2019-10-11T14:05:54.711" v="9469" actId="207"/>
        <pc:sldMkLst>
          <pc:docMk/>
          <pc:sldMk cId="3727809989" sldId="271"/>
        </pc:sldMkLst>
        <pc:spChg chg="del">
          <ac:chgData name="Hok Pan So" userId="0883f2ad2f3b33a8" providerId="LiveId" clId="{B1BD7974-F94C-470D-B93A-40CD1756EACA}" dt="2019-10-11T11:31:01.694" v="7261"/>
          <ac:spMkLst>
            <pc:docMk/>
            <pc:sldMk cId="3727809989" sldId="271"/>
            <ac:spMk id="2" creationId="{169E057F-E474-4779-B4C4-D5A4A98DFF42}"/>
          </ac:spMkLst>
        </pc:spChg>
        <pc:spChg chg="del">
          <ac:chgData name="Hok Pan So" userId="0883f2ad2f3b33a8" providerId="LiveId" clId="{B1BD7974-F94C-470D-B93A-40CD1756EACA}" dt="2019-10-11T11:26:44.896" v="7251" actId="931"/>
          <ac:spMkLst>
            <pc:docMk/>
            <pc:sldMk cId="3727809989" sldId="271"/>
            <ac:spMk id="3" creationId="{338184C0-01E4-44DB-9FD4-81FBAF92DC3F}"/>
          </ac:spMkLst>
        </pc:spChg>
        <pc:spChg chg="del">
          <ac:chgData name="Hok Pan So" userId="0883f2ad2f3b33a8" providerId="LiveId" clId="{B1BD7974-F94C-470D-B93A-40CD1756EACA}" dt="2019-10-11T11:31:01.694" v="7261"/>
          <ac:spMkLst>
            <pc:docMk/>
            <pc:sldMk cId="3727809989" sldId="271"/>
            <ac:spMk id="4" creationId="{53C313AB-6361-4E14-B824-796CE0FF6454}"/>
          </ac:spMkLst>
        </pc:spChg>
        <pc:spChg chg="add del mod">
          <ac:chgData name="Hok Pan So" userId="0883f2ad2f3b33a8" providerId="LiveId" clId="{B1BD7974-F94C-470D-B93A-40CD1756EACA}" dt="2019-10-11T11:31:01.694" v="7261"/>
          <ac:spMkLst>
            <pc:docMk/>
            <pc:sldMk cId="3727809989" sldId="271"/>
            <ac:spMk id="7" creationId="{9D2EA1EF-8E60-4509-9EBE-05B86ABB124E}"/>
          </ac:spMkLst>
        </pc:spChg>
        <pc:spChg chg="add del mod">
          <ac:chgData name="Hok Pan So" userId="0883f2ad2f3b33a8" providerId="LiveId" clId="{B1BD7974-F94C-470D-B93A-40CD1756EACA}" dt="2019-10-11T11:30:26.670" v="7260"/>
          <ac:spMkLst>
            <pc:docMk/>
            <pc:sldMk cId="3727809989" sldId="271"/>
            <ac:spMk id="11" creationId="{762E859C-9A7B-4A93-B3E4-CA069E8405D4}"/>
          </ac:spMkLst>
        </pc:spChg>
        <pc:spChg chg="add mod">
          <ac:chgData name="Hok Pan So" userId="0883f2ad2f3b33a8" providerId="LiveId" clId="{B1BD7974-F94C-470D-B93A-40CD1756EACA}" dt="2019-10-11T13:09:52.852" v="8883" actId="255"/>
          <ac:spMkLst>
            <pc:docMk/>
            <pc:sldMk cId="3727809989" sldId="271"/>
            <ac:spMk id="12" creationId="{15BE995C-5D45-4B31-AC8A-A90F570AB507}"/>
          </ac:spMkLst>
        </pc:spChg>
        <pc:spChg chg="add mod">
          <ac:chgData name="Hok Pan So" userId="0883f2ad2f3b33a8" providerId="LiveId" clId="{B1BD7974-F94C-470D-B93A-40CD1756EACA}" dt="2019-10-11T11:32:42.779" v="7299" actId="207"/>
          <ac:spMkLst>
            <pc:docMk/>
            <pc:sldMk cId="3727809989" sldId="271"/>
            <ac:spMk id="13" creationId="{68F91727-754A-4786-BCA8-2BC11219B412}"/>
          </ac:spMkLst>
        </pc:spChg>
        <pc:spChg chg="add mod">
          <ac:chgData name="Hok Pan So" userId="0883f2ad2f3b33a8" providerId="LiveId" clId="{B1BD7974-F94C-470D-B93A-40CD1756EACA}" dt="2019-10-11T12:53:14.890" v="8588" actId="207"/>
          <ac:spMkLst>
            <pc:docMk/>
            <pc:sldMk cId="3727809989" sldId="271"/>
            <ac:spMk id="18" creationId="{A28CEF4A-7F21-4C03-96D8-59CC192FAB9A}"/>
          </ac:spMkLst>
        </pc:spChg>
        <pc:spChg chg="add mod">
          <ac:chgData name="Hok Pan So" userId="0883f2ad2f3b33a8" providerId="LiveId" clId="{B1BD7974-F94C-470D-B93A-40CD1756EACA}" dt="2019-10-11T12:51:49.609" v="8584" actId="208"/>
          <ac:spMkLst>
            <pc:docMk/>
            <pc:sldMk cId="3727809989" sldId="271"/>
            <ac:spMk id="23" creationId="{A973BFCB-88EC-4AF7-BDBB-EF9F615730D3}"/>
          </ac:spMkLst>
        </pc:spChg>
        <pc:spChg chg="add mod">
          <ac:chgData name="Hok Pan So" userId="0883f2ad2f3b33a8" providerId="LiveId" clId="{B1BD7974-F94C-470D-B93A-40CD1756EACA}" dt="2019-10-11T11:35:57.827" v="7379" actId="1076"/>
          <ac:spMkLst>
            <pc:docMk/>
            <pc:sldMk cId="3727809989" sldId="271"/>
            <ac:spMk id="25" creationId="{B0CC79FA-175F-484C-8F40-5DC8F71E7FDB}"/>
          </ac:spMkLst>
        </pc:spChg>
        <pc:spChg chg="add mod">
          <ac:chgData name="Hok Pan So" userId="0883f2ad2f3b33a8" providerId="LiveId" clId="{B1BD7974-F94C-470D-B93A-40CD1756EACA}" dt="2019-10-11T11:38:21.728" v="7404" actId="255"/>
          <ac:spMkLst>
            <pc:docMk/>
            <pc:sldMk cId="3727809989" sldId="271"/>
            <ac:spMk id="30" creationId="{C236C24C-71F1-4D0B-84C0-4FAFA9A410AF}"/>
          </ac:spMkLst>
        </pc:spChg>
        <pc:spChg chg="add mod">
          <ac:chgData name="Hok Pan So" userId="0883f2ad2f3b33a8" providerId="LiveId" clId="{B1BD7974-F94C-470D-B93A-40CD1756EACA}" dt="2019-10-11T13:27:57.001" v="9067" actId="1076"/>
          <ac:spMkLst>
            <pc:docMk/>
            <pc:sldMk cId="3727809989" sldId="271"/>
            <ac:spMk id="37" creationId="{77E355C3-148D-4EE8-AFE7-31B7960B4573}"/>
          </ac:spMkLst>
        </pc:spChg>
        <pc:spChg chg="add mod">
          <ac:chgData name="Hok Pan So" userId="0883f2ad2f3b33a8" providerId="LiveId" clId="{B1BD7974-F94C-470D-B93A-40CD1756EACA}" dt="2019-10-11T13:37:02.408" v="9162" actId="1076"/>
          <ac:spMkLst>
            <pc:docMk/>
            <pc:sldMk cId="3727809989" sldId="271"/>
            <ac:spMk id="48" creationId="{6586EDCC-077A-4AFE-A656-E15A6E442795}"/>
          </ac:spMkLst>
        </pc:spChg>
        <pc:spChg chg="add mod">
          <ac:chgData name="Hok Pan So" userId="0883f2ad2f3b33a8" providerId="LiveId" clId="{B1BD7974-F94C-470D-B93A-40CD1756EACA}" dt="2019-10-11T13:48:18.793" v="9266" actId="14100"/>
          <ac:spMkLst>
            <pc:docMk/>
            <pc:sldMk cId="3727809989" sldId="271"/>
            <ac:spMk id="59" creationId="{EB209443-403A-4668-ABE1-268413A3A815}"/>
          </ac:spMkLst>
        </pc:spChg>
        <pc:spChg chg="add mod">
          <ac:chgData name="Hok Pan So" userId="0883f2ad2f3b33a8" providerId="LiveId" clId="{B1BD7974-F94C-470D-B93A-40CD1756EACA}" dt="2019-10-11T13:27:20.177" v="9066" actId="1076"/>
          <ac:spMkLst>
            <pc:docMk/>
            <pc:sldMk cId="3727809989" sldId="271"/>
            <ac:spMk id="60" creationId="{045384E3-A0A8-44B4-9A28-9AEAECC70B4A}"/>
          </ac:spMkLst>
        </pc:spChg>
        <pc:spChg chg="add mod">
          <ac:chgData name="Hok Pan So" userId="0883f2ad2f3b33a8" providerId="LiveId" clId="{B1BD7974-F94C-470D-B93A-40CD1756EACA}" dt="2019-10-11T13:52:32.152" v="9317" actId="1076"/>
          <ac:spMkLst>
            <pc:docMk/>
            <pc:sldMk cId="3727809989" sldId="271"/>
            <ac:spMk id="62" creationId="{985AE5E8-4B65-4986-9472-FD10644DF907}"/>
          </ac:spMkLst>
        </pc:spChg>
        <pc:spChg chg="add del mod">
          <ac:chgData name="Hok Pan So" userId="0883f2ad2f3b33a8" providerId="LiveId" clId="{B1BD7974-F94C-470D-B93A-40CD1756EACA}" dt="2019-10-11T13:47:44.938" v="9260"/>
          <ac:spMkLst>
            <pc:docMk/>
            <pc:sldMk cId="3727809989" sldId="271"/>
            <ac:spMk id="64" creationId="{06E731A1-5ABA-4B32-9487-828E5A230BF4}"/>
          </ac:spMkLst>
        </pc:spChg>
        <pc:spChg chg="add mod">
          <ac:chgData name="Hok Pan So" userId="0883f2ad2f3b33a8" providerId="LiveId" clId="{B1BD7974-F94C-470D-B93A-40CD1756EACA}" dt="2019-10-11T13:58:49.179" v="9373" actId="20577"/>
          <ac:spMkLst>
            <pc:docMk/>
            <pc:sldMk cId="3727809989" sldId="271"/>
            <ac:spMk id="67" creationId="{82E7EAC2-1FCF-48C1-8ED6-4A54FFDCB15C}"/>
          </ac:spMkLst>
        </pc:spChg>
        <pc:spChg chg="add del mod">
          <ac:chgData name="Hok Pan So" userId="0883f2ad2f3b33a8" providerId="LiveId" clId="{B1BD7974-F94C-470D-B93A-40CD1756EACA}" dt="2019-10-11T13:48:23.041" v="9267"/>
          <ac:spMkLst>
            <pc:docMk/>
            <pc:sldMk cId="3727809989" sldId="271"/>
            <ac:spMk id="72" creationId="{5AACF77E-0F2B-4D91-818F-93A7CFAC4C88}"/>
          </ac:spMkLst>
        </pc:spChg>
        <pc:spChg chg="add del mod">
          <ac:chgData name="Hok Pan So" userId="0883f2ad2f3b33a8" providerId="LiveId" clId="{B1BD7974-F94C-470D-B93A-40CD1756EACA}" dt="2019-10-11T11:53:55.148" v="7602"/>
          <ac:spMkLst>
            <pc:docMk/>
            <pc:sldMk cId="3727809989" sldId="271"/>
            <ac:spMk id="76" creationId="{A8F28330-6536-47F1-A596-77F1E991F0FA}"/>
          </ac:spMkLst>
        </pc:spChg>
        <pc:spChg chg="add mod">
          <ac:chgData name="Hok Pan So" userId="0883f2ad2f3b33a8" providerId="LiveId" clId="{B1BD7974-F94C-470D-B93A-40CD1756EACA}" dt="2019-10-11T13:46:59.929" v="9248" actId="1076"/>
          <ac:spMkLst>
            <pc:docMk/>
            <pc:sldMk cId="3727809989" sldId="271"/>
            <ac:spMk id="77" creationId="{29A074BF-0FBA-430B-8EBA-A1FD46CF3081}"/>
          </ac:spMkLst>
        </pc:spChg>
        <pc:spChg chg="add mod">
          <ac:chgData name="Hok Pan So" userId="0883f2ad2f3b33a8" providerId="LiveId" clId="{B1BD7974-F94C-470D-B93A-40CD1756EACA}" dt="2019-10-11T13:47:57.409" v="9263" actId="1076"/>
          <ac:spMkLst>
            <pc:docMk/>
            <pc:sldMk cId="3727809989" sldId="271"/>
            <ac:spMk id="98" creationId="{317012C8-EB8A-4696-8138-9972D895256E}"/>
          </ac:spMkLst>
        </pc:spChg>
        <pc:spChg chg="add mod">
          <ac:chgData name="Hok Pan So" userId="0883f2ad2f3b33a8" providerId="LiveId" clId="{B1BD7974-F94C-470D-B93A-40CD1756EACA}" dt="2019-10-11T13:51:23.944" v="9305" actId="1076"/>
          <ac:spMkLst>
            <pc:docMk/>
            <pc:sldMk cId="3727809989" sldId="271"/>
            <ac:spMk id="108" creationId="{3F736815-C72D-4855-860F-AA699B610596}"/>
          </ac:spMkLst>
        </pc:spChg>
        <pc:spChg chg="add mod">
          <ac:chgData name="Hok Pan So" userId="0883f2ad2f3b33a8" providerId="LiveId" clId="{B1BD7974-F94C-470D-B93A-40CD1756EACA}" dt="2019-10-11T13:46:25.185" v="9242" actId="1076"/>
          <ac:spMkLst>
            <pc:docMk/>
            <pc:sldMk cId="3727809989" sldId="271"/>
            <ac:spMk id="127" creationId="{5C3EA57B-1E44-4992-ABBD-ED703B6B7854}"/>
          </ac:spMkLst>
        </pc:spChg>
        <pc:spChg chg="add mod">
          <ac:chgData name="Hok Pan So" userId="0883f2ad2f3b33a8" providerId="LiveId" clId="{B1BD7974-F94C-470D-B93A-40CD1756EACA}" dt="2019-10-11T13:48:00.615" v="9264" actId="1076"/>
          <ac:spMkLst>
            <pc:docMk/>
            <pc:sldMk cId="3727809989" sldId="271"/>
            <ac:spMk id="140" creationId="{A5C9C82A-B9B3-4921-9721-A74A8E7502F7}"/>
          </ac:spMkLst>
        </pc:spChg>
        <pc:spChg chg="add mod">
          <ac:chgData name="Hok Pan So" userId="0883f2ad2f3b33a8" providerId="LiveId" clId="{B1BD7974-F94C-470D-B93A-40CD1756EACA}" dt="2019-10-11T12:52:59.545" v="8586" actId="207"/>
          <ac:spMkLst>
            <pc:docMk/>
            <pc:sldMk cId="3727809989" sldId="271"/>
            <ac:spMk id="143" creationId="{006E1B8B-39AD-42C7-8C6B-682565550873}"/>
          </ac:spMkLst>
        </pc:spChg>
        <pc:spChg chg="add mod">
          <ac:chgData name="Hok Pan So" userId="0883f2ad2f3b33a8" providerId="LiveId" clId="{B1BD7974-F94C-470D-B93A-40CD1756EACA}" dt="2019-10-11T12:34:34.034" v="8255" actId="1076"/>
          <ac:spMkLst>
            <pc:docMk/>
            <pc:sldMk cId="3727809989" sldId="271"/>
            <ac:spMk id="149" creationId="{51BA52B9-88EF-4D77-9A6E-1D1B0DC4C9F5}"/>
          </ac:spMkLst>
        </pc:spChg>
        <pc:spChg chg="add mod">
          <ac:chgData name="Hok Pan So" userId="0883f2ad2f3b33a8" providerId="LiveId" clId="{B1BD7974-F94C-470D-B93A-40CD1756EACA}" dt="2019-10-11T12:34:25.506" v="8253" actId="1076"/>
          <ac:spMkLst>
            <pc:docMk/>
            <pc:sldMk cId="3727809989" sldId="271"/>
            <ac:spMk id="150" creationId="{9C2AACD6-0A80-4413-A49D-FD275663EF4A}"/>
          </ac:spMkLst>
        </pc:spChg>
        <pc:spChg chg="add mod">
          <ac:chgData name="Hok Pan So" userId="0883f2ad2f3b33a8" providerId="LiveId" clId="{B1BD7974-F94C-470D-B93A-40CD1756EACA}" dt="2019-10-11T12:32:18.067" v="8241" actId="207"/>
          <ac:spMkLst>
            <pc:docMk/>
            <pc:sldMk cId="3727809989" sldId="271"/>
            <ac:spMk id="157" creationId="{596F5CFC-AB8D-41C4-B324-07DDC5768687}"/>
          </ac:spMkLst>
        </pc:spChg>
        <pc:spChg chg="add mod">
          <ac:chgData name="Hok Pan So" userId="0883f2ad2f3b33a8" providerId="LiveId" clId="{B1BD7974-F94C-470D-B93A-40CD1756EACA}" dt="2019-10-11T12:26:57.698" v="8143" actId="1076"/>
          <ac:spMkLst>
            <pc:docMk/>
            <pc:sldMk cId="3727809989" sldId="271"/>
            <ac:spMk id="158" creationId="{6A84182C-7165-456E-B9DD-545E3283BC74}"/>
          </ac:spMkLst>
        </pc:spChg>
        <pc:spChg chg="add mod">
          <ac:chgData name="Hok Pan So" userId="0883f2ad2f3b33a8" providerId="LiveId" clId="{B1BD7974-F94C-470D-B93A-40CD1756EACA}" dt="2019-10-11T12:53:06.218" v="8587" actId="207"/>
          <ac:spMkLst>
            <pc:docMk/>
            <pc:sldMk cId="3727809989" sldId="271"/>
            <ac:spMk id="162" creationId="{63E0AD60-8801-44B3-A44B-7416C23A70E8}"/>
          </ac:spMkLst>
        </pc:spChg>
        <pc:spChg chg="add mod">
          <ac:chgData name="Hok Pan So" userId="0883f2ad2f3b33a8" providerId="LiveId" clId="{B1BD7974-F94C-470D-B93A-40CD1756EACA}" dt="2019-10-11T12:35:02.794" v="8257" actId="1076"/>
          <ac:spMkLst>
            <pc:docMk/>
            <pc:sldMk cId="3727809989" sldId="271"/>
            <ac:spMk id="170" creationId="{92F7DC0B-681C-49DA-B72A-6EE41EDB7172}"/>
          </ac:spMkLst>
        </pc:spChg>
        <pc:spChg chg="add mod">
          <ac:chgData name="Hok Pan So" userId="0883f2ad2f3b33a8" providerId="LiveId" clId="{B1BD7974-F94C-470D-B93A-40CD1756EACA}" dt="2019-10-11T12:48:03.986" v="8517" actId="1076"/>
          <ac:spMkLst>
            <pc:docMk/>
            <pc:sldMk cId="3727809989" sldId="271"/>
            <ac:spMk id="174" creationId="{A991BE76-B3FA-4259-ADCF-CFD438AEAC6C}"/>
          </ac:spMkLst>
        </pc:spChg>
        <pc:spChg chg="add mod">
          <ac:chgData name="Hok Pan So" userId="0883f2ad2f3b33a8" providerId="LiveId" clId="{B1BD7974-F94C-470D-B93A-40CD1756EACA}" dt="2019-10-11T13:55:51.920" v="9345" actId="1076"/>
          <ac:spMkLst>
            <pc:docMk/>
            <pc:sldMk cId="3727809989" sldId="271"/>
            <ac:spMk id="186" creationId="{CAE787F4-76D7-4511-B1F6-6A0CFFF473BF}"/>
          </ac:spMkLst>
        </pc:spChg>
        <pc:spChg chg="add mod">
          <ac:chgData name="Hok Pan So" userId="0883f2ad2f3b33a8" providerId="LiveId" clId="{B1BD7974-F94C-470D-B93A-40CD1756EACA}" dt="2019-10-11T13:56:23.768" v="9352" actId="1076"/>
          <ac:spMkLst>
            <pc:docMk/>
            <pc:sldMk cId="3727809989" sldId="271"/>
            <ac:spMk id="190" creationId="{793A08D0-7375-4B01-B31E-F281B91D9326}"/>
          </ac:spMkLst>
        </pc:spChg>
        <pc:spChg chg="add mod">
          <ac:chgData name="Hok Pan So" userId="0883f2ad2f3b33a8" providerId="LiveId" clId="{B1BD7974-F94C-470D-B93A-40CD1756EACA}" dt="2019-10-11T12:47:37.594" v="8513" actId="1076"/>
          <ac:spMkLst>
            <pc:docMk/>
            <pc:sldMk cId="3727809989" sldId="271"/>
            <ac:spMk id="191" creationId="{ED3D614C-EF49-4F0C-B264-FBAC14322E61}"/>
          </ac:spMkLst>
        </pc:spChg>
        <pc:spChg chg="add mod">
          <ac:chgData name="Hok Pan So" userId="0883f2ad2f3b33a8" providerId="LiveId" clId="{B1BD7974-F94C-470D-B93A-40CD1756EACA}" dt="2019-10-11T14:01:44.512" v="9401" actId="1076"/>
          <ac:spMkLst>
            <pc:docMk/>
            <pc:sldMk cId="3727809989" sldId="271"/>
            <ac:spMk id="192" creationId="{E3EE6E95-62E2-4F21-86DD-19814994301C}"/>
          </ac:spMkLst>
        </pc:spChg>
        <pc:spChg chg="add mod">
          <ac:chgData name="Hok Pan So" userId="0883f2ad2f3b33a8" providerId="LiveId" clId="{B1BD7974-F94C-470D-B93A-40CD1756EACA}" dt="2019-10-11T12:37:02.598" v="8289" actId="255"/>
          <ac:spMkLst>
            <pc:docMk/>
            <pc:sldMk cId="3727809989" sldId="271"/>
            <ac:spMk id="193" creationId="{C48CE466-7BCB-45A9-93EF-FC12DD4FBCE8}"/>
          </ac:spMkLst>
        </pc:spChg>
        <pc:spChg chg="add mod">
          <ac:chgData name="Hok Pan So" userId="0883f2ad2f3b33a8" providerId="LiveId" clId="{B1BD7974-F94C-470D-B93A-40CD1756EACA}" dt="2019-10-11T12:53:51.344" v="8591" actId="207"/>
          <ac:spMkLst>
            <pc:docMk/>
            <pc:sldMk cId="3727809989" sldId="271"/>
            <ac:spMk id="198" creationId="{297E3549-7574-41D9-A963-3F0BDD271003}"/>
          </ac:spMkLst>
        </pc:spChg>
        <pc:spChg chg="add mod">
          <ac:chgData name="Hok Pan So" userId="0883f2ad2f3b33a8" providerId="LiveId" clId="{B1BD7974-F94C-470D-B93A-40CD1756EACA}" dt="2019-10-11T14:02:43.143" v="9405" actId="1076"/>
          <ac:spMkLst>
            <pc:docMk/>
            <pc:sldMk cId="3727809989" sldId="271"/>
            <ac:spMk id="200" creationId="{D5F35DD8-1DDD-4E62-B514-08D7CD7DFC7F}"/>
          </ac:spMkLst>
        </pc:spChg>
        <pc:spChg chg="add mod">
          <ac:chgData name="Hok Pan So" userId="0883f2ad2f3b33a8" providerId="LiveId" clId="{B1BD7974-F94C-470D-B93A-40CD1756EACA}" dt="2019-10-11T14:05:54.711" v="9469" actId="207"/>
          <ac:spMkLst>
            <pc:docMk/>
            <pc:sldMk cId="3727809989" sldId="271"/>
            <ac:spMk id="204" creationId="{DCB69ECE-3BBA-4710-8F84-D271C55E27EE}"/>
          </ac:spMkLst>
        </pc:spChg>
        <pc:spChg chg="add mod">
          <ac:chgData name="Hok Pan So" userId="0883f2ad2f3b33a8" providerId="LiveId" clId="{B1BD7974-F94C-470D-B93A-40CD1756EACA}" dt="2019-10-11T12:42:37.533" v="8418" actId="20577"/>
          <ac:spMkLst>
            <pc:docMk/>
            <pc:sldMk cId="3727809989" sldId="271"/>
            <ac:spMk id="206" creationId="{FC0C284F-2BC7-4D33-A226-55F00B5400D0}"/>
          </ac:spMkLst>
        </pc:spChg>
        <pc:spChg chg="add mod">
          <ac:chgData name="Hok Pan So" userId="0883f2ad2f3b33a8" providerId="LiveId" clId="{B1BD7974-F94C-470D-B93A-40CD1756EACA}" dt="2019-10-11T13:19:56.429" v="8957" actId="255"/>
          <ac:spMkLst>
            <pc:docMk/>
            <pc:sldMk cId="3727809989" sldId="271"/>
            <ac:spMk id="207" creationId="{F9DDB32D-5C8E-4FC4-A73A-6ADB4C12BC58}"/>
          </ac:spMkLst>
        </pc:spChg>
        <pc:spChg chg="add del mod">
          <ac:chgData name="Hok Pan So" userId="0883f2ad2f3b33a8" providerId="LiveId" clId="{B1BD7974-F94C-470D-B93A-40CD1756EACA}" dt="2019-10-11T12:49:53.052" v="8529"/>
          <ac:spMkLst>
            <pc:docMk/>
            <pc:sldMk cId="3727809989" sldId="271"/>
            <ac:spMk id="235" creationId="{12D88A70-C45C-4CFE-A2B2-FCC3AC595DEF}"/>
          </ac:spMkLst>
        </pc:spChg>
        <pc:spChg chg="add mod">
          <ac:chgData name="Hok Pan So" userId="0883f2ad2f3b33a8" providerId="LiveId" clId="{B1BD7974-F94C-470D-B93A-40CD1756EACA}" dt="2019-10-11T12:54:29.498" v="8592" actId="207"/>
          <ac:spMkLst>
            <pc:docMk/>
            <pc:sldMk cId="3727809989" sldId="271"/>
            <ac:spMk id="240" creationId="{14CC0879-191A-4EE1-8AE6-F32138422D80}"/>
          </ac:spMkLst>
        </pc:spChg>
        <pc:spChg chg="add mod">
          <ac:chgData name="Hok Pan So" userId="0883f2ad2f3b33a8" providerId="LiveId" clId="{B1BD7974-F94C-470D-B93A-40CD1756EACA}" dt="2019-10-11T12:55:52.405" v="8612" actId="255"/>
          <ac:spMkLst>
            <pc:docMk/>
            <pc:sldMk cId="3727809989" sldId="271"/>
            <ac:spMk id="245" creationId="{268968FB-003E-4D74-9C1D-FA674E2E3091}"/>
          </ac:spMkLst>
        </pc:spChg>
        <pc:spChg chg="add mod">
          <ac:chgData name="Hok Pan So" userId="0883f2ad2f3b33a8" providerId="LiveId" clId="{B1BD7974-F94C-470D-B93A-40CD1756EACA}" dt="2019-10-11T12:59:03.089" v="8656" actId="207"/>
          <ac:spMkLst>
            <pc:docMk/>
            <pc:sldMk cId="3727809989" sldId="271"/>
            <ac:spMk id="248" creationId="{DBD2287C-708B-4029-A921-B5142BFFDA5F}"/>
          </ac:spMkLst>
        </pc:spChg>
        <pc:spChg chg="add mod">
          <ac:chgData name="Hok Pan So" userId="0883f2ad2f3b33a8" providerId="LiveId" clId="{B1BD7974-F94C-470D-B93A-40CD1756EACA}" dt="2019-10-11T12:58:50.706" v="8655" actId="207"/>
          <ac:spMkLst>
            <pc:docMk/>
            <pc:sldMk cId="3727809989" sldId="271"/>
            <ac:spMk id="255" creationId="{44BE51F7-D121-4118-983D-CB229F734EA6}"/>
          </ac:spMkLst>
        </pc:spChg>
        <pc:spChg chg="add mod">
          <ac:chgData name="Hok Pan So" userId="0883f2ad2f3b33a8" providerId="LiveId" clId="{B1BD7974-F94C-470D-B93A-40CD1756EACA}" dt="2019-10-11T12:59:37.940" v="8673" actId="255"/>
          <ac:spMkLst>
            <pc:docMk/>
            <pc:sldMk cId="3727809989" sldId="271"/>
            <ac:spMk id="256" creationId="{3963D108-A204-4A9A-B584-E80EFFEA4346}"/>
          </ac:spMkLst>
        </pc:spChg>
        <pc:spChg chg="add mod">
          <ac:chgData name="Hok Pan So" userId="0883f2ad2f3b33a8" providerId="LiveId" clId="{B1BD7974-F94C-470D-B93A-40CD1756EACA}" dt="2019-10-11T14:00:32.824" v="9387" actId="1076"/>
          <ac:spMkLst>
            <pc:docMk/>
            <pc:sldMk cId="3727809989" sldId="271"/>
            <ac:spMk id="264" creationId="{57704E73-5271-4FFF-AF96-641D638D83BD}"/>
          </ac:spMkLst>
        </pc:spChg>
        <pc:spChg chg="add mod">
          <ac:chgData name="Hok Pan So" userId="0883f2ad2f3b33a8" providerId="LiveId" clId="{B1BD7974-F94C-470D-B93A-40CD1756EACA}" dt="2019-10-11T13:59:54.720" v="9382" actId="1076"/>
          <ac:spMkLst>
            <pc:docMk/>
            <pc:sldMk cId="3727809989" sldId="271"/>
            <ac:spMk id="265" creationId="{449636D0-7639-4210-91DA-E1CB6556CC46}"/>
          </ac:spMkLst>
        </pc:spChg>
        <pc:spChg chg="add mod">
          <ac:chgData name="Hok Pan So" userId="0883f2ad2f3b33a8" providerId="LiveId" clId="{B1BD7974-F94C-470D-B93A-40CD1756EACA}" dt="2019-10-11T13:07:28.473" v="8770" actId="1076"/>
          <ac:spMkLst>
            <pc:docMk/>
            <pc:sldMk cId="3727809989" sldId="271"/>
            <ac:spMk id="280" creationId="{88DB9C3C-D785-471F-B61E-84436FB65EFB}"/>
          </ac:spMkLst>
        </pc:spChg>
        <pc:spChg chg="add del mod">
          <ac:chgData name="Hok Pan So" userId="0883f2ad2f3b33a8" providerId="LiveId" clId="{B1BD7974-F94C-470D-B93A-40CD1756EACA}" dt="2019-10-11T13:12:37.930" v="8922"/>
          <ac:spMkLst>
            <pc:docMk/>
            <pc:sldMk cId="3727809989" sldId="271"/>
            <ac:spMk id="310" creationId="{D4DEF52C-FC07-4C57-B5F3-AEC8A1C44299}"/>
          </ac:spMkLst>
        </pc:spChg>
        <pc:spChg chg="add mod">
          <ac:chgData name="Hok Pan So" userId="0883f2ad2f3b33a8" providerId="LiveId" clId="{B1BD7974-F94C-470D-B93A-40CD1756EACA}" dt="2019-10-11T13:12:37.381" v="8920" actId="255"/>
          <ac:spMkLst>
            <pc:docMk/>
            <pc:sldMk cId="3727809989" sldId="271"/>
            <ac:spMk id="311" creationId="{BAE7FF29-77A5-456C-BC6E-D813C0754977}"/>
          </ac:spMkLst>
        </pc:spChg>
        <pc:spChg chg="add mod">
          <ac:chgData name="Hok Pan So" userId="0883f2ad2f3b33a8" providerId="LiveId" clId="{B1BD7974-F94C-470D-B93A-40CD1756EACA}" dt="2019-10-11T13:53:02.848" v="9322" actId="14100"/>
          <ac:spMkLst>
            <pc:docMk/>
            <pc:sldMk cId="3727809989" sldId="271"/>
            <ac:spMk id="324" creationId="{5F79B16D-C48A-4291-ABE9-012F504D34A0}"/>
          </ac:spMkLst>
        </pc:spChg>
        <pc:picChg chg="add del mod">
          <ac:chgData name="Hok Pan So" userId="0883f2ad2f3b33a8" providerId="LiveId" clId="{B1BD7974-F94C-470D-B93A-40CD1756EACA}" dt="2019-10-11T11:26:48.402" v="7252"/>
          <ac:picMkLst>
            <pc:docMk/>
            <pc:sldMk cId="3727809989" sldId="271"/>
            <ac:picMk id="6" creationId="{60F6E688-56C1-45DA-B403-5DD5C2FE74AE}"/>
          </ac:picMkLst>
        </pc:picChg>
        <pc:cxnChg chg="add del mod">
          <ac:chgData name="Hok Pan So" userId="0883f2ad2f3b33a8" providerId="LiveId" clId="{B1BD7974-F94C-470D-B93A-40CD1756EACA}" dt="2019-10-11T13:25:57.954" v="9046"/>
          <ac:cxnSpMkLst>
            <pc:docMk/>
            <pc:sldMk cId="3727809989" sldId="271"/>
            <ac:cxnSpMk id="5" creationId="{73E3CDC0-7170-4725-84A4-6A1B7219DEC2}"/>
          </ac:cxnSpMkLst>
        </pc:cxnChg>
        <pc:cxnChg chg="add del mod">
          <ac:chgData name="Hok Pan So" userId="0883f2ad2f3b33a8" providerId="LiveId" clId="{B1BD7974-F94C-470D-B93A-40CD1756EACA}" dt="2019-10-11T13:26:18.331" v="9053"/>
          <ac:cxnSpMkLst>
            <pc:docMk/>
            <pc:sldMk cId="3727809989" sldId="271"/>
            <ac:cxnSpMk id="9" creationId="{28171FBA-44E0-47D2-9C41-B7110F724B56}"/>
          </ac:cxnSpMkLst>
        </pc:cxnChg>
        <pc:cxnChg chg="add del mod">
          <ac:chgData name="Hok Pan So" userId="0883f2ad2f3b33a8" providerId="LiveId" clId="{B1BD7974-F94C-470D-B93A-40CD1756EACA}" dt="2019-10-11T13:45:33.762" v="9231"/>
          <ac:cxnSpMkLst>
            <pc:docMk/>
            <pc:sldMk cId="3727809989" sldId="271"/>
            <ac:cxnSpMk id="14" creationId="{584FCFDE-7B1C-4DF9-BD16-5214EEB7A43E}"/>
          </ac:cxnSpMkLst>
        </pc:cxnChg>
        <pc:cxnChg chg="add mod">
          <ac:chgData name="Hok Pan So" userId="0883f2ad2f3b33a8" providerId="LiveId" clId="{B1BD7974-F94C-470D-B93A-40CD1756EACA}" dt="2019-10-11T11:33:11.715" v="7304" actId="1076"/>
          <ac:cxnSpMkLst>
            <pc:docMk/>
            <pc:sldMk cId="3727809989" sldId="271"/>
            <ac:cxnSpMk id="15" creationId="{1DEE4CE5-A2C7-4FB2-8508-6D13DF28DF9F}"/>
          </ac:cxnSpMkLst>
        </pc:cxnChg>
        <pc:cxnChg chg="add del mod">
          <ac:chgData name="Hok Pan So" userId="0883f2ad2f3b33a8" providerId="LiveId" clId="{B1BD7974-F94C-470D-B93A-40CD1756EACA}" dt="2019-10-11T13:26:53.227" v="9059"/>
          <ac:cxnSpMkLst>
            <pc:docMk/>
            <pc:sldMk cId="3727809989" sldId="271"/>
            <ac:cxnSpMk id="17" creationId="{7E10EAF9-0D7B-470F-B914-E2E0D1106D45}"/>
          </ac:cxnSpMkLst>
        </pc:cxnChg>
        <pc:cxnChg chg="add mod">
          <ac:chgData name="Hok Pan So" userId="0883f2ad2f3b33a8" providerId="LiveId" clId="{B1BD7974-F94C-470D-B93A-40CD1756EACA}" dt="2019-10-11T11:34:45.684" v="7343" actId="14100"/>
          <ac:cxnSpMkLst>
            <pc:docMk/>
            <pc:sldMk cId="3727809989" sldId="271"/>
            <ac:cxnSpMk id="20" creationId="{B7F259C8-A260-497B-9ACA-EDD757CD5340}"/>
          </ac:cxnSpMkLst>
        </pc:cxnChg>
        <pc:cxnChg chg="add del mod">
          <ac:chgData name="Hok Pan So" userId="0883f2ad2f3b33a8" providerId="LiveId" clId="{B1BD7974-F94C-470D-B93A-40CD1756EACA}" dt="2019-10-11T13:26:58.002" v="9061"/>
          <ac:cxnSpMkLst>
            <pc:docMk/>
            <pc:sldMk cId="3727809989" sldId="271"/>
            <ac:cxnSpMk id="21" creationId="{702864AA-B3EB-4526-97A1-B9C37C839CC0}"/>
          </ac:cxnSpMkLst>
        </pc:cxnChg>
        <pc:cxnChg chg="add mod">
          <ac:chgData name="Hok Pan So" userId="0883f2ad2f3b33a8" providerId="LiveId" clId="{B1BD7974-F94C-470D-B93A-40CD1756EACA}" dt="2019-10-11T13:52:32.152" v="9317" actId="1076"/>
          <ac:cxnSpMkLst>
            <pc:docMk/>
            <pc:sldMk cId="3727809989" sldId="271"/>
            <ac:cxnSpMk id="24" creationId="{9687B3FC-DEF1-46EC-9A67-E83FE7B068E4}"/>
          </ac:cxnSpMkLst>
        </pc:cxnChg>
        <pc:cxnChg chg="add mod">
          <ac:chgData name="Hok Pan So" userId="0883f2ad2f3b33a8" providerId="LiveId" clId="{B1BD7974-F94C-470D-B93A-40CD1756EACA}" dt="2019-10-11T11:37:33.772" v="7391" actId="14100"/>
          <ac:cxnSpMkLst>
            <pc:docMk/>
            <pc:sldMk cId="3727809989" sldId="271"/>
            <ac:cxnSpMk id="27" creationId="{75BE84EC-CDEC-431F-A444-A1368A12DB62}"/>
          </ac:cxnSpMkLst>
        </pc:cxnChg>
        <pc:cxnChg chg="add del mod">
          <ac:chgData name="Hok Pan So" userId="0883f2ad2f3b33a8" providerId="LiveId" clId="{B1BD7974-F94C-470D-B93A-40CD1756EACA}" dt="2019-10-11T13:28:15.907" v="9073"/>
          <ac:cxnSpMkLst>
            <pc:docMk/>
            <pc:sldMk cId="3727809989" sldId="271"/>
            <ac:cxnSpMk id="31" creationId="{A1A88E4A-F36A-43C5-A298-AB9BA838046C}"/>
          </ac:cxnSpMkLst>
        </pc:cxnChg>
        <pc:cxnChg chg="add mod">
          <ac:chgData name="Hok Pan So" userId="0883f2ad2f3b33a8" providerId="LiveId" clId="{B1BD7974-F94C-470D-B93A-40CD1756EACA}" dt="2019-10-11T11:38:36.220" v="7406" actId="14100"/>
          <ac:cxnSpMkLst>
            <pc:docMk/>
            <pc:sldMk cId="3727809989" sldId="271"/>
            <ac:cxnSpMk id="32" creationId="{14F50292-379C-4BA4-A102-AF738044E6C8}"/>
          </ac:cxnSpMkLst>
        </pc:cxnChg>
        <pc:cxnChg chg="add del mod">
          <ac:chgData name="Hok Pan So" userId="0883f2ad2f3b33a8" providerId="LiveId" clId="{B1BD7974-F94C-470D-B93A-40CD1756EACA}" dt="2019-10-11T13:28:28.803" v="9076"/>
          <ac:cxnSpMkLst>
            <pc:docMk/>
            <pc:sldMk cId="3727809989" sldId="271"/>
            <ac:cxnSpMk id="34" creationId="{61547EF0-3069-46A9-A4CF-9E709FA5F018}"/>
          </ac:cxnSpMkLst>
        </pc:cxnChg>
        <pc:cxnChg chg="add mod">
          <ac:chgData name="Hok Pan So" userId="0883f2ad2f3b33a8" providerId="LiveId" clId="{B1BD7974-F94C-470D-B93A-40CD1756EACA}" dt="2019-10-11T11:38:44.467" v="7408" actId="14100"/>
          <ac:cxnSpMkLst>
            <pc:docMk/>
            <pc:sldMk cId="3727809989" sldId="271"/>
            <ac:cxnSpMk id="35" creationId="{4B4D6479-F731-4985-A38D-9456EBF43267}"/>
          </ac:cxnSpMkLst>
        </pc:cxnChg>
        <pc:cxnChg chg="add del mod">
          <ac:chgData name="Hok Pan So" userId="0883f2ad2f3b33a8" providerId="LiveId" clId="{B1BD7974-F94C-470D-B93A-40CD1756EACA}" dt="2019-10-11T13:28:55.547" v="9081"/>
          <ac:cxnSpMkLst>
            <pc:docMk/>
            <pc:sldMk cId="3727809989" sldId="271"/>
            <ac:cxnSpMk id="38" creationId="{1DD9282D-AB68-4B39-BE60-6976C4697149}"/>
          </ac:cxnSpMkLst>
        </pc:cxnChg>
        <pc:cxnChg chg="add mod">
          <ac:chgData name="Hok Pan So" userId="0883f2ad2f3b33a8" providerId="LiveId" clId="{B1BD7974-F94C-470D-B93A-40CD1756EACA}" dt="2019-10-11T13:27:57.001" v="9067" actId="1076"/>
          <ac:cxnSpMkLst>
            <pc:docMk/>
            <pc:sldMk cId="3727809989" sldId="271"/>
            <ac:cxnSpMk id="39" creationId="{2B0C8D67-5250-4098-ABC3-95D0143A58F1}"/>
          </ac:cxnSpMkLst>
        </pc:cxnChg>
        <pc:cxnChg chg="add del mod">
          <ac:chgData name="Hok Pan So" userId="0883f2ad2f3b33a8" providerId="LiveId" clId="{B1BD7974-F94C-470D-B93A-40CD1756EACA}" dt="2019-10-11T13:29:23.378" v="9086"/>
          <ac:cxnSpMkLst>
            <pc:docMk/>
            <pc:sldMk cId="3727809989" sldId="271"/>
            <ac:cxnSpMk id="43" creationId="{E4D184DA-BA21-4BA8-A515-88D861B80ABF}"/>
          </ac:cxnSpMkLst>
        </pc:cxnChg>
        <pc:cxnChg chg="add del mod">
          <ac:chgData name="Hok Pan So" userId="0883f2ad2f3b33a8" providerId="LiveId" clId="{B1BD7974-F94C-470D-B93A-40CD1756EACA}" dt="2019-10-11T13:29:33.522" v="9090"/>
          <ac:cxnSpMkLst>
            <pc:docMk/>
            <pc:sldMk cId="3727809989" sldId="271"/>
            <ac:cxnSpMk id="45" creationId="{E2DB9EE0-BDE2-4B49-81F6-8B25D7A9BF94}"/>
          </ac:cxnSpMkLst>
        </pc:cxnChg>
        <pc:cxnChg chg="add del mod">
          <ac:chgData name="Hok Pan So" userId="0883f2ad2f3b33a8" providerId="LiveId" clId="{B1BD7974-F94C-470D-B93A-40CD1756EACA}" dt="2019-10-11T13:29:42.882" v="9094"/>
          <ac:cxnSpMkLst>
            <pc:docMk/>
            <pc:sldMk cId="3727809989" sldId="271"/>
            <ac:cxnSpMk id="47" creationId="{4B971D39-ACBE-432C-BB4B-8076704419C2}"/>
          </ac:cxnSpMkLst>
        </pc:cxnChg>
        <pc:cxnChg chg="add del mod">
          <ac:chgData name="Hok Pan So" userId="0883f2ad2f3b33a8" providerId="LiveId" clId="{B1BD7974-F94C-470D-B93A-40CD1756EACA}" dt="2019-10-11T11:45:36.037" v="7497"/>
          <ac:cxnSpMkLst>
            <pc:docMk/>
            <pc:sldMk cId="3727809989" sldId="271"/>
            <ac:cxnSpMk id="50" creationId="{38E4D505-331F-49B3-A706-4FE5F4CE4A3C}"/>
          </ac:cxnSpMkLst>
        </pc:cxnChg>
        <pc:cxnChg chg="add mod">
          <ac:chgData name="Hok Pan So" userId="0883f2ad2f3b33a8" providerId="LiveId" clId="{B1BD7974-F94C-470D-B93A-40CD1756EACA}" dt="2019-10-11T13:29:57.529" v="9097" actId="11529"/>
          <ac:cxnSpMkLst>
            <pc:docMk/>
            <pc:sldMk cId="3727809989" sldId="271"/>
            <ac:cxnSpMk id="51" creationId="{DCC715B8-D14C-4B6E-97D1-00E55196CC65}"/>
          </ac:cxnSpMkLst>
        </pc:cxnChg>
        <pc:cxnChg chg="add del mod">
          <ac:chgData name="Hok Pan So" userId="0883f2ad2f3b33a8" providerId="LiveId" clId="{B1BD7974-F94C-470D-B93A-40CD1756EACA}" dt="2019-10-11T11:45:53.054" v="7501"/>
          <ac:cxnSpMkLst>
            <pc:docMk/>
            <pc:sldMk cId="3727809989" sldId="271"/>
            <ac:cxnSpMk id="53" creationId="{614CCFDA-9B70-49CA-AEFD-500D1E478FD6}"/>
          </ac:cxnSpMkLst>
        </pc:cxnChg>
        <pc:cxnChg chg="add mod">
          <ac:chgData name="Hok Pan So" userId="0883f2ad2f3b33a8" providerId="LiveId" clId="{B1BD7974-F94C-470D-B93A-40CD1756EACA}" dt="2019-10-11T13:30:16.040" v="9100" actId="11529"/>
          <ac:cxnSpMkLst>
            <pc:docMk/>
            <pc:sldMk cId="3727809989" sldId="271"/>
            <ac:cxnSpMk id="53" creationId="{E67617DF-4689-442F-A7AA-723896B26783}"/>
          </ac:cxnSpMkLst>
        </pc:cxnChg>
        <pc:cxnChg chg="add del mod">
          <ac:chgData name="Hok Pan So" userId="0883f2ad2f3b33a8" providerId="LiveId" clId="{B1BD7974-F94C-470D-B93A-40CD1756EACA}" dt="2019-10-11T13:52:52.186" v="9318"/>
          <ac:cxnSpMkLst>
            <pc:docMk/>
            <pc:sldMk cId="3727809989" sldId="271"/>
            <ac:cxnSpMk id="55" creationId="{8F7A4D3D-5F8F-4F40-8A61-206611A6604E}"/>
          </ac:cxnSpMkLst>
        </pc:cxnChg>
        <pc:cxnChg chg="add del mod">
          <ac:chgData name="Hok Pan So" userId="0883f2ad2f3b33a8" providerId="LiveId" clId="{B1BD7974-F94C-470D-B93A-40CD1756EACA}" dt="2019-10-11T13:26:46.091" v="9057"/>
          <ac:cxnSpMkLst>
            <pc:docMk/>
            <pc:sldMk cId="3727809989" sldId="271"/>
            <ac:cxnSpMk id="57" creationId="{1CD0F6DA-5370-44DF-BCA1-F69E56E2CDC2}"/>
          </ac:cxnSpMkLst>
        </pc:cxnChg>
        <pc:cxnChg chg="add del mod">
          <ac:chgData name="Hok Pan So" userId="0883f2ad2f3b33a8" providerId="LiveId" clId="{B1BD7974-F94C-470D-B93A-40CD1756EACA}" dt="2019-10-11T13:53:06.434" v="9324"/>
          <ac:cxnSpMkLst>
            <pc:docMk/>
            <pc:sldMk cId="3727809989" sldId="271"/>
            <ac:cxnSpMk id="58" creationId="{D4F5518D-F62D-4910-A4A5-318FF4B2203C}"/>
          </ac:cxnSpMkLst>
        </pc:cxnChg>
        <pc:cxnChg chg="add del mod">
          <ac:chgData name="Hok Pan So" userId="0883f2ad2f3b33a8" providerId="LiveId" clId="{B1BD7974-F94C-470D-B93A-40CD1756EACA}" dt="2019-10-11T13:47:46.826" v="9261"/>
          <ac:cxnSpMkLst>
            <pc:docMk/>
            <pc:sldMk cId="3727809989" sldId="271"/>
            <ac:cxnSpMk id="63" creationId="{D6193944-4767-47B8-8A03-56256B304EB4}"/>
          </ac:cxnSpMkLst>
        </pc:cxnChg>
        <pc:cxnChg chg="add del mod">
          <ac:chgData name="Hok Pan So" userId="0883f2ad2f3b33a8" providerId="LiveId" clId="{B1BD7974-F94C-470D-B93A-40CD1756EACA}" dt="2019-10-11T13:48:24.634" v="9268"/>
          <ac:cxnSpMkLst>
            <pc:docMk/>
            <pc:sldMk cId="3727809989" sldId="271"/>
            <ac:cxnSpMk id="66" creationId="{5EEBBBB9-B432-4F1D-A4DD-61D7F7A8DE60}"/>
          </ac:cxnSpMkLst>
        </pc:cxnChg>
        <pc:cxnChg chg="add del mod">
          <ac:chgData name="Hok Pan So" userId="0883f2ad2f3b33a8" providerId="LiveId" clId="{B1BD7974-F94C-470D-B93A-40CD1756EACA}" dt="2019-10-11T11:53:16.644" v="7594"/>
          <ac:cxnSpMkLst>
            <pc:docMk/>
            <pc:sldMk cId="3727809989" sldId="271"/>
            <ac:cxnSpMk id="66" creationId="{9144BD12-B126-489B-A03F-EEAD2B8D93C5}"/>
          </ac:cxnSpMkLst>
        </pc:cxnChg>
        <pc:cxnChg chg="add del mod">
          <ac:chgData name="Hok Pan So" userId="0883f2ad2f3b33a8" providerId="LiveId" clId="{B1BD7974-F94C-470D-B93A-40CD1756EACA}" dt="2019-10-11T13:42:41.548" v="9219"/>
          <ac:cxnSpMkLst>
            <pc:docMk/>
            <pc:sldMk cId="3727809989" sldId="271"/>
            <ac:cxnSpMk id="69" creationId="{D6F791B3-53C2-431A-859E-94FDFCC66860}"/>
          </ac:cxnSpMkLst>
        </pc:cxnChg>
        <pc:cxnChg chg="add del mod">
          <ac:chgData name="Hok Pan So" userId="0883f2ad2f3b33a8" providerId="LiveId" clId="{B1BD7974-F94C-470D-B93A-40CD1756EACA}" dt="2019-10-11T11:53:27.533" v="7597"/>
          <ac:cxnSpMkLst>
            <pc:docMk/>
            <pc:sldMk cId="3727809989" sldId="271"/>
            <ac:cxnSpMk id="70" creationId="{E0351629-1510-4517-A482-90C83A22DFFE}"/>
          </ac:cxnSpMkLst>
        </pc:cxnChg>
        <pc:cxnChg chg="add mod">
          <ac:chgData name="Hok Pan So" userId="0883f2ad2f3b33a8" providerId="LiveId" clId="{B1BD7974-F94C-470D-B93A-40CD1756EACA}" dt="2019-10-11T14:00:06.792" v="9383" actId="1076"/>
          <ac:cxnSpMkLst>
            <pc:docMk/>
            <pc:sldMk cId="3727809989" sldId="271"/>
            <ac:cxnSpMk id="71" creationId="{4FD1E2B6-CCED-4E9A-9641-A74C4CC63849}"/>
          </ac:cxnSpMkLst>
        </pc:cxnChg>
        <pc:cxnChg chg="add del mod">
          <ac:chgData name="Hok Pan So" userId="0883f2ad2f3b33a8" providerId="LiveId" clId="{B1BD7974-F94C-470D-B93A-40CD1756EACA}" dt="2019-10-11T12:06:40.405" v="7850"/>
          <ac:cxnSpMkLst>
            <pc:docMk/>
            <pc:sldMk cId="3727809989" sldId="271"/>
            <ac:cxnSpMk id="73" creationId="{EC29B2F3-A041-4A8A-9F3F-6498C12FEBD5}"/>
          </ac:cxnSpMkLst>
        </pc:cxnChg>
        <pc:cxnChg chg="add del mod">
          <ac:chgData name="Hok Pan So" userId="0883f2ad2f3b33a8" providerId="LiveId" clId="{B1BD7974-F94C-470D-B93A-40CD1756EACA}" dt="2019-10-11T13:45:43.778" v="9233"/>
          <ac:cxnSpMkLst>
            <pc:docMk/>
            <pc:sldMk cId="3727809989" sldId="271"/>
            <ac:cxnSpMk id="75" creationId="{FAEE8E10-C78F-425F-94D7-C6FD0CADE4CC}"/>
          </ac:cxnSpMkLst>
        </pc:cxnChg>
        <pc:cxnChg chg="add del mod">
          <ac:chgData name="Hok Pan So" userId="0883f2ad2f3b33a8" providerId="LiveId" clId="{B1BD7974-F94C-470D-B93A-40CD1756EACA}" dt="2019-10-11T13:45:53.106" v="9235"/>
          <ac:cxnSpMkLst>
            <pc:docMk/>
            <pc:sldMk cId="3727809989" sldId="271"/>
            <ac:cxnSpMk id="78" creationId="{1901FFF7-FC58-48B8-BE67-7E943D5C6A21}"/>
          </ac:cxnSpMkLst>
        </pc:cxnChg>
        <pc:cxnChg chg="add del mod">
          <ac:chgData name="Hok Pan So" userId="0883f2ad2f3b33a8" providerId="LiveId" clId="{B1BD7974-F94C-470D-B93A-40CD1756EACA}" dt="2019-10-11T12:01:05.862" v="7782"/>
          <ac:cxnSpMkLst>
            <pc:docMk/>
            <pc:sldMk cId="3727809989" sldId="271"/>
            <ac:cxnSpMk id="79" creationId="{9F7F79E4-2429-4754-8158-115933F8A187}"/>
          </ac:cxnSpMkLst>
        </pc:cxnChg>
        <pc:cxnChg chg="add del mod">
          <ac:chgData name="Hok Pan So" userId="0883f2ad2f3b33a8" providerId="LiveId" clId="{B1BD7974-F94C-470D-B93A-40CD1756EACA}" dt="2019-10-11T13:46:13.170" v="9240"/>
          <ac:cxnSpMkLst>
            <pc:docMk/>
            <pc:sldMk cId="3727809989" sldId="271"/>
            <ac:cxnSpMk id="80" creationId="{D32B8416-918A-4242-8F54-D590B67C5760}"/>
          </ac:cxnSpMkLst>
        </pc:cxnChg>
        <pc:cxnChg chg="add del mod">
          <ac:chgData name="Hok Pan So" userId="0883f2ad2f3b33a8" providerId="LiveId" clId="{B1BD7974-F94C-470D-B93A-40CD1756EACA}" dt="2019-10-11T12:01:38.133" v="7787"/>
          <ac:cxnSpMkLst>
            <pc:docMk/>
            <pc:sldMk cId="3727809989" sldId="271"/>
            <ac:cxnSpMk id="81" creationId="{422933B6-1633-4620-9F8A-0A3BDB5CE709}"/>
          </ac:cxnSpMkLst>
        </pc:cxnChg>
        <pc:cxnChg chg="add mod">
          <ac:chgData name="Hok Pan So" userId="0883f2ad2f3b33a8" providerId="LiveId" clId="{B1BD7974-F94C-470D-B93A-40CD1756EACA}" dt="2019-10-11T13:47:57.409" v="9263" actId="1076"/>
          <ac:cxnSpMkLst>
            <pc:docMk/>
            <pc:sldMk cId="3727809989" sldId="271"/>
            <ac:cxnSpMk id="83" creationId="{4F5017B0-A25E-402A-8355-A5550E2CC75A}"/>
          </ac:cxnSpMkLst>
        </pc:cxnChg>
        <pc:cxnChg chg="add del mod">
          <ac:chgData name="Hok Pan So" userId="0883f2ad2f3b33a8" providerId="LiveId" clId="{B1BD7974-F94C-470D-B93A-40CD1756EACA}" dt="2019-10-11T12:04:41.117" v="7841"/>
          <ac:cxnSpMkLst>
            <pc:docMk/>
            <pc:sldMk cId="3727809989" sldId="271"/>
            <ac:cxnSpMk id="84" creationId="{ADFFC57F-DA19-40BA-AD67-0C5CE9B09A10}"/>
          </ac:cxnSpMkLst>
        </pc:cxnChg>
        <pc:cxnChg chg="add del mod">
          <ac:chgData name="Hok Pan So" userId="0883f2ad2f3b33a8" providerId="LiveId" clId="{B1BD7974-F94C-470D-B93A-40CD1756EACA}" dt="2019-10-11T13:47:10.059" v="9250"/>
          <ac:cxnSpMkLst>
            <pc:docMk/>
            <pc:sldMk cId="3727809989" sldId="271"/>
            <ac:cxnSpMk id="88" creationId="{6D5BF103-F01E-42AF-A72E-9AA7AEA9DC4C}"/>
          </ac:cxnSpMkLst>
        </pc:cxnChg>
        <pc:cxnChg chg="add del mod">
          <ac:chgData name="Hok Pan So" userId="0883f2ad2f3b33a8" providerId="LiveId" clId="{B1BD7974-F94C-470D-B93A-40CD1756EACA}" dt="2019-10-11T12:04:51.094" v="7844"/>
          <ac:cxnSpMkLst>
            <pc:docMk/>
            <pc:sldMk cId="3727809989" sldId="271"/>
            <ac:cxnSpMk id="90" creationId="{34D34BEC-7744-49DF-9054-525555EF4187}"/>
          </ac:cxnSpMkLst>
        </pc:cxnChg>
        <pc:cxnChg chg="add del mod">
          <ac:chgData name="Hok Pan So" userId="0883f2ad2f3b33a8" providerId="LiveId" clId="{B1BD7974-F94C-470D-B93A-40CD1756EACA}" dt="2019-10-11T13:47:17.233" v="9253"/>
          <ac:cxnSpMkLst>
            <pc:docMk/>
            <pc:sldMk cId="3727809989" sldId="271"/>
            <ac:cxnSpMk id="90" creationId="{4E50CDF2-D92C-4F6E-9582-664A6D134E23}"/>
          </ac:cxnSpMkLst>
        </pc:cxnChg>
        <pc:cxnChg chg="add del mod">
          <ac:chgData name="Hok Pan So" userId="0883f2ad2f3b33a8" providerId="LiveId" clId="{B1BD7974-F94C-470D-B93A-40CD1756EACA}" dt="2019-10-11T13:46:49.331" v="9246"/>
          <ac:cxnSpMkLst>
            <pc:docMk/>
            <pc:sldMk cId="3727809989" sldId="271"/>
            <ac:cxnSpMk id="92" creationId="{BC67B034-A622-4569-95D6-BA7CD7446F4E}"/>
          </ac:cxnSpMkLst>
        </pc:cxnChg>
        <pc:cxnChg chg="add mod">
          <ac:chgData name="Hok Pan So" userId="0883f2ad2f3b33a8" providerId="LiveId" clId="{B1BD7974-F94C-470D-B93A-40CD1756EACA}" dt="2019-10-11T13:49:52.552" v="9285" actId="1076"/>
          <ac:cxnSpMkLst>
            <pc:docMk/>
            <pc:sldMk cId="3727809989" sldId="271"/>
            <ac:cxnSpMk id="94" creationId="{5E0A4509-0F54-45A3-9B9E-8FBB00E07572}"/>
          </ac:cxnSpMkLst>
        </pc:cxnChg>
        <pc:cxnChg chg="add del mod">
          <ac:chgData name="Hok Pan So" userId="0883f2ad2f3b33a8" providerId="LiveId" clId="{B1BD7974-F94C-470D-B93A-40CD1756EACA}" dt="2019-10-11T12:08:54.598" v="7894"/>
          <ac:cxnSpMkLst>
            <pc:docMk/>
            <pc:sldMk cId="3727809989" sldId="271"/>
            <ac:cxnSpMk id="96" creationId="{178715DB-4B59-43DF-A2B0-B2475F95A3B8}"/>
          </ac:cxnSpMkLst>
        </pc:cxnChg>
        <pc:cxnChg chg="add del mod">
          <ac:chgData name="Hok Pan So" userId="0883f2ad2f3b33a8" providerId="LiveId" clId="{B1BD7974-F94C-470D-B93A-40CD1756EACA}" dt="2019-10-11T13:48:32.539" v="9270"/>
          <ac:cxnSpMkLst>
            <pc:docMk/>
            <pc:sldMk cId="3727809989" sldId="271"/>
            <ac:cxnSpMk id="99" creationId="{FB200EF1-DDD5-4711-A3B2-2CBFA6421C9E}"/>
          </ac:cxnSpMkLst>
        </pc:cxnChg>
        <pc:cxnChg chg="add del mod">
          <ac:chgData name="Hok Pan So" userId="0883f2ad2f3b33a8" providerId="LiveId" clId="{B1BD7974-F94C-470D-B93A-40CD1756EACA}" dt="2019-10-11T12:09:59.124" v="7907"/>
          <ac:cxnSpMkLst>
            <pc:docMk/>
            <pc:sldMk cId="3727809989" sldId="271"/>
            <ac:cxnSpMk id="100" creationId="{0EC8341E-8F38-4B6B-BC12-BC3EE2F3AADE}"/>
          </ac:cxnSpMkLst>
        </pc:cxnChg>
        <pc:cxnChg chg="add del mod">
          <ac:chgData name="Hok Pan So" userId="0883f2ad2f3b33a8" providerId="LiveId" clId="{B1BD7974-F94C-470D-B93A-40CD1756EACA}" dt="2019-10-11T13:48:42.297" v="9272"/>
          <ac:cxnSpMkLst>
            <pc:docMk/>
            <pc:sldMk cId="3727809989" sldId="271"/>
            <ac:cxnSpMk id="101" creationId="{70BFCE5E-2234-4CF7-A125-10DBF13E6D7B}"/>
          </ac:cxnSpMkLst>
        </pc:cxnChg>
        <pc:cxnChg chg="add del mod">
          <ac:chgData name="Hok Pan So" userId="0883f2ad2f3b33a8" providerId="LiveId" clId="{B1BD7974-F94C-470D-B93A-40CD1756EACA}" dt="2019-10-11T13:48:54.994" v="9274"/>
          <ac:cxnSpMkLst>
            <pc:docMk/>
            <pc:sldMk cId="3727809989" sldId="271"/>
            <ac:cxnSpMk id="103" creationId="{726DD59A-5A4A-4FD7-95C2-ED15B450C698}"/>
          </ac:cxnSpMkLst>
        </pc:cxnChg>
        <pc:cxnChg chg="add del mod">
          <ac:chgData name="Hok Pan So" userId="0883f2ad2f3b33a8" providerId="LiveId" clId="{B1BD7974-F94C-470D-B93A-40CD1756EACA}" dt="2019-10-11T12:07:55.126" v="7880"/>
          <ac:cxnSpMkLst>
            <pc:docMk/>
            <pc:sldMk cId="3727809989" sldId="271"/>
            <ac:cxnSpMk id="104" creationId="{007CACDF-B711-4791-B52F-9485142313D4}"/>
          </ac:cxnSpMkLst>
        </pc:cxnChg>
        <pc:cxnChg chg="add del mod">
          <ac:chgData name="Hok Pan So" userId="0883f2ad2f3b33a8" providerId="LiveId" clId="{B1BD7974-F94C-470D-B93A-40CD1756EACA}" dt="2019-10-11T13:49:05.369" v="9277"/>
          <ac:cxnSpMkLst>
            <pc:docMk/>
            <pc:sldMk cId="3727809989" sldId="271"/>
            <ac:cxnSpMk id="105" creationId="{1A2D6016-5B64-42C6-A4A5-6FBD22A63122}"/>
          </ac:cxnSpMkLst>
        </pc:cxnChg>
        <pc:cxnChg chg="add del mod">
          <ac:chgData name="Hok Pan So" userId="0883f2ad2f3b33a8" providerId="LiveId" clId="{B1BD7974-F94C-470D-B93A-40CD1756EACA}" dt="2019-10-11T13:25:37.874" v="9042"/>
          <ac:cxnSpMkLst>
            <pc:docMk/>
            <pc:sldMk cId="3727809989" sldId="271"/>
            <ac:cxnSpMk id="106" creationId="{72AD39AA-FC17-4B8F-B5BA-930FA50EA2A4}"/>
          </ac:cxnSpMkLst>
        </pc:cxnChg>
        <pc:cxnChg chg="add del mod">
          <ac:chgData name="Hok Pan So" userId="0883f2ad2f3b33a8" providerId="LiveId" clId="{B1BD7974-F94C-470D-B93A-40CD1756EACA}" dt="2019-10-11T13:49:12.747" v="9279"/>
          <ac:cxnSpMkLst>
            <pc:docMk/>
            <pc:sldMk cId="3727809989" sldId="271"/>
            <ac:cxnSpMk id="109" creationId="{C086E3E3-12D3-4B5D-BF5C-0BF5AC32F6A8}"/>
          </ac:cxnSpMkLst>
        </pc:cxnChg>
        <pc:cxnChg chg="add del mod">
          <ac:chgData name="Hok Pan So" userId="0883f2ad2f3b33a8" providerId="LiveId" clId="{B1BD7974-F94C-470D-B93A-40CD1756EACA}" dt="2019-10-11T12:09:38.676" v="7904"/>
          <ac:cxnSpMkLst>
            <pc:docMk/>
            <pc:sldMk cId="3727809989" sldId="271"/>
            <ac:cxnSpMk id="110" creationId="{AFFADE14-8FC7-4493-9035-366062632168}"/>
          </ac:cxnSpMkLst>
        </pc:cxnChg>
        <pc:cxnChg chg="add del mod">
          <ac:chgData name="Hok Pan So" userId="0883f2ad2f3b33a8" providerId="LiveId" clId="{B1BD7974-F94C-470D-B93A-40CD1756EACA}" dt="2019-10-11T13:49:22.202" v="9281"/>
          <ac:cxnSpMkLst>
            <pc:docMk/>
            <pc:sldMk cId="3727809989" sldId="271"/>
            <ac:cxnSpMk id="111" creationId="{FE813BEF-EE6D-4F2B-9AE8-BF8085D5A0E4}"/>
          </ac:cxnSpMkLst>
        </pc:cxnChg>
        <pc:cxnChg chg="add del mod">
          <ac:chgData name="Hok Pan So" userId="0883f2ad2f3b33a8" providerId="LiveId" clId="{B1BD7974-F94C-470D-B93A-40CD1756EACA}" dt="2019-10-11T13:49:32.730" v="9283"/>
          <ac:cxnSpMkLst>
            <pc:docMk/>
            <pc:sldMk cId="3727809989" sldId="271"/>
            <ac:cxnSpMk id="113" creationId="{0EEFFDE0-4E44-4969-AE49-6E55421F5D1A}"/>
          </ac:cxnSpMkLst>
        </pc:cxnChg>
        <pc:cxnChg chg="add del mod">
          <ac:chgData name="Hok Pan So" userId="0883f2ad2f3b33a8" providerId="LiveId" clId="{B1BD7974-F94C-470D-B93A-40CD1756EACA}" dt="2019-10-11T12:09:21.693" v="7900"/>
          <ac:cxnSpMkLst>
            <pc:docMk/>
            <pc:sldMk cId="3727809989" sldId="271"/>
            <ac:cxnSpMk id="113" creationId="{309E3128-98A8-4BF7-8BE1-DDAA0F034F58}"/>
          </ac:cxnSpMkLst>
        </pc:cxnChg>
        <pc:cxnChg chg="add mod">
          <ac:chgData name="Hok Pan So" userId="0883f2ad2f3b33a8" providerId="LiveId" clId="{B1BD7974-F94C-470D-B93A-40CD1756EACA}" dt="2019-10-11T13:49:40.336" v="9284" actId="11529"/>
          <ac:cxnSpMkLst>
            <pc:docMk/>
            <pc:sldMk cId="3727809989" sldId="271"/>
            <ac:cxnSpMk id="115" creationId="{46E6C4AB-1B70-4C4B-AD91-6DDFBC9F6CFB}"/>
          </ac:cxnSpMkLst>
        </pc:cxnChg>
        <pc:cxnChg chg="add del mod">
          <ac:chgData name="Hok Pan So" userId="0883f2ad2f3b33a8" providerId="LiveId" clId="{B1BD7974-F94C-470D-B93A-40CD1756EACA}" dt="2019-10-11T13:51:30.867" v="9307"/>
          <ac:cxnSpMkLst>
            <pc:docMk/>
            <pc:sldMk cId="3727809989" sldId="271"/>
            <ac:cxnSpMk id="117" creationId="{E542A427-21B8-4145-9BF8-EE9D3F198AB2}"/>
          </ac:cxnSpMkLst>
        </pc:cxnChg>
        <pc:cxnChg chg="add del mod">
          <ac:chgData name="Hok Pan So" userId="0883f2ad2f3b33a8" providerId="LiveId" clId="{B1BD7974-F94C-470D-B93A-40CD1756EACA}" dt="2019-10-11T13:50:22.586" v="9289"/>
          <ac:cxnSpMkLst>
            <pc:docMk/>
            <pc:sldMk cId="3727809989" sldId="271"/>
            <ac:cxnSpMk id="119" creationId="{074BEFA4-D879-4C5B-8B43-85FAC6F5DA0E}"/>
          </ac:cxnSpMkLst>
        </pc:cxnChg>
        <pc:cxnChg chg="add del mod">
          <ac:chgData name="Hok Pan So" userId="0883f2ad2f3b33a8" providerId="LiveId" clId="{B1BD7974-F94C-470D-B93A-40CD1756EACA}" dt="2019-10-11T13:25:34.187" v="9041"/>
          <ac:cxnSpMkLst>
            <pc:docMk/>
            <pc:sldMk cId="3727809989" sldId="271"/>
            <ac:cxnSpMk id="120" creationId="{2D0BA8D7-626F-43C5-B471-5D61A02158A9}"/>
          </ac:cxnSpMkLst>
        </pc:cxnChg>
        <pc:cxnChg chg="add del mod">
          <ac:chgData name="Hok Pan So" userId="0883f2ad2f3b33a8" providerId="LiveId" clId="{B1BD7974-F94C-470D-B93A-40CD1756EACA}" dt="2019-10-11T13:50:28.754" v="9291"/>
          <ac:cxnSpMkLst>
            <pc:docMk/>
            <pc:sldMk cId="3727809989" sldId="271"/>
            <ac:cxnSpMk id="122" creationId="{83F9A6B4-AFBF-4BB5-AAC2-71A02F935F6F}"/>
          </ac:cxnSpMkLst>
        </pc:cxnChg>
        <pc:cxnChg chg="add del mod">
          <ac:chgData name="Hok Pan So" userId="0883f2ad2f3b33a8" providerId="LiveId" clId="{B1BD7974-F94C-470D-B93A-40CD1756EACA}" dt="2019-10-11T13:26:20.506" v="9054"/>
          <ac:cxnSpMkLst>
            <pc:docMk/>
            <pc:sldMk cId="3727809989" sldId="271"/>
            <ac:cxnSpMk id="123" creationId="{EAC5DFAF-712F-49EC-AC48-C1F77345870F}"/>
          </ac:cxnSpMkLst>
        </pc:cxnChg>
        <pc:cxnChg chg="add del mod">
          <ac:chgData name="Hok Pan So" userId="0883f2ad2f3b33a8" providerId="LiveId" clId="{B1BD7974-F94C-470D-B93A-40CD1756EACA}" dt="2019-10-11T13:50:37.170" v="9294"/>
          <ac:cxnSpMkLst>
            <pc:docMk/>
            <pc:sldMk cId="3727809989" sldId="271"/>
            <ac:cxnSpMk id="125" creationId="{6AA92BD4-2FA7-43A3-A6F6-967E311F62B6}"/>
          </ac:cxnSpMkLst>
        </pc:cxnChg>
        <pc:cxnChg chg="add del mod">
          <ac:chgData name="Hok Pan So" userId="0883f2ad2f3b33a8" providerId="LiveId" clId="{B1BD7974-F94C-470D-B93A-40CD1756EACA}" dt="2019-10-11T12:10:56.637" v="7911"/>
          <ac:cxnSpMkLst>
            <pc:docMk/>
            <pc:sldMk cId="3727809989" sldId="271"/>
            <ac:cxnSpMk id="126" creationId="{09200AE5-87AB-4265-9826-85C535763DC6}"/>
          </ac:cxnSpMkLst>
        </pc:cxnChg>
        <pc:cxnChg chg="add mod">
          <ac:chgData name="Hok Pan So" userId="0883f2ad2f3b33a8" providerId="LiveId" clId="{B1BD7974-F94C-470D-B93A-40CD1756EACA}" dt="2019-10-11T13:50:41.416" v="9295" actId="11529"/>
          <ac:cxnSpMkLst>
            <pc:docMk/>
            <pc:sldMk cId="3727809989" sldId="271"/>
            <ac:cxnSpMk id="128" creationId="{0EC562BE-E8CC-4151-90D4-71E5A187EC37}"/>
          </ac:cxnSpMkLst>
        </pc:cxnChg>
        <pc:cxnChg chg="add del mod">
          <ac:chgData name="Hok Pan So" userId="0883f2ad2f3b33a8" providerId="LiveId" clId="{B1BD7974-F94C-470D-B93A-40CD1756EACA}" dt="2019-10-11T12:11:50.957" v="7941"/>
          <ac:cxnSpMkLst>
            <pc:docMk/>
            <pc:sldMk cId="3727809989" sldId="271"/>
            <ac:cxnSpMk id="129" creationId="{1B4F410D-E576-40D4-95FE-58D12B21D926}"/>
          </ac:cxnSpMkLst>
        </pc:cxnChg>
        <pc:cxnChg chg="add mod">
          <ac:chgData name="Hok Pan So" userId="0883f2ad2f3b33a8" providerId="LiveId" clId="{B1BD7974-F94C-470D-B93A-40CD1756EACA}" dt="2019-10-11T13:51:09.977" v="9303" actId="14100"/>
          <ac:cxnSpMkLst>
            <pc:docMk/>
            <pc:sldMk cId="3727809989" sldId="271"/>
            <ac:cxnSpMk id="130" creationId="{8BCB1ED2-97AD-4666-8F10-0CAA70D901B2}"/>
          </ac:cxnSpMkLst>
        </pc:cxnChg>
        <pc:cxnChg chg="add del mod">
          <ac:chgData name="Hok Pan So" userId="0883f2ad2f3b33a8" providerId="LiveId" clId="{B1BD7974-F94C-470D-B93A-40CD1756EACA}" dt="2019-10-11T13:45:23.771" v="9229"/>
          <ac:cxnSpMkLst>
            <pc:docMk/>
            <pc:sldMk cId="3727809989" sldId="271"/>
            <ac:cxnSpMk id="131" creationId="{E73878A5-D0E3-45AB-BE46-C137A65612ED}"/>
          </ac:cxnSpMkLst>
        </pc:cxnChg>
        <pc:cxnChg chg="add del mod">
          <ac:chgData name="Hok Pan So" userId="0883f2ad2f3b33a8" providerId="LiveId" clId="{B1BD7974-F94C-470D-B93A-40CD1756EACA}" dt="2019-10-11T13:50:52.721" v="9298"/>
          <ac:cxnSpMkLst>
            <pc:docMk/>
            <pc:sldMk cId="3727809989" sldId="271"/>
            <ac:cxnSpMk id="133" creationId="{84DC0827-AE9B-4A59-A33A-2A87E0DC62FE}"/>
          </ac:cxnSpMkLst>
        </pc:cxnChg>
        <pc:cxnChg chg="add del mod">
          <ac:chgData name="Hok Pan So" userId="0883f2ad2f3b33a8" providerId="LiveId" clId="{B1BD7974-F94C-470D-B93A-40CD1756EACA}" dt="2019-10-11T12:12:12.524" v="7945"/>
          <ac:cxnSpMkLst>
            <pc:docMk/>
            <pc:sldMk cId="3727809989" sldId="271"/>
            <ac:cxnSpMk id="133" creationId="{D9AC2923-DE85-4E2C-BBB1-01B021BF80BD}"/>
          </ac:cxnSpMkLst>
        </pc:cxnChg>
        <pc:cxnChg chg="add del mod">
          <ac:chgData name="Hok Pan So" userId="0883f2ad2f3b33a8" providerId="LiveId" clId="{B1BD7974-F94C-470D-B93A-40CD1756EACA}" dt="2019-10-11T13:50:57.465" v="9300"/>
          <ac:cxnSpMkLst>
            <pc:docMk/>
            <pc:sldMk cId="3727809989" sldId="271"/>
            <ac:cxnSpMk id="135" creationId="{B47DA237-8125-484D-95F6-86C430DA226D}"/>
          </ac:cxnSpMkLst>
        </pc:cxnChg>
        <pc:cxnChg chg="add del mod">
          <ac:chgData name="Hok Pan So" userId="0883f2ad2f3b33a8" providerId="LiveId" clId="{B1BD7974-F94C-470D-B93A-40CD1756EACA}" dt="2019-10-11T13:45:26.761" v="9230"/>
          <ac:cxnSpMkLst>
            <pc:docMk/>
            <pc:sldMk cId="3727809989" sldId="271"/>
            <ac:cxnSpMk id="137" creationId="{BDF474B2-0B3B-4852-AB59-2648E9608BF1}"/>
          </ac:cxnSpMkLst>
        </pc:cxnChg>
        <pc:cxnChg chg="add del mod">
          <ac:chgData name="Hok Pan So" userId="0883f2ad2f3b33a8" providerId="LiveId" clId="{B1BD7974-F94C-470D-B93A-40CD1756EACA}" dt="2019-10-11T13:51:05.578" v="9302"/>
          <ac:cxnSpMkLst>
            <pc:docMk/>
            <pc:sldMk cId="3727809989" sldId="271"/>
            <ac:cxnSpMk id="138" creationId="{E37F3E96-0290-4565-A340-E7DEEA5F9931}"/>
          </ac:cxnSpMkLst>
        </pc:cxnChg>
        <pc:cxnChg chg="add mod">
          <ac:chgData name="Hok Pan So" userId="0883f2ad2f3b33a8" providerId="LiveId" clId="{B1BD7974-F94C-470D-B93A-40CD1756EACA}" dt="2019-10-11T13:52:32.152" v="9317" actId="1076"/>
          <ac:cxnSpMkLst>
            <pc:docMk/>
            <pc:sldMk cId="3727809989" sldId="271"/>
            <ac:cxnSpMk id="142" creationId="{28DCDE24-89AC-45D8-8685-A452E2FB6074}"/>
          </ac:cxnSpMkLst>
        </pc:cxnChg>
        <pc:cxnChg chg="add del mod">
          <ac:chgData name="Hok Pan So" userId="0883f2ad2f3b33a8" providerId="LiveId" clId="{B1BD7974-F94C-470D-B93A-40CD1756EACA}" dt="2019-10-11T12:27:20.148" v="8148"/>
          <ac:cxnSpMkLst>
            <pc:docMk/>
            <pc:sldMk cId="3727809989" sldId="271"/>
            <ac:cxnSpMk id="142" creationId="{57AEE83B-0C45-47D1-903D-2C58891B9354}"/>
          </ac:cxnSpMkLst>
        </pc:cxnChg>
        <pc:cxnChg chg="add mod">
          <ac:chgData name="Hok Pan So" userId="0883f2ad2f3b33a8" providerId="LiveId" clId="{B1BD7974-F94C-470D-B93A-40CD1756EACA}" dt="2019-10-11T12:34:29.762" v="8254" actId="14100"/>
          <ac:cxnSpMkLst>
            <pc:docMk/>
            <pc:sldMk cId="3727809989" sldId="271"/>
            <ac:cxnSpMk id="145" creationId="{5B62DCB1-1ECB-4B03-BEE7-21FC77871C86}"/>
          </ac:cxnSpMkLst>
        </pc:cxnChg>
        <pc:cxnChg chg="add del mod">
          <ac:chgData name="Hok Pan So" userId="0883f2ad2f3b33a8" providerId="LiveId" clId="{B1BD7974-F94C-470D-B93A-40CD1756EACA}" dt="2019-10-11T13:51:40.732" v="9309"/>
          <ac:cxnSpMkLst>
            <pc:docMk/>
            <pc:sldMk cId="3727809989" sldId="271"/>
            <ac:cxnSpMk id="146" creationId="{D9F0AC49-7A09-4D4E-A4A7-274F500F4AF9}"/>
          </ac:cxnSpMkLst>
        </pc:cxnChg>
        <pc:cxnChg chg="add del mod">
          <ac:chgData name="Hok Pan So" userId="0883f2ad2f3b33a8" providerId="LiveId" clId="{B1BD7974-F94C-470D-B93A-40CD1756EACA}" dt="2019-10-11T13:51:55.154" v="9311"/>
          <ac:cxnSpMkLst>
            <pc:docMk/>
            <pc:sldMk cId="3727809989" sldId="271"/>
            <ac:cxnSpMk id="148" creationId="{D3784788-4FB3-4357-8253-62905F6BE34C}"/>
          </ac:cxnSpMkLst>
        </pc:cxnChg>
        <pc:cxnChg chg="add del mod">
          <ac:chgData name="Hok Pan So" userId="0883f2ad2f3b33a8" providerId="LiveId" clId="{B1BD7974-F94C-470D-B93A-40CD1756EACA}" dt="2019-10-11T13:52:00.834" v="9313"/>
          <ac:cxnSpMkLst>
            <pc:docMk/>
            <pc:sldMk cId="3727809989" sldId="271"/>
            <ac:cxnSpMk id="152" creationId="{BAA2DBE8-99AA-4903-B8E0-C3E87747979A}"/>
          </ac:cxnSpMkLst>
        </pc:cxnChg>
        <pc:cxnChg chg="add del mod">
          <ac:chgData name="Hok Pan So" userId="0883f2ad2f3b33a8" providerId="LiveId" clId="{B1BD7974-F94C-470D-B93A-40CD1756EACA}" dt="2019-10-11T12:20:59.580" v="8068"/>
          <ac:cxnSpMkLst>
            <pc:docMk/>
            <pc:sldMk cId="3727809989" sldId="271"/>
            <ac:cxnSpMk id="152" creationId="{E2F85B49-D45E-4C23-9502-DF4B7965C51D}"/>
          </ac:cxnSpMkLst>
        </pc:cxnChg>
        <pc:cxnChg chg="add mod">
          <ac:chgData name="Hok Pan So" userId="0883f2ad2f3b33a8" providerId="LiveId" clId="{B1BD7974-F94C-470D-B93A-40CD1756EACA}" dt="2019-10-11T12:27:07.123" v="8145" actId="1076"/>
          <ac:cxnSpMkLst>
            <pc:docMk/>
            <pc:sldMk cId="3727809989" sldId="271"/>
            <ac:cxnSpMk id="154" creationId="{916AD0EA-72A7-47CB-9969-1C1A88F322D5}"/>
          </ac:cxnSpMkLst>
        </pc:cxnChg>
        <pc:cxnChg chg="add del mod">
          <ac:chgData name="Hok Pan So" userId="0883f2ad2f3b33a8" providerId="LiveId" clId="{B1BD7974-F94C-470D-B93A-40CD1756EACA}" dt="2019-10-11T13:52:15.962" v="9315"/>
          <ac:cxnSpMkLst>
            <pc:docMk/>
            <pc:sldMk cId="3727809989" sldId="271"/>
            <ac:cxnSpMk id="155" creationId="{E83CDAB3-E0E4-4B20-8E9E-E56B33113292}"/>
          </ac:cxnSpMkLst>
        </pc:cxnChg>
        <pc:cxnChg chg="add mod">
          <ac:chgData name="Hok Pan So" userId="0883f2ad2f3b33a8" providerId="LiveId" clId="{B1BD7974-F94C-470D-B93A-40CD1756EACA}" dt="2019-10-11T13:52:32.152" v="9317" actId="1076"/>
          <ac:cxnSpMkLst>
            <pc:docMk/>
            <pc:sldMk cId="3727809989" sldId="271"/>
            <ac:cxnSpMk id="159" creationId="{4BE7EB10-E1A0-4A3A-A903-F53F94B6D736}"/>
          </ac:cxnSpMkLst>
        </pc:cxnChg>
        <pc:cxnChg chg="add del mod">
          <ac:chgData name="Hok Pan So" userId="0883f2ad2f3b33a8" providerId="LiveId" clId="{B1BD7974-F94C-470D-B93A-40CD1756EACA}" dt="2019-10-11T12:28:07.517" v="8156"/>
          <ac:cxnSpMkLst>
            <pc:docMk/>
            <pc:sldMk cId="3727809989" sldId="271"/>
            <ac:cxnSpMk id="160" creationId="{570E5540-B15B-4B5B-B56A-9958A9A1307D}"/>
          </ac:cxnSpMkLst>
        </pc:cxnChg>
        <pc:cxnChg chg="add mod">
          <ac:chgData name="Hok Pan So" userId="0883f2ad2f3b33a8" providerId="LiveId" clId="{B1BD7974-F94C-470D-B93A-40CD1756EACA}" dt="2019-10-11T13:53:11.016" v="9325" actId="11529"/>
          <ac:cxnSpMkLst>
            <pc:docMk/>
            <pc:sldMk cId="3727809989" sldId="271"/>
            <ac:cxnSpMk id="164" creationId="{4FAD926E-9EE8-44E9-8588-66C1C3FCA842}"/>
          </ac:cxnSpMkLst>
        </pc:cxnChg>
        <pc:cxnChg chg="add mod">
          <ac:chgData name="Hok Pan So" userId="0883f2ad2f3b33a8" providerId="LiveId" clId="{B1BD7974-F94C-470D-B93A-40CD1756EACA}" dt="2019-10-11T13:47:39.832" v="9258" actId="1076"/>
          <ac:cxnSpMkLst>
            <pc:docMk/>
            <pc:sldMk cId="3727809989" sldId="271"/>
            <ac:cxnSpMk id="165" creationId="{3BF88BBD-460C-48EA-9AF6-7695F5379A30}"/>
          </ac:cxnSpMkLst>
        </pc:cxnChg>
        <pc:cxnChg chg="add del mod">
          <ac:chgData name="Hok Pan So" userId="0883f2ad2f3b33a8" providerId="LiveId" clId="{B1BD7974-F94C-470D-B93A-40CD1756EACA}" dt="2019-10-11T13:53:29.866" v="9327"/>
          <ac:cxnSpMkLst>
            <pc:docMk/>
            <pc:sldMk cId="3727809989" sldId="271"/>
            <ac:cxnSpMk id="167" creationId="{0A2D2C26-04B3-40AE-828C-ACF81AC7EC72}"/>
          </ac:cxnSpMkLst>
        </pc:cxnChg>
        <pc:cxnChg chg="add del mod">
          <ac:chgData name="Hok Pan So" userId="0883f2ad2f3b33a8" providerId="LiveId" clId="{B1BD7974-F94C-470D-B93A-40CD1756EACA}" dt="2019-10-11T12:32:44.373" v="8243"/>
          <ac:cxnSpMkLst>
            <pc:docMk/>
            <pc:sldMk cId="3727809989" sldId="271"/>
            <ac:cxnSpMk id="168" creationId="{AC2E17F5-1E56-46B0-9803-AB3E448D60F8}"/>
          </ac:cxnSpMkLst>
        </pc:cxnChg>
        <pc:cxnChg chg="add del mod">
          <ac:chgData name="Hok Pan So" userId="0883f2ad2f3b33a8" providerId="LiveId" clId="{B1BD7974-F94C-470D-B93A-40CD1756EACA}" dt="2019-10-11T13:53:35.290" v="9329"/>
          <ac:cxnSpMkLst>
            <pc:docMk/>
            <pc:sldMk cId="3727809989" sldId="271"/>
            <ac:cxnSpMk id="169" creationId="{ED79177C-D64C-4A10-9DFF-2424104ABCC6}"/>
          </ac:cxnSpMkLst>
        </pc:cxnChg>
        <pc:cxnChg chg="add mod">
          <ac:chgData name="Hok Pan So" userId="0883f2ad2f3b33a8" providerId="LiveId" clId="{B1BD7974-F94C-470D-B93A-40CD1756EACA}" dt="2019-10-11T12:47:59.129" v="8516" actId="14100"/>
          <ac:cxnSpMkLst>
            <pc:docMk/>
            <pc:sldMk cId="3727809989" sldId="271"/>
            <ac:cxnSpMk id="172" creationId="{4700DF65-1F9B-4D5B-A999-2A8B7CA63B4E}"/>
          </ac:cxnSpMkLst>
        </pc:cxnChg>
        <pc:cxnChg chg="add mod">
          <ac:chgData name="Hok Pan So" userId="0883f2ad2f3b33a8" providerId="LiveId" clId="{B1BD7974-F94C-470D-B93A-40CD1756EACA}" dt="2019-10-11T13:53:57.592" v="9333" actId="1076"/>
          <ac:cxnSpMkLst>
            <pc:docMk/>
            <pc:sldMk cId="3727809989" sldId="271"/>
            <ac:cxnSpMk id="173" creationId="{97C068F2-3D69-4305-8D28-E3D749B9EAA4}"/>
          </ac:cxnSpMkLst>
        </pc:cxnChg>
        <pc:cxnChg chg="add del mod">
          <ac:chgData name="Hok Pan So" userId="0883f2ad2f3b33a8" providerId="LiveId" clId="{B1BD7974-F94C-470D-B93A-40CD1756EACA}" dt="2019-10-11T12:33:00.893" v="8246"/>
          <ac:cxnSpMkLst>
            <pc:docMk/>
            <pc:sldMk cId="3727809989" sldId="271"/>
            <ac:cxnSpMk id="176" creationId="{66BCE0D7-0FE7-42DF-877A-7C2220B3487E}"/>
          </ac:cxnSpMkLst>
        </pc:cxnChg>
        <pc:cxnChg chg="add mod">
          <ac:chgData name="Hok Pan So" userId="0883f2ad2f3b33a8" providerId="LiveId" clId="{B1BD7974-F94C-470D-B93A-40CD1756EACA}" dt="2019-10-11T13:53:50.728" v="9331" actId="11529"/>
          <ac:cxnSpMkLst>
            <pc:docMk/>
            <pc:sldMk cId="3727809989" sldId="271"/>
            <ac:cxnSpMk id="176" creationId="{D0811F76-9BCE-40ED-B205-D6EBC71EC81C}"/>
          </ac:cxnSpMkLst>
        </pc:cxnChg>
        <pc:cxnChg chg="add mod">
          <ac:chgData name="Hok Pan So" userId="0883f2ad2f3b33a8" providerId="LiveId" clId="{B1BD7974-F94C-470D-B93A-40CD1756EACA}" dt="2019-10-11T13:53:53.992" v="9332" actId="11529"/>
          <ac:cxnSpMkLst>
            <pc:docMk/>
            <pc:sldMk cId="3727809989" sldId="271"/>
            <ac:cxnSpMk id="178" creationId="{49948431-A785-456E-96FB-6EFF6A9CD783}"/>
          </ac:cxnSpMkLst>
        </pc:cxnChg>
        <pc:cxnChg chg="add mod">
          <ac:chgData name="Hok Pan So" userId="0883f2ad2f3b33a8" providerId="LiveId" clId="{B1BD7974-F94C-470D-B93A-40CD1756EACA}" dt="2019-10-11T13:47:30.872" v="9256" actId="1076"/>
          <ac:cxnSpMkLst>
            <pc:docMk/>
            <pc:sldMk cId="3727809989" sldId="271"/>
            <ac:cxnSpMk id="179" creationId="{678DB02D-8D82-4BB9-8CE1-9E3E90509843}"/>
          </ac:cxnSpMkLst>
        </pc:cxnChg>
        <pc:cxnChg chg="add del mod">
          <ac:chgData name="Hok Pan So" userId="0883f2ad2f3b33a8" providerId="LiveId" clId="{B1BD7974-F94C-470D-B93A-40CD1756EACA}" dt="2019-10-11T13:55:13.026" v="9335"/>
          <ac:cxnSpMkLst>
            <pc:docMk/>
            <pc:sldMk cId="3727809989" sldId="271"/>
            <ac:cxnSpMk id="181" creationId="{44A6DF0E-9994-4890-92AA-E5D49677D914}"/>
          </ac:cxnSpMkLst>
        </pc:cxnChg>
        <pc:cxnChg chg="add del mod">
          <ac:chgData name="Hok Pan So" userId="0883f2ad2f3b33a8" providerId="LiveId" clId="{B1BD7974-F94C-470D-B93A-40CD1756EACA}" dt="2019-10-11T13:55:19.481" v="9337"/>
          <ac:cxnSpMkLst>
            <pc:docMk/>
            <pc:sldMk cId="3727809989" sldId="271"/>
            <ac:cxnSpMk id="183" creationId="{98CC0704-DADD-4C40-A717-3FB55C88863D}"/>
          </ac:cxnSpMkLst>
        </pc:cxnChg>
        <pc:cxnChg chg="add del mod">
          <ac:chgData name="Hok Pan So" userId="0883f2ad2f3b33a8" providerId="LiveId" clId="{B1BD7974-F94C-470D-B93A-40CD1756EACA}" dt="2019-10-11T12:34:20.740" v="8252"/>
          <ac:cxnSpMkLst>
            <pc:docMk/>
            <pc:sldMk cId="3727809989" sldId="271"/>
            <ac:cxnSpMk id="184" creationId="{17D18927-FE79-43EF-B874-D196C002E281}"/>
          </ac:cxnSpMkLst>
        </pc:cxnChg>
        <pc:cxnChg chg="add mod">
          <ac:chgData name="Hok Pan So" userId="0883f2ad2f3b33a8" providerId="LiveId" clId="{B1BD7974-F94C-470D-B93A-40CD1756EACA}" dt="2019-10-11T13:55:23.040" v="9338" actId="11529"/>
          <ac:cxnSpMkLst>
            <pc:docMk/>
            <pc:sldMk cId="3727809989" sldId="271"/>
            <ac:cxnSpMk id="185" creationId="{E3AEAAB0-D9AF-4AA4-9F00-FA45D76DB265}"/>
          </ac:cxnSpMkLst>
        </pc:cxnChg>
        <pc:cxnChg chg="add mod">
          <ac:chgData name="Hok Pan So" userId="0883f2ad2f3b33a8" providerId="LiveId" clId="{B1BD7974-F94C-470D-B93A-40CD1756EACA}" dt="2019-10-11T13:56:04.832" v="9346" actId="11529"/>
          <ac:cxnSpMkLst>
            <pc:docMk/>
            <pc:sldMk cId="3727809989" sldId="271"/>
            <ac:cxnSpMk id="188" creationId="{9DF52251-DC83-4352-BD0A-0C22679B7B66}"/>
          </ac:cxnSpMkLst>
        </pc:cxnChg>
        <pc:cxnChg chg="add mod">
          <ac:chgData name="Hok Pan So" userId="0883f2ad2f3b33a8" providerId="LiveId" clId="{B1BD7974-F94C-470D-B93A-40CD1756EACA}" dt="2019-10-11T12:47:35.065" v="8512" actId="1076"/>
          <ac:cxnSpMkLst>
            <pc:docMk/>
            <pc:sldMk cId="3727809989" sldId="271"/>
            <ac:cxnSpMk id="189" creationId="{02B6702B-B706-4795-A535-5D568AEA9C79}"/>
          </ac:cxnSpMkLst>
        </pc:cxnChg>
        <pc:cxnChg chg="add mod">
          <ac:chgData name="Hok Pan So" userId="0883f2ad2f3b33a8" providerId="LiveId" clId="{B1BD7974-F94C-470D-B93A-40CD1756EACA}" dt="2019-10-11T12:38:02.442" v="8292" actId="14100"/>
          <ac:cxnSpMkLst>
            <pc:docMk/>
            <pc:sldMk cId="3727809989" sldId="271"/>
            <ac:cxnSpMk id="195" creationId="{4BD74974-558C-40D0-9CE7-6301BA334B20}"/>
          </ac:cxnSpMkLst>
        </pc:cxnChg>
        <pc:cxnChg chg="add del mod">
          <ac:chgData name="Hok Pan So" userId="0883f2ad2f3b33a8" providerId="LiveId" clId="{B1BD7974-F94C-470D-B93A-40CD1756EACA}" dt="2019-10-11T14:02:26.138" v="9403"/>
          <ac:cxnSpMkLst>
            <pc:docMk/>
            <pc:sldMk cId="3727809989" sldId="271"/>
            <ac:cxnSpMk id="196" creationId="{F11D7F6E-B5D4-48E3-AEB0-FDD8207DDB1D}"/>
          </ac:cxnSpMkLst>
        </pc:cxnChg>
        <pc:cxnChg chg="add mod">
          <ac:chgData name="Hok Pan So" userId="0883f2ad2f3b33a8" providerId="LiveId" clId="{B1BD7974-F94C-470D-B93A-40CD1756EACA}" dt="2019-10-11T14:00:54.480" v="9390" actId="11529"/>
          <ac:cxnSpMkLst>
            <pc:docMk/>
            <pc:sldMk cId="3727809989" sldId="271"/>
            <ac:cxnSpMk id="199" creationId="{E0358119-F884-4BAB-A154-82399BAFEFF3}"/>
          </ac:cxnSpMkLst>
        </pc:cxnChg>
        <pc:cxnChg chg="add del mod">
          <ac:chgData name="Hok Pan So" userId="0883f2ad2f3b33a8" providerId="LiveId" clId="{B1BD7974-F94C-470D-B93A-40CD1756EACA}" dt="2019-10-11T12:41:59.109" v="8393"/>
          <ac:cxnSpMkLst>
            <pc:docMk/>
            <pc:sldMk cId="3727809989" sldId="271"/>
            <ac:cxnSpMk id="200" creationId="{81ACA8D5-9483-4B03-9D8E-5FAF837E1A6E}"/>
          </ac:cxnSpMkLst>
        </pc:cxnChg>
        <pc:cxnChg chg="add mod">
          <ac:chgData name="Hok Pan So" userId="0883f2ad2f3b33a8" providerId="LiveId" clId="{B1BD7974-F94C-470D-B93A-40CD1756EACA}" dt="2019-10-11T14:02:39.264" v="9404" actId="11529"/>
          <ac:cxnSpMkLst>
            <pc:docMk/>
            <pc:sldMk cId="3727809989" sldId="271"/>
            <ac:cxnSpMk id="202" creationId="{28D6CC1E-7970-46CF-9421-B94A1231B240}"/>
          </ac:cxnSpMkLst>
        </pc:cxnChg>
        <pc:cxnChg chg="add mod">
          <ac:chgData name="Hok Pan So" userId="0883f2ad2f3b33a8" providerId="LiveId" clId="{B1BD7974-F94C-470D-B93A-40CD1756EACA}" dt="2019-10-11T12:42:12.538" v="8396" actId="14100"/>
          <ac:cxnSpMkLst>
            <pc:docMk/>
            <pc:sldMk cId="3727809989" sldId="271"/>
            <ac:cxnSpMk id="203" creationId="{6FAE044A-5E07-4265-A3CC-3FEA17423EB1}"/>
          </ac:cxnSpMkLst>
        </pc:cxnChg>
        <pc:cxnChg chg="add mod">
          <ac:chgData name="Hok Pan So" userId="0883f2ad2f3b33a8" providerId="LiveId" clId="{B1BD7974-F94C-470D-B93A-40CD1756EACA}" dt="2019-10-11T14:04:15.089" v="9468" actId="208"/>
          <ac:cxnSpMkLst>
            <pc:docMk/>
            <pc:sldMk cId="3727809989" sldId="271"/>
            <ac:cxnSpMk id="208" creationId="{EBD31F86-8A27-456E-8384-26D2A8D17A5A}"/>
          </ac:cxnSpMkLst>
        </pc:cxnChg>
        <pc:cxnChg chg="add del mod">
          <ac:chgData name="Hok Pan So" userId="0883f2ad2f3b33a8" providerId="LiveId" clId="{B1BD7974-F94C-470D-B93A-40CD1756EACA}" dt="2019-10-11T12:46:11.933" v="8498"/>
          <ac:cxnSpMkLst>
            <pc:docMk/>
            <pc:sldMk cId="3727809989" sldId="271"/>
            <ac:cxnSpMk id="209" creationId="{7D649ACE-5FF8-4867-99FC-CDF08DA5665D}"/>
          </ac:cxnSpMkLst>
        </pc:cxnChg>
        <pc:cxnChg chg="add mod">
          <ac:chgData name="Hok Pan So" userId="0883f2ad2f3b33a8" providerId="LiveId" clId="{B1BD7974-F94C-470D-B93A-40CD1756EACA}" dt="2019-10-11T13:20:18.233" v="8961" actId="14100"/>
          <ac:cxnSpMkLst>
            <pc:docMk/>
            <pc:sldMk cId="3727809989" sldId="271"/>
            <ac:cxnSpMk id="211" creationId="{E14F454B-8B5F-4233-B55C-6F8A321A1EF1}"/>
          </ac:cxnSpMkLst>
        </pc:cxnChg>
        <pc:cxnChg chg="add mod">
          <ac:chgData name="Hok Pan So" userId="0883f2ad2f3b33a8" providerId="LiveId" clId="{B1BD7974-F94C-470D-B93A-40CD1756EACA}" dt="2019-10-11T13:20:22.985" v="8963" actId="14100"/>
          <ac:cxnSpMkLst>
            <pc:docMk/>
            <pc:sldMk cId="3727809989" sldId="271"/>
            <ac:cxnSpMk id="220" creationId="{0CF62DA3-6188-437F-AC14-FAFCF433B1FE}"/>
          </ac:cxnSpMkLst>
        </pc:cxnChg>
        <pc:cxnChg chg="add del mod">
          <ac:chgData name="Hok Pan So" userId="0883f2ad2f3b33a8" providerId="LiveId" clId="{B1BD7974-F94C-470D-B93A-40CD1756EACA}" dt="2019-10-11T13:48:57.354" v="9275"/>
          <ac:cxnSpMkLst>
            <pc:docMk/>
            <pc:sldMk cId="3727809989" sldId="271"/>
            <ac:cxnSpMk id="230" creationId="{79D9E160-33AA-470E-84FE-CB9139AC7F36}"/>
          </ac:cxnSpMkLst>
        </pc:cxnChg>
        <pc:cxnChg chg="add mod">
          <ac:chgData name="Hok Pan So" userId="0883f2ad2f3b33a8" providerId="LiveId" clId="{B1BD7974-F94C-470D-B93A-40CD1756EACA}" dt="2019-10-11T12:50:01.274" v="8530" actId="14100"/>
          <ac:cxnSpMkLst>
            <pc:docMk/>
            <pc:sldMk cId="3727809989" sldId="271"/>
            <ac:cxnSpMk id="232" creationId="{20DD14BB-E29A-43FB-8996-C3571ADE1BC7}"/>
          </ac:cxnSpMkLst>
        </pc:cxnChg>
        <pc:cxnChg chg="add mod">
          <ac:chgData name="Hok Pan So" userId="0883f2ad2f3b33a8" providerId="LiveId" clId="{B1BD7974-F94C-470D-B93A-40CD1756EACA}" dt="2019-10-11T12:55:23.242" v="8596" actId="14100"/>
          <ac:cxnSpMkLst>
            <pc:docMk/>
            <pc:sldMk cId="3727809989" sldId="271"/>
            <ac:cxnSpMk id="242" creationId="{8090755B-7348-4F30-892F-3D8534DAF32E}"/>
          </ac:cxnSpMkLst>
        </pc:cxnChg>
        <pc:cxnChg chg="add mod">
          <ac:chgData name="Hok Pan So" userId="0883f2ad2f3b33a8" providerId="LiveId" clId="{B1BD7974-F94C-470D-B93A-40CD1756EACA}" dt="2019-10-11T12:58:15.370" v="8644" actId="14100"/>
          <ac:cxnSpMkLst>
            <pc:docMk/>
            <pc:sldMk cId="3727809989" sldId="271"/>
            <ac:cxnSpMk id="247" creationId="{AC178FA1-8AB4-4749-9E67-E70024ACB8A2}"/>
          </ac:cxnSpMkLst>
        </pc:cxnChg>
        <pc:cxnChg chg="add mod">
          <ac:chgData name="Hok Pan So" userId="0883f2ad2f3b33a8" providerId="LiveId" clId="{B1BD7974-F94C-470D-B93A-40CD1756EACA}" dt="2019-10-11T12:58:13.114" v="8643" actId="14100"/>
          <ac:cxnSpMkLst>
            <pc:docMk/>
            <pc:sldMk cId="3727809989" sldId="271"/>
            <ac:cxnSpMk id="251" creationId="{07754159-B309-41D6-9143-E2AB28453E33}"/>
          </ac:cxnSpMkLst>
        </pc:cxnChg>
        <pc:cxnChg chg="add del mod">
          <ac:chgData name="Hok Pan So" userId="0883f2ad2f3b33a8" providerId="LiveId" clId="{B1BD7974-F94C-470D-B93A-40CD1756EACA}" dt="2019-10-11T13:02:49.772" v="8702"/>
          <ac:cxnSpMkLst>
            <pc:docMk/>
            <pc:sldMk cId="3727809989" sldId="271"/>
            <ac:cxnSpMk id="258" creationId="{BDC96D44-10CA-4723-82D2-6932EE043141}"/>
          </ac:cxnSpMkLst>
        </pc:cxnChg>
        <pc:cxnChg chg="add del mod">
          <ac:chgData name="Hok Pan So" userId="0883f2ad2f3b33a8" providerId="LiveId" clId="{B1BD7974-F94C-470D-B93A-40CD1756EACA}" dt="2019-10-11T14:00:47.395" v="9389"/>
          <ac:cxnSpMkLst>
            <pc:docMk/>
            <pc:sldMk cId="3727809989" sldId="271"/>
            <ac:cxnSpMk id="260" creationId="{AE71FA67-D49A-4FBE-84F9-D9B90C368E74}"/>
          </ac:cxnSpMkLst>
        </pc:cxnChg>
        <pc:cxnChg chg="add del mod">
          <ac:chgData name="Hok Pan So" userId="0883f2ad2f3b33a8" providerId="LiveId" clId="{B1BD7974-F94C-470D-B93A-40CD1756EACA}" dt="2019-10-11T13:06:18.659" v="8746"/>
          <ac:cxnSpMkLst>
            <pc:docMk/>
            <pc:sldMk cId="3727809989" sldId="271"/>
            <ac:cxnSpMk id="267" creationId="{E9F843A9-8348-468B-BAE2-DCE93E5EE235}"/>
          </ac:cxnSpMkLst>
        </pc:cxnChg>
        <pc:cxnChg chg="add del mod">
          <ac:chgData name="Hok Pan So" userId="0883f2ad2f3b33a8" providerId="LiveId" clId="{B1BD7974-F94C-470D-B93A-40CD1756EACA}" dt="2019-10-11T13:06:29.564" v="8749"/>
          <ac:cxnSpMkLst>
            <pc:docMk/>
            <pc:sldMk cId="3727809989" sldId="271"/>
            <ac:cxnSpMk id="270" creationId="{4DDAD6BD-7B49-4F04-BB93-F22FA1D17DFF}"/>
          </ac:cxnSpMkLst>
        </pc:cxnChg>
        <pc:cxnChg chg="add mod">
          <ac:chgData name="Hok Pan So" userId="0883f2ad2f3b33a8" providerId="LiveId" clId="{B1BD7974-F94C-470D-B93A-40CD1756EACA}" dt="2019-10-11T13:06:47.513" v="8754" actId="14100"/>
          <ac:cxnSpMkLst>
            <pc:docMk/>
            <pc:sldMk cId="3727809989" sldId="271"/>
            <ac:cxnSpMk id="273" creationId="{5F39CB7C-0A6E-47C9-A7F0-70E80343072A}"/>
          </ac:cxnSpMkLst>
        </pc:cxnChg>
        <pc:cxnChg chg="add mod">
          <ac:chgData name="Hok Pan So" userId="0883f2ad2f3b33a8" providerId="LiveId" clId="{B1BD7974-F94C-470D-B93A-40CD1756EACA}" dt="2019-10-11T13:06:58.633" v="8757" actId="1076"/>
          <ac:cxnSpMkLst>
            <pc:docMk/>
            <pc:sldMk cId="3727809989" sldId="271"/>
            <ac:cxnSpMk id="276" creationId="{42CEDE05-F775-4167-9FBC-59957B19472C}"/>
          </ac:cxnSpMkLst>
        </pc:cxnChg>
        <pc:cxnChg chg="add del mod">
          <ac:chgData name="Hok Pan So" userId="0883f2ad2f3b33a8" providerId="LiveId" clId="{B1BD7974-F94C-470D-B93A-40CD1756EACA}" dt="2019-10-11T13:10:04.923" v="8885"/>
          <ac:cxnSpMkLst>
            <pc:docMk/>
            <pc:sldMk cId="3727809989" sldId="271"/>
            <ac:cxnSpMk id="282" creationId="{D8FD4FCA-9D66-4150-85F5-D2E3A5C1DDDB}"/>
          </ac:cxnSpMkLst>
        </pc:cxnChg>
        <pc:cxnChg chg="add del mod">
          <ac:chgData name="Hok Pan So" userId="0883f2ad2f3b33a8" providerId="LiveId" clId="{B1BD7974-F94C-470D-B93A-40CD1756EACA}" dt="2019-10-11T13:10:14.780" v="8888"/>
          <ac:cxnSpMkLst>
            <pc:docMk/>
            <pc:sldMk cId="3727809989" sldId="271"/>
            <ac:cxnSpMk id="287" creationId="{55DB65AF-1AC6-4813-887F-BF89D0C91ADB}"/>
          </ac:cxnSpMkLst>
        </pc:cxnChg>
        <pc:cxnChg chg="add del mod">
          <ac:chgData name="Hok Pan So" userId="0883f2ad2f3b33a8" providerId="LiveId" clId="{B1BD7974-F94C-470D-B93A-40CD1756EACA}" dt="2019-10-11T13:11:27.011" v="8904"/>
          <ac:cxnSpMkLst>
            <pc:docMk/>
            <pc:sldMk cId="3727809989" sldId="271"/>
            <ac:cxnSpMk id="290" creationId="{5ED6BE7C-74C3-4F78-A55B-D939487630A7}"/>
          </ac:cxnSpMkLst>
        </pc:cxnChg>
        <pc:cxnChg chg="add del mod">
          <ac:chgData name="Hok Pan So" userId="0883f2ad2f3b33a8" providerId="LiveId" clId="{B1BD7974-F94C-470D-B93A-40CD1756EACA}" dt="2019-10-11T13:11:00.020" v="8899"/>
          <ac:cxnSpMkLst>
            <pc:docMk/>
            <pc:sldMk cId="3727809989" sldId="271"/>
            <ac:cxnSpMk id="292" creationId="{D6E248A5-8E17-468C-A9E5-471DBA1BFDBE}"/>
          </ac:cxnSpMkLst>
        </pc:cxnChg>
        <pc:cxnChg chg="add del mod">
          <ac:chgData name="Hok Pan So" userId="0883f2ad2f3b33a8" providerId="LiveId" clId="{B1BD7974-F94C-470D-B93A-40CD1756EACA}" dt="2019-10-11T13:11:13.379" v="8902"/>
          <ac:cxnSpMkLst>
            <pc:docMk/>
            <pc:sldMk cId="3727809989" sldId="271"/>
            <ac:cxnSpMk id="296" creationId="{B5425131-1ED4-4C6B-AB9E-CC52F1E511FB}"/>
          </ac:cxnSpMkLst>
        </pc:cxnChg>
        <pc:cxnChg chg="add del mod">
          <ac:chgData name="Hok Pan So" userId="0883f2ad2f3b33a8" providerId="LiveId" clId="{B1BD7974-F94C-470D-B93A-40CD1756EACA}" dt="2019-10-11T13:11:40.563" v="8907"/>
          <ac:cxnSpMkLst>
            <pc:docMk/>
            <pc:sldMk cId="3727809989" sldId="271"/>
            <ac:cxnSpMk id="300" creationId="{702692F2-D518-4E23-8213-381B24343416}"/>
          </ac:cxnSpMkLst>
        </pc:cxnChg>
        <pc:cxnChg chg="add mod">
          <ac:chgData name="Hok Pan So" userId="0883f2ad2f3b33a8" providerId="LiveId" clId="{B1BD7974-F94C-470D-B93A-40CD1756EACA}" dt="2019-10-11T13:29:49.952" v="9096" actId="1076"/>
          <ac:cxnSpMkLst>
            <pc:docMk/>
            <pc:sldMk cId="3727809989" sldId="271"/>
            <ac:cxnSpMk id="303" creationId="{75247B1C-908E-4F8A-AA1A-624889CFF041}"/>
          </ac:cxnSpMkLst>
        </pc:cxnChg>
        <pc:cxnChg chg="add mod">
          <ac:chgData name="Hok Pan So" userId="0883f2ad2f3b33a8" providerId="LiveId" clId="{B1BD7974-F94C-470D-B93A-40CD1756EACA}" dt="2019-10-11T13:29:38.105" v="9092" actId="1076"/>
          <ac:cxnSpMkLst>
            <pc:docMk/>
            <pc:sldMk cId="3727809989" sldId="271"/>
            <ac:cxnSpMk id="305" creationId="{F3FE8E9C-6B50-4243-80F4-F422D41D08F6}"/>
          </ac:cxnSpMkLst>
        </pc:cxnChg>
        <pc:cxnChg chg="add del mod">
          <ac:chgData name="Hok Pan So" userId="0883f2ad2f3b33a8" providerId="LiveId" clId="{B1BD7974-F94C-470D-B93A-40CD1756EACA}" dt="2019-10-11T13:30:11.459" v="9099"/>
          <ac:cxnSpMkLst>
            <pc:docMk/>
            <pc:sldMk cId="3727809989" sldId="271"/>
            <ac:cxnSpMk id="307" creationId="{3580B8E3-F799-4B3A-9801-09FED865B1A2}"/>
          </ac:cxnSpMkLst>
        </pc:cxnChg>
        <pc:cxnChg chg="add del mod">
          <ac:chgData name="Hok Pan So" userId="0883f2ad2f3b33a8" providerId="LiveId" clId="{B1BD7974-F94C-470D-B93A-40CD1756EACA}" dt="2019-10-11T13:20:50.723" v="8966"/>
          <ac:cxnSpMkLst>
            <pc:docMk/>
            <pc:sldMk cId="3727809989" sldId="271"/>
            <ac:cxnSpMk id="320" creationId="{B1B789D0-9066-421E-B648-989D34E7718C}"/>
          </ac:cxnSpMkLst>
        </pc:cxnChg>
        <pc:cxnChg chg="add del mod">
          <ac:chgData name="Hok Pan So" userId="0883f2ad2f3b33a8" providerId="LiveId" clId="{B1BD7974-F94C-470D-B93A-40CD1756EACA}" dt="2019-10-11T13:28:10.459" v="9071"/>
          <ac:cxnSpMkLst>
            <pc:docMk/>
            <pc:sldMk cId="3727809989" sldId="271"/>
            <ac:cxnSpMk id="323" creationId="{8F6D4A63-C18D-4E39-85B8-C71D176BD8A0}"/>
          </ac:cxnSpMkLst>
        </pc:cxnChg>
      </pc:sldChg>
      <pc:sldChg chg="addSp delSp modSp add">
        <pc:chgData name="Hok Pan So" userId="0883f2ad2f3b33a8" providerId="LiveId" clId="{B1BD7974-F94C-470D-B93A-40CD1756EACA}" dt="2019-10-11T14:18:09.012" v="9559" actId="255"/>
        <pc:sldMkLst>
          <pc:docMk/>
          <pc:sldMk cId="954969258" sldId="272"/>
        </pc:sldMkLst>
        <pc:spChg chg="mod">
          <ac:chgData name="Hok Pan So" userId="0883f2ad2f3b33a8" providerId="LiveId" clId="{B1BD7974-F94C-470D-B93A-40CD1756EACA}" dt="2019-10-11T14:16:00.376" v="9472" actId="20577"/>
          <ac:spMkLst>
            <pc:docMk/>
            <pc:sldMk cId="954969258" sldId="272"/>
            <ac:spMk id="2" creationId="{9AE16F3D-9FE4-4491-AA34-94DDDD489BCD}"/>
          </ac:spMkLst>
        </pc:spChg>
        <pc:spChg chg="add del mod">
          <ac:chgData name="Hok Pan So" userId="0883f2ad2f3b33a8" providerId="LiveId" clId="{B1BD7974-F94C-470D-B93A-40CD1756EACA}" dt="2019-10-11T14:16:26.395" v="9476"/>
          <ac:spMkLst>
            <pc:docMk/>
            <pc:sldMk cId="954969258" sldId="272"/>
            <ac:spMk id="3" creationId="{075FC462-B629-4A70-AA2F-FC9FDAE34491}"/>
          </ac:spMkLst>
        </pc:spChg>
        <pc:spChg chg="add mod">
          <ac:chgData name="Hok Pan So" userId="0883f2ad2f3b33a8" providerId="LiveId" clId="{B1BD7974-F94C-470D-B93A-40CD1756EACA}" dt="2019-10-11T14:18:09.012" v="9559" actId="255"/>
          <ac:spMkLst>
            <pc:docMk/>
            <pc:sldMk cId="954969258" sldId="272"/>
            <ac:spMk id="4" creationId="{07ECF502-E3C7-47BF-ACB7-4C0E37E9D490}"/>
          </ac:spMkLst>
        </pc:spChg>
      </pc:sldChg>
      <pc:sldMasterChg chg="setBg modSldLayout">
        <pc:chgData name="Hok Pan So" userId="0883f2ad2f3b33a8" providerId="LiveId" clId="{B1BD7974-F94C-470D-B93A-40CD1756EACA}" dt="2019-10-07T05:27:48.147" v="97"/>
        <pc:sldMasterMkLst>
          <pc:docMk/>
          <pc:sldMasterMk cId="242413927" sldId="2147483648"/>
        </pc:sldMasterMkLst>
        <pc:sldLayoutChg chg="setBg">
          <pc:chgData name="Hok Pan So" userId="0883f2ad2f3b33a8" providerId="LiveId" clId="{B1BD7974-F94C-470D-B93A-40CD1756EACA}" dt="2019-10-07T05:25:28.709" v="93"/>
          <pc:sldLayoutMkLst>
            <pc:docMk/>
            <pc:sldMasterMk cId="242413927" sldId="2147483648"/>
            <pc:sldLayoutMk cId="2366236733" sldId="2147483649"/>
          </pc:sldLayoutMkLst>
        </pc:sldLayoutChg>
        <pc:sldLayoutChg chg="setBg">
          <pc:chgData name="Hok Pan So" userId="0883f2ad2f3b33a8" providerId="LiveId" clId="{B1BD7974-F94C-470D-B93A-40CD1756EACA}" dt="2019-10-07T05:27:48.147" v="97"/>
          <pc:sldLayoutMkLst>
            <pc:docMk/>
            <pc:sldMasterMk cId="242413927" sldId="2147483648"/>
            <pc:sldLayoutMk cId="3294242244" sldId="2147483650"/>
          </pc:sldLayoutMkLst>
        </pc:sldLayoutChg>
        <pc:sldLayoutChg chg="setBg">
          <pc:chgData name="Hok Pan So" userId="0883f2ad2f3b33a8" providerId="LiveId" clId="{B1BD7974-F94C-470D-B93A-40CD1756EACA}" dt="2019-10-07T05:22:27.425" v="90"/>
          <pc:sldLayoutMkLst>
            <pc:docMk/>
            <pc:sldMasterMk cId="242413927" sldId="2147483648"/>
            <pc:sldLayoutMk cId="4163794353" sldId="2147483651"/>
          </pc:sldLayoutMkLst>
        </pc:sldLayoutChg>
        <pc:sldLayoutChg chg="setBg">
          <pc:chgData name="Hok Pan So" userId="0883f2ad2f3b33a8" providerId="LiveId" clId="{B1BD7974-F94C-470D-B93A-40CD1756EACA}" dt="2019-10-07T05:22:27.425" v="90"/>
          <pc:sldLayoutMkLst>
            <pc:docMk/>
            <pc:sldMasterMk cId="242413927" sldId="2147483648"/>
            <pc:sldLayoutMk cId="3758306930" sldId="2147483652"/>
          </pc:sldLayoutMkLst>
        </pc:sldLayoutChg>
        <pc:sldLayoutChg chg="setBg">
          <pc:chgData name="Hok Pan So" userId="0883f2ad2f3b33a8" providerId="LiveId" clId="{B1BD7974-F94C-470D-B93A-40CD1756EACA}" dt="2019-10-07T05:22:27.425" v="90"/>
          <pc:sldLayoutMkLst>
            <pc:docMk/>
            <pc:sldMasterMk cId="242413927" sldId="2147483648"/>
            <pc:sldLayoutMk cId="2683253598" sldId="2147483653"/>
          </pc:sldLayoutMkLst>
        </pc:sldLayoutChg>
        <pc:sldLayoutChg chg="setBg">
          <pc:chgData name="Hok Pan So" userId="0883f2ad2f3b33a8" providerId="LiveId" clId="{B1BD7974-F94C-470D-B93A-40CD1756EACA}" dt="2019-10-07T05:22:27.425" v="90"/>
          <pc:sldLayoutMkLst>
            <pc:docMk/>
            <pc:sldMasterMk cId="242413927" sldId="2147483648"/>
            <pc:sldLayoutMk cId="1945244006" sldId="2147483654"/>
          </pc:sldLayoutMkLst>
        </pc:sldLayoutChg>
        <pc:sldLayoutChg chg="setBg">
          <pc:chgData name="Hok Pan So" userId="0883f2ad2f3b33a8" providerId="LiveId" clId="{B1BD7974-F94C-470D-B93A-40CD1756EACA}" dt="2019-10-07T05:22:27.425" v="90"/>
          <pc:sldLayoutMkLst>
            <pc:docMk/>
            <pc:sldMasterMk cId="242413927" sldId="2147483648"/>
            <pc:sldLayoutMk cId="3386541405" sldId="2147483655"/>
          </pc:sldLayoutMkLst>
        </pc:sldLayoutChg>
        <pc:sldLayoutChg chg="setBg">
          <pc:chgData name="Hok Pan So" userId="0883f2ad2f3b33a8" providerId="LiveId" clId="{B1BD7974-F94C-470D-B93A-40CD1756EACA}" dt="2019-10-07T05:22:27.425" v="90"/>
          <pc:sldLayoutMkLst>
            <pc:docMk/>
            <pc:sldMasterMk cId="242413927" sldId="2147483648"/>
            <pc:sldLayoutMk cId="123995767" sldId="2147483656"/>
          </pc:sldLayoutMkLst>
        </pc:sldLayoutChg>
        <pc:sldLayoutChg chg="setBg">
          <pc:chgData name="Hok Pan So" userId="0883f2ad2f3b33a8" providerId="LiveId" clId="{B1BD7974-F94C-470D-B93A-40CD1756EACA}" dt="2019-10-07T05:22:27.425" v="90"/>
          <pc:sldLayoutMkLst>
            <pc:docMk/>
            <pc:sldMasterMk cId="242413927" sldId="2147483648"/>
            <pc:sldLayoutMk cId="366307213" sldId="2147483657"/>
          </pc:sldLayoutMkLst>
        </pc:sldLayoutChg>
        <pc:sldLayoutChg chg="setBg">
          <pc:chgData name="Hok Pan So" userId="0883f2ad2f3b33a8" providerId="LiveId" clId="{B1BD7974-F94C-470D-B93A-40CD1756EACA}" dt="2019-10-07T05:22:27.425" v="90"/>
          <pc:sldLayoutMkLst>
            <pc:docMk/>
            <pc:sldMasterMk cId="242413927" sldId="2147483648"/>
            <pc:sldLayoutMk cId="4204860008" sldId="2147483658"/>
          </pc:sldLayoutMkLst>
        </pc:sldLayoutChg>
        <pc:sldLayoutChg chg="setBg">
          <pc:chgData name="Hok Pan So" userId="0883f2ad2f3b33a8" providerId="LiveId" clId="{B1BD7974-F94C-470D-B93A-40CD1756EACA}" dt="2019-10-07T05:22:27.425" v="90"/>
          <pc:sldLayoutMkLst>
            <pc:docMk/>
            <pc:sldMasterMk cId="242413927" sldId="2147483648"/>
            <pc:sldLayoutMk cId="2392719505" sldId="2147483659"/>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1781AF-1816-4661-89F2-AA3EEE295BF8}"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zh-HK" altLang="en-US"/>
        </a:p>
      </dgm:t>
    </dgm:pt>
    <dgm:pt modelId="{2E605E5A-8CA5-439D-985B-4AEDA8500A9A}">
      <dgm:prSet/>
      <dgm:spPr/>
      <dgm:t>
        <a:bodyPr/>
        <a:lstStyle/>
        <a:p>
          <a:r>
            <a:rPr lang="en-US" altLang="zh-HK" b="1" dirty="0"/>
            <a:t>Scenario</a:t>
          </a:r>
          <a:endParaRPr lang="zh-HK" altLang="en-US" b="1" dirty="0"/>
        </a:p>
      </dgm:t>
    </dgm:pt>
    <dgm:pt modelId="{0ACDB3CF-BE73-47B8-80C1-9715D9163F9B}" type="parTrans" cxnId="{FA98487F-35C7-442F-B22F-9BA2827107B7}">
      <dgm:prSet/>
      <dgm:spPr/>
      <dgm:t>
        <a:bodyPr/>
        <a:lstStyle/>
        <a:p>
          <a:endParaRPr lang="zh-HK" altLang="en-US"/>
        </a:p>
      </dgm:t>
    </dgm:pt>
    <dgm:pt modelId="{87B2BBD7-151B-4A09-B8AB-811EC886CE3C}" type="sibTrans" cxnId="{FA98487F-35C7-442F-B22F-9BA2827107B7}">
      <dgm:prSet/>
      <dgm:spPr/>
      <dgm:t>
        <a:bodyPr/>
        <a:lstStyle/>
        <a:p>
          <a:endParaRPr lang="zh-HK" altLang="en-US"/>
        </a:p>
      </dgm:t>
    </dgm:pt>
    <dgm:pt modelId="{15BE700F-9B57-4CCE-B54E-F5828C3C3986}">
      <dgm:prSet/>
      <dgm:spPr/>
      <dgm:t>
        <a:bodyPr/>
        <a:lstStyle/>
        <a:p>
          <a:r>
            <a:rPr lang="en-US" altLang="zh-HK" b="1" dirty="0"/>
            <a:t>Storyboard</a:t>
          </a:r>
          <a:endParaRPr lang="zh-HK" altLang="en-US" b="1" dirty="0"/>
        </a:p>
      </dgm:t>
    </dgm:pt>
    <dgm:pt modelId="{5388C28C-A484-4782-ABC1-AE8DAE2270CC}" type="parTrans" cxnId="{C947BA65-498E-41EB-BAF8-378EB623317E}">
      <dgm:prSet/>
      <dgm:spPr/>
      <dgm:t>
        <a:bodyPr/>
        <a:lstStyle/>
        <a:p>
          <a:endParaRPr lang="zh-HK" altLang="en-US"/>
        </a:p>
      </dgm:t>
    </dgm:pt>
    <dgm:pt modelId="{3E17AE47-F427-41D6-94AF-97A001C03366}" type="sibTrans" cxnId="{C947BA65-498E-41EB-BAF8-378EB623317E}">
      <dgm:prSet/>
      <dgm:spPr/>
      <dgm:t>
        <a:bodyPr/>
        <a:lstStyle/>
        <a:p>
          <a:endParaRPr lang="zh-HK" altLang="en-US"/>
        </a:p>
      </dgm:t>
    </dgm:pt>
    <dgm:pt modelId="{8C5BA6A8-8A5D-49F9-91AE-7581779F3F80}">
      <dgm:prSet/>
      <dgm:spPr/>
      <dgm:t>
        <a:bodyPr/>
        <a:lstStyle/>
        <a:p>
          <a:r>
            <a:rPr lang="en-US" altLang="zh-HK" b="1" dirty="0"/>
            <a:t>Game Logic</a:t>
          </a:r>
        </a:p>
      </dgm:t>
    </dgm:pt>
    <dgm:pt modelId="{083320AA-BDAA-4E22-967A-1C45CD1B29D1}" type="parTrans" cxnId="{1F897919-C6D7-4388-86C5-C1DC96563AD7}">
      <dgm:prSet/>
      <dgm:spPr/>
      <dgm:t>
        <a:bodyPr/>
        <a:lstStyle/>
        <a:p>
          <a:endParaRPr lang="zh-HK" altLang="en-US"/>
        </a:p>
      </dgm:t>
    </dgm:pt>
    <dgm:pt modelId="{5F00A611-DF51-4104-B2A2-06170DD275FE}" type="sibTrans" cxnId="{1F897919-C6D7-4388-86C5-C1DC96563AD7}">
      <dgm:prSet/>
      <dgm:spPr/>
      <dgm:t>
        <a:bodyPr/>
        <a:lstStyle/>
        <a:p>
          <a:endParaRPr lang="zh-HK" altLang="en-US"/>
        </a:p>
      </dgm:t>
    </dgm:pt>
    <dgm:pt modelId="{EBD3A0EF-1F1E-4FE7-8F61-26E98A2F1C88}" type="pres">
      <dgm:prSet presAssocID="{F91781AF-1816-4661-89F2-AA3EEE295BF8}" presName="CompostProcess" presStyleCnt="0">
        <dgm:presLayoutVars>
          <dgm:dir/>
          <dgm:resizeHandles val="exact"/>
        </dgm:presLayoutVars>
      </dgm:prSet>
      <dgm:spPr/>
    </dgm:pt>
    <dgm:pt modelId="{3D65F5B4-C9D3-4B8D-81A9-E5FC1452AB14}" type="pres">
      <dgm:prSet presAssocID="{F91781AF-1816-4661-89F2-AA3EEE295BF8}" presName="arrow" presStyleLbl="bgShp" presStyleIdx="0" presStyleCnt="1" custFlipHor="0" custScaleX="117647"/>
      <dgm:spPr/>
    </dgm:pt>
    <dgm:pt modelId="{043B439C-EB57-4A34-9D8F-45604D4ED873}" type="pres">
      <dgm:prSet presAssocID="{F91781AF-1816-4661-89F2-AA3EEE295BF8}" presName="linearProcess" presStyleCnt="0"/>
      <dgm:spPr/>
    </dgm:pt>
    <dgm:pt modelId="{90BE7B0D-4ED2-4231-A12D-C4185541A314}" type="pres">
      <dgm:prSet presAssocID="{2E605E5A-8CA5-439D-985B-4AEDA8500A9A}" presName="textNode" presStyleLbl="node1" presStyleIdx="0" presStyleCnt="3" custScaleX="54589" custLinFactX="-15461" custLinFactNeighborX="-100000" custLinFactNeighborY="-2672">
        <dgm:presLayoutVars>
          <dgm:bulletEnabled val="1"/>
        </dgm:presLayoutVars>
      </dgm:prSet>
      <dgm:spPr/>
    </dgm:pt>
    <dgm:pt modelId="{F64F2D21-96C5-4D44-9739-E84BF79E72CE}" type="pres">
      <dgm:prSet presAssocID="{87B2BBD7-151B-4A09-B8AB-811EC886CE3C}" presName="sibTrans" presStyleCnt="0"/>
      <dgm:spPr/>
    </dgm:pt>
    <dgm:pt modelId="{7133080E-E4B3-44B5-9EAF-D746C39FFEC7}" type="pres">
      <dgm:prSet presAssocID="{15BE700F-9B57-4CCE-B54E-F5828C3C3986}" presName="textNode" presStyleLbl="node1" presStyleIdx="1" presStyleCnt="3" custScaleX="54589" custLinFactX="-19680" custLinFactNeighborX="-100000" custLinFactNeighborY="-2627">
        <dgm:presLayoutVars>
          <dgm:bulletEnabled val="1"/>
        </dgm:presLayoutVars>
      </dgm:prSet>
      <dgm:spPr/>
    </dgm:pt>
    <dgm:pt modelId="{B40864B3-B797-4C9A-9EF2-C83BC362B660}" type="pres">
      <dgm:prSet presAssocID="{3E17AE47-F427-41D6-94AF-97A001C03366}" presName="sibTrans" presStyleCnt="0"/>
      <dgm:spPr/>
    </dgm:pt>
    <dgm:pt modelId="{C34CFCCB-732E-44D5-817B-38E19413FBEE}" type="pres">
      <dgm:prSet presAssocID="{8C5BA6A8-8A5D-49F9-91AE-7581779F3F80}" presName="textNode" presStyleLbl="node1" presStyleIdx="2" presStyleCnt="3" custFlipHor="1" custScaleX="55159" custLinFactX="-23530" custLinFactNeighborX="-100000" custLinFactNeighborY="-1970">
        <dgm:presLayoutVars>
          <dgm:bulletEnabled val="1"/>
        </dgm:presLayoutVars>
      </dgm:prSet>
      <dgm:spPr/>
    </dgm:pt>
  </dgm:ptLst>
  <dgm:cxnLst>
    <dgm:cxn modelId="{1F897919-C6D7-4388-86C5-C1DC96563AD7}" srcId="{F91781AF-1816-4661-89F2-AA3EEE295BF8}" destId="{8C5BA6A8-8A5D-49F9-91AE-7581779F3F80}" srcOrd="2" destOrd="0" parTransId="{083320AA-BDAA-4E22-967A-1C45CD1B29D1}" sibTransId="{5F00A611-DF51-4104-B2A2-06170DD275FE}"/>
    <dgm:cxn modelId="{C947BA65-498E-41EB-BAF8-378EB623317E}" srcId="{F91781AF-1816-4661-89F2-AA3EEE295BF8}" destId="{15BE700F-9B57-4CCE-B54E-F5828C3C3986}" srcOrd="1" destOrd="0" parTransId="{5388C28C-A484-4782-ABC1-AE8DAE2270CC}" sibTransId="{3E17AE47-F427-41D6-94AF-97A001C03366}"/>
    <dgm:cxn modelId="{5E120F5A-1958-417B-BEAE-F4129E562DCB}" type="presOf" srcId="{15BE700F-9B57-4CCE-B54E-F5828C3C3986}" destId="{7133080E-E4B3-44B5-9EAF-D746C39FFEC7}" srcOrd="0" destOrd="0" presId="urn:microsoft.com/office/officeart/2005/8/layout/hProcess9"/>
    <dgm:cxn modelId="{FA98487F-35C7-442F-B22F-9BA2827107B7}" srcId="{F91781AF-1816-4661-89F2-AA3EEE295BF8}" destId="{2E605E5A-8CA5-439D-985B-4AEDA8500A9A}" srcOrd="0" destOrd="0" parTransId="{0ACDB3CF-BE73-47B8-80C1-9715D9163F9B}" sibTransId="{87B2BBD7-151B-4A09-B8AB-811EC886CE3C}"/>
    <dgm:cxn modelId="{74BE2D9D-213D-4134-A3B2-C9FC5DF17271}" type="presOf" srcId="{2E605E5A-8CA5-439D-985B-4AEDA8500A9A}" destId="{90BE7B0D-4ED2-4231-A12D-C4185541A314}" srcOrd="0" destOrd="0" presId="urn:microsoft.com/office/officeart/2005/8/layout/hProcess9"/>
    <dgm:cxn modelId="{635612DE-8B41-44AE-BB7A-9134B5AD51E1}" type="presOf" srcId="{F91781AF-1816-4661-89F2-AA3EEE295BF8}" destId="{EBD3A0EF-1F1E-4FE7-8F61-26E98A2F1C88}" srcOrd="0" destOrd="0" presId="urn:microsoft.com/office/officeart/2005/8/layout/hProcess9"/>
    <dgm:cxn modelId="{9C8A74EE-47F1-4D28-AD89-F7B90108EFDD}" type="presOf" srcId="{8C5BA6A8-8A5D-49F9-91AE-7581779F3F80}" destId="{C34CFCCB-732E-44D5-817B-38E19413FBEE}" srcOrd="0" destOrd="0" presId="urn:microsoft.com/office/officeart/2005/8/layout/hProcess9"/>
    <dgm:cxn modelId="{355913E4-CC05-4291-969E-B686FDED0B6D}" type="presParOf" srcId="{EBD3A0EF-1F1E-4FE7-8F61-26E98A2F1C88}" destId="{3D65F5B4-C9D3-4B8D-81A9-E5FC1452AB14}" srcOrd="0" destOrd="0" presId="urn:microsoft.com/office/officeart/2005/8/layout/hProcess9"/>
    <dgm:cxn modelId="{0C1C6F8E-585D-485F-92CD-554F86029476}" type="presParOf" srcId="{EBD3A0EF-1F1E-4FE7-8F61-26E98A2F1C88}" destId="{043B439C-EB57-4A34-9D8F-45604D4ED873}" srcOrd="1" destOrd="0" presId="urn:microsoft.com/office/officeart/2005/8/layout/hProcess9"/>
    <dgm:cxn modelId="{0E7E4137-E322-425A-87C0-73C82922C3D3}" type="presParOf" srcId="{043B439C-EB57-4A34-9D8F-45604D4ED873}" destId="{90BE7B0D-4ED2-4231-A12D-C4185541A314}" srcOrd="0" destOrd="0" presId="urn:microsoft.com/office/officeart/2005/8/layout/hProcess9"/>
    <dgm:cxn modelId="{FCB4AA1A-7628-4356-8B51-52F22BA6D287}" type="presParOf" srcId="{043B439C-EB57-4A34-9D8F-45604D4ED873}" destId="{F64F2D21-96C5-4D44-9739-E84BF79E72CE}" srcOrd="1" destOrd="0" presId="urn:microsoft.com/office/officeart/2005/8/layout/hProcess9"/>
    <dgm:cxn modelId="{DDEE05AC-A66E-42CD-A8CA-D143FCFC8836}" type="presParOf" srcId="{043B439C-EB57-4A34-9D8F-45604D4ED873}" destId="{7133080E-E4B3-44B5-9EAF-D746C39FFEC7}" srcOrd="2" destOrd="0" presId="urn:microsoft.com/office/officeart/2005/8/layout/hProcess9"/>
    <dgm:cxn modelId="{A921F2E1-862F-44BB-86A5-237F98ED7731}" type="presParOf" srcId="{043B439C-EB57-4A34-9D8F-45604D4ED873}" destId="{B40864B3-B797-4C9A-9EF2-C83BC362B660}" srcOrd="3" destOrd="0" presId="urn:microsoft.com/office/officeart/2005/8/layout/hProcess9"/>
    <dgm:cxn modelId="{1AD9FF70-221E-4BBB-8E76-5FC67FA03071}" type="presParOf" srcId="{043B439C-EB57-4A34-9D8F-45604D4ED873}" destId="{C34CFCCB-732E-44D5-817B-38E19413FBEE}"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65F5B4-C9D3-4B8D-81A9-E5FC1452AB14}">
      <dsp:nvSpPr>
        <dsp:cNvPr id="0" name=""/>
        <dsp:cNvSpPr/>
      </dsp:nvSpPr>
      <dsp:spPr>
        <a:xfrm>
          <a:off x="2" y="0"/>
          <a:ext cx="10515594"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BE7B0D-4ED2-4231-A12D-C4185541A314}">
      <dsp:nvSpPr>
        <dsp:cNvPr id="0" name=""/>
        <dsp:cNvSpPr/>
      </dsp:nvSpPr>
      <dsp:spPr>
        <a:xfrm>
          <a:off x="901765" y="1258894"/>
          <a:ext cx="1847678"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altLang="zh-HK" sz="2500" b="1" kern="1200" dirty="0"/>
            <a:t>Scenario</a:t>
          </a:r>
          <a:endParaRPr lang="zh-HK" altLang="en-US" sz="2500" b="1" kern="1200" dirty="0"/>
        </a:p>
      </dsp:txBody>
      <dsp:txXfrm>
        <a:off x="986731" y="1343860"/>
        <a:ext cx="1677746" cy="1570603"/>
      </dsp:txXfrm>
    </dsp:sp>
    <dsp:sp modelId="{7133080E-E4B3-44B5-9EAF-D746C39FFEC7}">
      <dsp:nvSpPr>
        <dsp:cNvPr id="0" name=""/>
        <dsp:cNvSpPr/>
      </dsp:nvSpPr>
      <dsp:spPr>
        <a:xfrm>
          <a:off x="3132423" y="1259677"/>
          <a:ext cx="1847678"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altLang="zh-HK" sz="2500" b="1" kern="1200" dirty="0"/>
            <a:t>Storyboard</a:t>
          </a:r>
          <a:endParaRPr lang="zh-HK" altLang="en-US" sz="2500" b="1" kern="1200" dirty="0"/>
        </a:p>
      </dsp:txBody>
      <dsp:txXfrm>
        <a:off x="3217389" y="1344643"/>
        <a:ext cx="1677746" cy="1570603"/>
      </dsp:txXfrm>
    </dsp:sp>
    <dsp:sp modelId="{C34CFCCB-732E-44D5-817B-38E19413FBEE}">
      <dsp:nvSpPr>
        <dsp:cNvPr id="0" name=""/>
        <dsp:cNvSpPr/>
      </dsp:nvSpPr>
      <dsp:spPr>
        <a:xfrm flipH="1">
          <a:off x="5375570" y="1271112"/>
          <a:ext cx="1866971"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altLang="zh-HK" sz="2500" b="1" kern="1200" dirty="0"/>
            <a:t>Game Logic</a:t>
          </a:r>
        </a:p>
      </dsp:txBody>
      <dsp:txXfrm>
        <a:off x="5460536" y="1356078"/>
        <a:ext cx="1697039" cy="157060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hyperlink" Target="http://www.flickr.com/photos/35004203@N00/2754037658/" TargetMode="External"/><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www.flickr.com/photos/35004203@N00/2754037658/" TargetMode="External"/><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CA21D6-88D7-4775-A297-73C0E766B11D}"/>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zh-HK" altLang="en-US"/>
          </a:p>
        </p:txBody>
      </p:sp>
      <p:sp>
        <p:nvSpPr>
          <p:cNvPr id="3" name="副標題 2">
            <a:extLst>
              <a:ext uri="{FF2B5EF4-FFF2-40B4-BE49-F238E27FC236}">
                <a16:creationId xmlns:a16="http://schemas.microsoft.com/office/drawing/2014/main" id="{04913600-8255-4F43-8CE8-22D1A06421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zh-HK" altLang="en-US"/>
          </a:p>
        </p:txBody>
      </p:sp>
      <p:sp>
        <p:nvSpPr>
          <p:cNvPr id="4" name="日期版面配置區 3">
            <a:extLst>
              <a:ext uri="{FF2B5EF4-FFF2-40B4-BE49-F238E27FC236}">
                <a16:creationId xmlns:a16="http://schemas.microsoft.com/office/drawing/2014/main" id="{97380B3D-82AD-462D-A64D-D8E3103E9A2A}"/>
              </a:ext>
            </a:extLst>
          </p:cNvPr>
          <p:cNvSpPr>
            <a:spLocks noGrp="1"/>
          </p:cNvSpPr>
          <p:nvPr>
            <p:ph type="dt" sz="half" idx="10"/>
          </p:nvPr>
        </p:nvSpPr>
        <p:spPr/>
        <p:txBody>
          <a:bodyPr/>
          <a:lstStyle/>
          <a:p>
            <a:fld id="{BD2DB45E-ECB5-48F2-B3E9-96C0B26F1E30}" type="datetimeFigureOut">
              <a:rPr lang="zh-HK" altLang="en-US" smtClean="0"/>
              <a:t>11/10/2019</a:t>
            </a:fld>
            <a:endParaRPr lang="zh-HK" altLang="en-US"/>
          </a:p>
        </p:txBody>
      </p:sp>
      <p:sp>
        <p:nvSpPr>
          <p:cNvPr id="5" name="頁尾版面配置區 4">
            <a:extLst>
              <a:ext uri="{FF2B5EF4-FFF2-40B4-BE49-F238E27FC236}">
                <a16:creationId xmlns:a16="http://schemas.microsoft.com/office/drawing/2014/main" id="{021DA60D-0628-4C47-953C-D53F28A76EBF}"/>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6299B8AB-926A-4B30-9315-2C8FB988DE94}"/>
              </a:ext>
            </a:extLst>
          </p:cNvPr>
          <p:cNvSpPr>
            <a:spLocks noGrp="1"/>
          </p:cNvSpPr>
          <p:nvPr>
            <p:ph type="sldNum" sz="quarter" idx="12"/>
          </p:nvPr>
        </p:nvSpPr>
        <p:spPr/>
        <p:txBody>
          <a:bodyPr/>
          <a:lstStyle/>
          <a:p>
            <a:fld id="{03FFC071-1315-48B8-97B7-55E65C323BBC}" type="slidenum">
              <a:rPr lang="zh-HK" altLang="en-US" smtClean="0"/>
              <a:t>‹#›</a:t>
            </a:fld>
            <a:endParaRPr lang="zh-HK" altLang="en-US"/>
          </a:p>
        </p:txBody>
      </p:sp>
    </p:spTree>
    <p:extLst>
      <p:ext uri="{BB962C8B-B14F-4D97-AF65-F5344CB8AC3E}">
        <p14:creationId xmlns:p14="http://schemas.microsoft.com/office/powerpoint/2010/main" val="2366236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9CF58B-745A-4996-8CF2-67EDE41D645B}"/>
              </a:ext>
            </a:extLst>
          </p:cNvPr>
          <p:cNvSpPr>
            <a:spLocks noGrp="1"/>
          </p:cNvSpPr>
          <p:nvPr>
            <p:ph type="title"/>
          </p:nvPr>
        </p:nvSpPr>
        <p:spPr/>
        <p:txBody>
          <a:bodyPr/>
          <a:lstStyle/>
          <a:p>
            <a:r>
              <a:rPr lang="zh-TW" altLang="en-US"/>
              <a:t>按一下以編輯母片標題樣式</a:t>
            </a:r>
            <a:endParaRPr lang="zh-HK" altLang="en-US"/>
          </a:p>
        </p:txBody>
      </p:sp>
      <p:sp>
        <p:nvSpPr>
          <p:cNvPr id="3" name="直排文字版面配置區 2">
            <a:extLst>
              <a:ext uri="{FF2B5EF4-FFF2-40B4-BE49-F238E27FC236}">
                <a16:creationId xmlns:a16="http://schemas.microsoft.com/office/drawing/2014/main" id="{D05F16E8-B4FE-46B6-97BC-4E04BCB3630B}"/>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日期版面配置區 3">
            <a:extLst>
              <a:ext uri="{FF2B5EF4-FFF2-40B4-BE49-F238E27FC236}">
                <a16:creationId xmlns:a16="http://schemas.microsoft.com/office/drawing/2014/main" id="{A1430C51-350F-4D29-A31D-760251AEEB36}"/>
              </a:ext>
            </a:extLst>
          </p:cNvPr>
          <p:cNvSpPr>
            <a:spLocks noGrp="1"/>
          </p:cNvSpPr>
          <p:nvPr>
            <p:ph type="dt" sz="half" idx="10"/>
          </p:nvPr>
        </p:nvSpPr>
        <p:spPr/>
        <p:txBody>
          <a:bodyPr/>
          <a:lstStyle/>
          <a:p>
            <a:fld id="{BD2DB45E-ECB5-48F2-B3E9-96C0B26F1E30}" type="datetimeFigureOut">
              <a:rPr lang="zh-HK" altLang="en-US" smtClean="0"/>
              <a:t>11/10/2019</a:t>
            </a:fld>
            <a:endParaRPr lang="zh-HK" altLang="en-US"/>
          </a:p>
        </p:txBody>
      </p:sp>
      <p:sp>
        <p:nvSpPr>
          <p:cNvPr id="5" name="頁尾版面配置區 4">
            <a:extLst>
              <a:ext uri="{FF2B5EF4-FFF2-40B4-BE49-F238E27FC236}">
                <a16:creationId xmlns:a16="http://schemas.microsoft.com/office/drawing/2014/main" id="{3F5E3DB8-D625-435B-9A3D-E5BD512CAB30}"/>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B98D8685-DEB3-4A4A-BF77-AEC7C38AC98E}"/>
              </a:ext>
            </a:extLst>
          </p:cNvPr>
          <p:cNvSpPr>
            <a:spLocks noGrp="1"/>
          </p:cNvSpPr>
          <p:nvPr>
            <p:ph type="sldNum" sz="quarter" idx="12"/>
          </p:nvPr>
        </p:nvSpPr>
        <p:spPr/>
        <p:txBody>
          <a:bodyPr/>
          <a:lstStyle/>
          <a:p>
            <a:fld id="{03FFC071-1315-48B8-97B7-55E65C323BBC}" type="slidenum">
              <a:rPr lang="zh-HK" altLang="en-US" smtClean="0"/>
              <a:t>‹#›</a:t>
            </a:fld>
            <a:endParaRPr lang="zh-HK" altLang="en-US"/>
          </a:p>
        </p:txBody>
      </p:sp>
    </p:spTree>
    <p:extLst>
      <p:ext uri="{BB962C8B-B14F-4D97-AF65-F5344CB8AC3E}">
        <p14:creationId xmlns:p14="http://schemas.microsoft.com/office/powerpoint/2010/main" val="4204860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A9E384F-5217-4B45-8EAB-7A5F804A0A59}"/>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zh-HK" altLang="en-US"/>
          </a:p>
        </p:txBody>
      </p:sp>
      <p:sp>
        <p:nvSpPr>
          <p:cNvPr id="3" name="直排文字版面配置區 2">
            <a:extLst>
              <a:ext uri="{FF2B5EF4-FFF2-40B4-BE49-F238E27FC236}">
                <a16:creationId xmlns:a16="http://schemas.microsoft.com/office/drawing/2014/main" id="{1DE97A32-83EA-4295-8CBF-97CDB7B62025}"/>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日期版面配置區 3">
            <a:extLst>
              <a:ext uri="{FF2B5EF4-FFF2-40B4-BE49-F238E27FC236}">
                <a16:creationId xmlns:a16="http://schemas.microsoft.com/office/drawing/2014/main" id="{F5CEDC11-1145-45E6-8FF7-CA6EFAC9A2CC}"/>
              </a:ext>
            </a:extLst>
          </p:cNvPr>
          <p:cNvSpPr>
            <a:spLocks noGrp="1"/>
          </p:cNvSpPr>
          <p:nvPr>
            <p:ph type="dt" sz="half" idx="10"/>
          </p:nvPr>
        </p:nvSpPr>
        <p:spPr/>
        <p:txBody>
          <a:bodyPr/>
          <a:lstStyle/>
          <a:p>
            <a:fld id="{BD2DB45E-ECB5-48F2-B3E9-96C0B26F1E30}" type="datetimeFigureOut">
              <a:rPr lang="zh-HK" altLang="en-US" smtClean="0"/>
              <a:t>11/10/2019</a:t>
            </a:fld>
            <a:endParaRPr lang="zh-HK" altLang="en-US"/>
          </a:p>
        </p:txBody>
      </p:sp>
      <p:sp>
        <p:nvSpPr>
          <p:cNvPr id="5" name="頁尾版面配置區 4">
            <a:extLst>
              <a:ext uri="{FF2B5EF4-FFF2-40B4-BE49-F238E27FC236}">
                <a16:creationId xmlns:a16="http://schemas.microsoft.com/office/drawing/2014/main" id="{CD963089-F43A-4431-8E34-3135D9CBF597}"/>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85571681-9E20-4253-B59B-0477EB30DC8F}"/>
              </a:ext>
            </a:extLst>
          </p:cNvPr>
          <p:cNvSpPr>
            <a:spLocks noGrp="1"/>
          </p:cNvSpPr>
          <p:nvPr>
            <p:ph type="sldNum" sz="quarter" idx="12"/>
          </p:nvPr>
        </p:nvSpPr>
        <p:spPr/>
        <p:txBody>
          <a:bodyPr/>
          <a:lstStyle/>
          <a:p>
            <a:fld id="{03FFC071-1315-48B8-97B7-55E65C323BBC}" type="slidenum">
              <a:rPr lang="zh-HK" altLang="en-US" smtClean="0"/>
              <a:t>‹#›</a:t>
            </a:fld>
            <a:endParaRPr lang="zh-HK" altLang="en-US"/>
          </a:p>
        </p:txBody>
      </p:sp>
    </p:spTree>
    <p:extLst>
      <p:ext uri="{BB962C8B-B14F-4D97-AF65-F5344CB8AC3E}">
        <p14:creationId xmlns:p14="http://schemas.microsoft.com/office/powerpoint/2010/main" val="2392719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EC0C17-7052-43D7-8C4A-E3E873980B27}"/>
              </a:ext>
            </a:extLst>
          </p:cNvPr>
          <p:cNvSpPr>
            <a:spLocks noGrp="1"/>
          </p:cNvSpPr>
          <p:nvPr>
            <p:ph type="title"/>
          </p:nvPr>
        </p:nvSpPr>
        <p:spPr/>
        <p:txBody>
          <a:bodyPr/>
          <a:lstStyle/>
          <a:p>
            <a:r>
              <a:rPr lang="zh-TW" altLang="en-US" dirty="0"/>
              <a:t>按一下以編輯母片標題樣式</a:t>
            </a:r>
            <a:endParaRPr lang="zh-HK" altLang="en-US" dirty="0"/>
          </a:p>
        </p:txBody>
      </p:sp>
      <p:sp>
        <p:nvSpPr>
          <p:cNvPr id="3" name="內容版面配置區 2">
            <a:extLst>
              <a:ext uri="{FF2B5EF4-FFF2-40B4-BE49-F238E27FC236}">
                <a16:creationId xmlns:a16="http://schemas.microsoft.com/office/drawing/2014/main" id="{63455033-E8DA-4033-B088-5E9811A8F7C6}"/>
              </a:ext>
            </a:extLst>
          </p:cNvPr>
          <p:cNvSpPr>
            <a:spLocks noGrp="1"/>
          </p:cNvSpPr>
          <p:nvPr>
            <p:ph idx="1"/>
          </p:nvPr>
        </p:nvSpPr>
        <p:spPr/>
        <p:txBody>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zh-HK" altLang="en-US" dirty="0"/>
          </a:p>
        </p:txBody>
      </p:sp>
      <p:sp>
        <p:nvSpPr>
          <p:cNvPr id="4" name="日期版面配置區 3">
            <a:extLst>
              <a:ext uri="{FF2B5EF4-FFF2-40B4-BE49-F238E27FC236}">
                <a16:creationId xmlns:a16="http://schemas.microsoft.com/office/drawing/2014/main" id="{CF363973-8F01-40B2-8B34-2ADF480AB510}"/>
              </a:ext>
            </a:extLst>
          </p:cNvPr>
          <p:cNvSpPr>
            <a:spLocks noGrp="1"/>
          </p:cNvSpPr>
          <p:nvPr>
            <p:ph type="dt" sz="half" idx="10"/>
          </p:nvPr>
        </p:nvSpPr>
        <p:spPr/>
        <p:txBody>
          <a:bodyPr/>
          <a:lstStyle/>
          <a:p>
            <a:fld id="{BD2DB45E-ECB5-48F2-B3E9-96C0B26F1E30}" type="datetimeFigureOut">
              <a:rPr lang="zh-HK" altLang="en-US" smtClean="0"/>
              <a:t>11/10/2019</a:t>
            </a:fld>
            <a:endParaRPr lang="zh-HK" altLang="en-US"/>
          </a:p>
        </p:txBody>
      </p:sp>
      <p:sp>
        <p:nvSpPr>
          <p:cNvPr id="5" name="頁尾版面配置區 4">
            <a:extLst>
              <a:ext uri="{FF2B5EF4-FFF2-40B4-BE49-F238E27FC236}">
                <a16:creationId xmlns:a16="http://schemas.microsoft.com/office/drawing/2014/main" id="{0F68EAA2-E983-4505-B667-07513B07A7AD}"/>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74ACA76D-DC16-4FDE-A32F-E04F4FE1A2ED}"/>
              </a:ext>
            </a:extLst>
          </p:cNvPr>
          <p:cNvSpPr>
            <a:spLocks noGrp="1"/>
          </p:cNvSpPr>
          <p:nvPr>
            <p:ph type="sldNum" sz="quarter" idx="12"/>
          </p:nvPr>
        </p:nvSpPr>
        <p:spPr/>
        <p:txBody>
          <a:bodyPr/>
          <a:lstStyle/>
          <a:p>
            <a:fld id="{03FFC071-1315-48B8-97B7-55E65C323BBC}" type="slidenum">
              <a:rPr lang="zh-HK" altLang="en-US" smtClean="0"/>
              <a:t>‹#›</a:t>
            </a:fld>
            <a:endParaRPr lang="zh-HK" altLang="en-US"/>
          </a:p>
        </p:txBody>
      </p:sp>
    </p:spTree>
    <p:extLst>
      <p:ext uri="{BB962C8B-B14F-4D97-AF65-F5344CB8AC3E}">
        <p14:creationId xmlns:p14="http://schemas.microsoft.com/office/powerpoint/2010/main" val="3294242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855C76-A42C-46C4-9B4A-73126D56AE53}"/>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zh-HK" altLang="en-US"/>
          </a:p>
        </p:txBody>
      </p:sp>
      <p:sp>
        <p:nvSpPr>
          <p:cNvPr id="3" name="文字版面配置區 2">
            <a:extLst>
              <a:ext uri="{FF2B5EF4-FFF2-40B4-BE49-F238E27FC236}">
                <a16:creationId xmlns:a16="http://schemas.microsoft.com/office/drawing/2014/main" id="{F588467F-6451-4B4A-A07C-10E12BD489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75C938C6-B59B-4DED-87AB-320076AFE3D3}"/>
              </a:ext>
            </a:extLst>
          </p:cNvPr>
          <p:cNvSpPr>
            <a:spLocks noGrp="1"/>
          </p:cNvSpPr>
          <p:nvPr>
            <p:ph type="dt" sz="half" idx="10"/>
          </p:nvPr>
        </p:nvSpPr>
        <p:spPr/>
        <p:txBody>
          <a:bodyPr/>
          <a:lstStyle/>
          <a:p>
            <a:fld id="{BD2DB45E-ECB5-48F2-B3E9-96C0B26F1E30}" type="datetimeFigureOut">
              <a:rPr lang="zh-HK" altLang="en-US" smtClean="0"/>
              <a:t>11/10/2019</a:t>
            </a:fld>
            <a:endParaRPr lang="zh-HK" altLang="en-US"/>
          </a:p>
        </p:txBody>
      </p:sp>
      <p:sp>
        <p:nvSpPr>
          <p:cNvPr id="5" name="頁尾版面配置區 4">
            <a:extLst>
              <a:ext uri="{FF2B5EF4-FFF2-40B4-BE49-F238E27FC236}">
                <a16:creationId xmlns:a16="http://schemas.microsoft.com/office/drawing/2014/main" id="{7BF432D4-866A-4267-B61E-EAC5E6FA9B92}"/>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A89B8B82-DE75-4749-8B83-ADC0AF102662}"/>
              </a:ext>
            </a:extLst>
          </p:cNvPr>
          <p:cNvSpPr>
            <a:spLocks noGrp="1"/>
          </p:cNvSpPr>
          <p:nvPr>
            <p:ph type="sldNum" sz="quarter" idx="12"/>
          </p:nvPr>
        </p:nvSpPr>
        <p:spPr/>
        <p:txBody>
          <a:bodyPr/>
          <a:lstStyle/>
          <a:p>
            <a:fld id="{03FFC071-1315-48B8-97B7-55E65C323BBC}" type="slidenum">
              <a:rPr lang="zh-HK" altLang="en-US" smtClean="0"/>
              <a:t>‹#›</a:t>
            </a:fld>
            <a:endParaRPr lang="zh-HK" altLang="en-US"/>
          </a:p>
        </p:txBody>
      </p:sp>
    </p:spTree>
    <p:extLst>
      <p:ext uri="{BB962C8B-B14F-4D97-AF65-F5344CB8AC3E}">
        <p14:creationId xmlns:p14="http://schemas.microsoft.com/office/powerpoint/2010/main" val="4163794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C2FD62-4275-4E90-BB5E-DC1909632323}"/>
              </a:ext>
            </a:extLst>
          </p:cNvPr>
          <p:cNvSpPr>
            <a:spLocks noGrp="1"/>
          </p:cNvSpPr>
          <p:nvPr>
            <p:ph type="title"/>
          </p:nvPr>
        </p:nvSpPr>
        <p:spPr/>
        <p:txBody>
          <a:bodyPr/>
          <a:lstStyle/>
          <a:p>
            <a:r>
              <a:rPr lang="zh-TW" altLang="en-US"/>
              <a:t>按一下以編輯母片標題樣式</a:t>
            </a:r>
            <a:endParaRPr lang="zh-HK" altLang="en-US"/>
          </a:p>
        </p:txBody>
      </p:sp>
      <p:sp>
        <p:nvSpPr>
          <p:cNvPr id="3" name="內容版面配置區 2">
            <a:extLst>
              <a:ext uri="{FF2B5EF4-FFF2-40B4-BE49-F238E27FC236}">
                <a16:creationId xmlns:a16="http://schemas.microsoft.com/office/drawing/2014/main" id="{E581AECE-59B8-4635-88E4-31CF334265D3}"/>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內容版面配置區 3">
            <a:extLst>
              <a:ext uri="{FF2B5EF4-FFF2-40B4-BE49-F238E27FC236}">
                <a16:creationId xmlns:a16="http://schemas.microsoft.com/office/drawing/2014/main" id="{300584F0-BBA7-46DA-B34C-ACA4B63BC7EA}"/>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5" name="日期版面配置區 4">
            <a:extLst>
              <a:ext uri="{FF2B5EF4-FFF2-40B4-BE49-F238E27FC236}">
                <a16:creationId xmlns:a16="http://schemas.microsoft.com/office/drawing/2014/main" id="{6178E710-9BCB-4A96-9DBB-4D6938D4E229}"/>
              </a:ext>
            </a:extLst>
          </p:cNvPr>
          <p:cNvSpPr>
            <a:spLocks noGrp="1"/>
          </p:cNvSpPr>
          <p:nvPr>
            <p:ph type="dt" sz="half" idx="10"/>
          </p:nvPr>
        </p:nvSpPr>
        <p:spPr/>
        <p:txBody>
          <a:bodyPr/>
          <a:lstStyle/>
          <a:p>
            <a:fld id="{BD2DB45E-ECB5-48F2-B3E9-96C0B26F1E30}" type="datetimeFigureOut">
              <a:rPr lang="zh-HK" altLang="en-US" smtClean="0"/>
              <a:t>11/10/2019</a:t>
            </a:fld>
            <a:endParaRPr lang="zh-HK" altLang="en-US"/>
          </a:p>
        </p:txBody>
      </p:sp>
      <p:sp>
        <p:nvSpPr>
          <p:cNvPr id="6" name="頁尾版面配置區 5">
            <a:extLst>
              <a:ext uri="{FF2B5EF4-FFF2-40B4-BE49-F238E27FC236}">
                <a16:creationId xmlns:a16="http://schemas.microsoft.com/office/drawing/2014/main" id="{BF8D44DA-C911-424F-8C96-648873D51A75}"/>
              </a:ext>
            </a:extLst>
          </p:cNvPr>
          <p:cNvSpPr>
            <a:spLocks noGrp="1"/>
          </p:cNvSpPr>
          <p:nvPr>
            <p:ph type="ftr" sz="quarter" idx="11"/>
          </p:nvPr>
        </p:nvSpPr>
        <p:spPr/>
        <p:txBody>
          <a:bodyPr/>
          <a:lstStyle/>
          <a:p>
            <a:endParaRPr lang="zh-HK" altLang="en-US"/>
          </a:p>
        </p:txBody>
      </p:sp>
      <p:sp>
        <p:nvSpPr>
          <p:cNvPr id="7" name="投影片編號版面配置區 6">
            <a:extLst>
              <a:ext uri="{FF2B5EF4-FFF2-40B4-BE49-F238E27FC236}">
                <a16:creationId xmlns:a16="http://schemas.microsoft.com/office/drawing/2014/main" id="{48EED1E5-45FE-4BD5-8EDC-FF2DDC9AE95B}"/>
              </a:ext>
            </a:extLst>
          </p:cNvPr>
          <p:cNvSpPr>
            <a:spLocks noGrp="1"/>
          </p:cNvSpPr>
          <p:nvPr>
            <p:ph type="sldNum" sz="quarter" idx="12"/>
          </p:nvPr>
        </p:nvSpPr>
        <p:spPr/>
        <p:txBody>
          <a:bodyPr/>
          <a:lstStyle/>
          <a:p>
            <a:fld id="{03FFC071-1315-48B8-97B7-55E65C323BBC}" type="slidenum">
              <a:rPr lang="zh-HK" altLang="en-US" smtClean="0"/>
              <a:t>‹#›</a:t>
            </a:fld>
            <a:endParaRPr lang="zh-HK" altLang="en-US"/>
          </a:p>
        </p:txBody>
      </p:sp>
    </p:spTree>
    <p:extLst>
      <p:ext uri="{BB962C8B-B14F-4D97-AF65-F5344CB8AC3E}">
        <p14:creationId xmlns:p14="http://schemas.microsoft.com/office/powerpoint/2010/main" val="3758306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4E713E-30F0-4D57-8A0E-E14561228220}"/>
              </a:ext>
            </a:extLst>
          </p:cNvPr>
          <p:cNvSpPr>
            <a:spLocks noGrp="1"/>
          </p:cNvSpPr>
          <p:nvPr>
            <p:ph type="title"/>
          </p:nvPr>
        </p:nvSpPr>
        <p:spPr>
          <a:xfrm>
            <a:off x="839788" y="365125"/>
            <a:ext cx="10515600" cy="1325563"/>
          </a:xfrm>
        </p:spPr>
        <p:txBody>
          <a:bodyPr/>
          <a:lstStyle/>
          <a:p>
            <a:r>
              <a:rPr lang="zh-TW" altLang="en-US"/>
              <a:t>按一下以編輯母片標題樣式</a:t>
            </a:r>
            <a:endParaRPr lang="zh-HK" altLang="en-US"/>
          </a:p>
        </p:txBody>
      </p:sp>
      <p:sp>
        <p:nvSpPr>
          <p:cNvPr id="3" name="文字版面配置區 2">
            <a:extLst>
              <a:ext uri="{FF2B5EF4-FFF2-40B4-BE49-F238E27FC236}">
                <a16:creationId xmlns:a16="http://schemas.microsoft.com/office/drawing/2014/main" id="{AB6BA38B-FEDA-4E4F-BC7D-AB80F33F68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8EABFB58-3D95-4C8D-8664-A8E5344E9519}"/>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5" name="文字版面配置區 4">
            <a:extLst>
              <a:ext uri="{FF2B5EF4-FFF2-40B4-BE49-F238E27FC236}">
                <a16:creationId xmlns:a16="http://schemas.microsoft.com/office/drawing/2014/main" id="{8067FEBB-E801-4950-8B0A-F5EDA6170E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B6AEF46C-CA80-4B9F-B74A-3231328C8EE4}"/>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7" name="日期版面配置區 6">
            <a:extLst>
              <a:ext uri="{FF2B5EF4-FFF2-40B4-BE49-F238E27FC236}">
                <a16:creationId xmlns:a16="http://schemas.microsoft.com/office/drawing/2014/main" id="{3F37A678-A462-42D6-B66C-1141AF1109C4}"/>
              </a:ext>
            </a:extLst>
          </p:cNvPr>
          <p:cNvSpPr>
            <a:spLocks noGrp="1"/>
          </p:cNvSpPr>
          <p:nvPr>
            <p:ph type="dt" sz="half" idx="10"/>
          </p:nvPr>
        </p:nvSpPr>
        <p:spPr/>
        <p:txBody>
          <a:bodyPr/>
          <a:lstStyle/>
          <a:p>
            <a:fld id="{BD2DB45E-ECB5-48F2-B3E9-96C0B26F1E30}" type="datetimeFigureOut">
              <a:rPr lang="zh-HK" altLang="en-US" smtClean="0"/>
              <a:t>11/10/2019</a:t>
            </a:fld>
            <a:endParaRPr lang="zh-HK" altLang="en-US"/>
          </a:p>
        </p:txBody>
      </p:sp>
      <p:sp>
        <p:nvSpPr>
          <p:cNvPr id="8" name="頁尾版面配置區 7">
            <a:extLst>
              <a:ext uri="{FF2B5EF4-FFF2-40B4-BE49-F238E27FC236}">
                <a16:creationId xmlns:a16="http://schemas.microsoft.com/office/drawing/2014/main" id="{559CED69-8009-4AC3-B64B-24516B2F4861}"/>
              </a:ext>
            </a:extLst>
          </p:cNvPr>
          <p:cNvSpPr>
            <a:spLocks noGrp="1"/>
          </p:cNvSpPr>
          <p:nvPr>
            <p:ph type="ftr" sz="quarter" idx="11"/>
          </p:nvPr>
        </p:nvSpPr>
        <p:spPr/>
        <p:txBody>
          <a:bodyPr/>
          <a:lstStyle/>
          <a:p>
            <a:endParaRPr lang="zh-HK" altLang="en-US"/>
          </a:p>
        </p:txBody>
      </p:sp>
      <p:sp>
        <p:nvSpPr>
          <p:cNvPr id="9" name="投影片編號版面配置區 8">
            <a:extLst>
              <a:ext uri="{FF2B5EF4-FFF2-40B4-BE49-F238E27FC236}">
                <a16:creationId xmlns:a16="http://schemas.microsoft.com/office/drawing/2014/main" id="{E7520CA2-BDEE-4BCA-AA96-8DBDFEF8B753}"/>
              </a:ext>
            </a:extLst>
          </p:cNvPr>
          <p:cNvSpPr>
            <a:spLocks noGrp="1"/>
          </p:cNvSpPr>
          <p:nvPr>
            <p:ph type="sldNum" sz="quarter" idx="12"/>
          </p:nvPr>
        </p:nvSpPr>
        <p:spPr/>
        <p:txBody>
          <a:bodyPr/>
          <a:lstStyle/>
          <a:p>
            <a:fld id="{03FFC071-1315-48B8-97B7-55E65C323BBC}" type="slidenum">
              <a:rPr lang="zh-HK" altLang="en-US" smtClean="0"/>
              <a:t>‹#›</a:t>
            </a:fld>
            <a:endParaRPr lang="zh-HK" altLang="en-US"/>
          </a:p>
        </p:txBody>
      </p:sp>
    </p:spTree>
    <p:extLst>
      <p:ext uri="{BB962C8B-B14F-4D97-AF65-F5344CB8AC3E}">
        <p14:creationId xmlns:p14="http://schemas.microsoft.com/office/powerpoint/2010/main" val="2683253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71408D-C2A2-4658-A5FC-D9170E644EFE}"/>
              </a:ext>
            </a:extLst>
          </p:cNvPr>
          <p:cNvSpPr>
            <a:spLocks noGrp="1"/>
          </p:cNvSpPr>
          <p:nvPr>
            <p:ph type="title"/>
          </p:nvPr>
        </p:nvSpPr>
        <p:spPr/>
        <p:txBody>
          <a:bodyPr/>
          <a:lstStyle/>
          <a:p>
            <a:r>
              <a:rPr lang="zh-TW" altLang="en-US"/>
              <a:t>按一下以編輯母片標題樣式</a:t>
            </a:r>
            <a:endParaRPr lang="zh-HK" altLang="en-US"/>
          </a:p>
        </p:txBody>
      </p:sp>
      <p:sp>
        <p:nvSpPr>
          <p:cNvPr id="3" name="日期版面配置區 2">
            <a:extLst>
              <a:ext uri="{FF2B5EF4-FFF2-40B4-BE49-F238E27FC236}">
                <a16:creationId xmlns:a16="http://schemas.microsoft.com/office/drawing/2014/main" id="{F253B6D7-5EC5-4DBF-8E0E-DDD3177862F8}"/>
              </a:ext>
            </a:extLst>
          </p:cNvPr>
          <p:cNvSpPr>
            <a:spLocks noGrp="1"/>
          </p:cNvSpPr>
          <p:nvPr>
            <p:ph type="dt" sz="half" idx="10"/>
          </p:nvPr>
        </p:nvSpPr>
        <p:spPr/>
        <p:txBody>
          <a:bodyPr/>
          <a:lstStyle/>
          <a:p>
            <a:fld id="{BD2DB45E-ECB5-48F2-B3E9-96C0B26F1E30}" type="datetimeFigureOut">
              <a:rPr lang="zh-HK" altLang="en-US" smtClean="0"/>
              <a:t>11/10/2019</a:t>
            </a:fld>
            <a:endParaRPr lang="zh-HK" altLang="en-US"/>
          </a:p>
        </p:txBody>
      </p:sp>
      <p:sp>
        <p:nvSpPr>
          <p:cNvPr id="4" name="頁尾版面配置區 3">
            <a:extLst>
              <a:ext uri="{FF2B5EF4-FFF2-40B4-BE49-F238E27FC236}">
                <a16:creationId xmlns:a16="http://schemas.microsoft.com/office/drawing/2014/main" id="{C2814840-EE88-402C-B502-81B0569B1A3F}"/>
              </a:ext>
            </a:extLst>
          </p:cNvPr>
          <p:cNvSpPr>
            <a:spLocks noGrp="1"/>
          </p:cNvSpPr>
          <p:nvPr>
            <p:ph type="ftr" sz="quarter" idx="11"/>
          </p:nvPr>
        </p:nvSpPr>
        <p:spPr/>
        <p:txBody>
          <a:bodyPr/>
          <a:lstStyle/>
          <a:p>
            <a:endParaRPr lang="zh-HK" altLang="en-US"/>
          </a:p>
        </p:txBody>
      </p:sp>
      <p:sp>
        <p:nvSpPr>
          <p:cNvPr id="5" name="投影片編號版面配置區 4">
            <a:extLst>
              <a:ext uri="{FF2B5EF4-FFF2-40B4-BE49-F238E27FC236}">
                <a16:creationId xmlns:a16="http://schemas.microsoft.com/office/drawing/2014/main" id="{82F52DD8-2A7C-4C73-A5BB-F1AA865DE7D8}"/>
              </a:ext>
            </a:extLst>
          </p:cNvPr>
          <p:cNvSpPr>
            <a:spLocks noGrp="1"/>
          </p:cNvSpPr>
          <p:nvPr>
            <p:ph type="sldNum" sz="quarter" idx="12"/>
          </p:nvPr>
        </p:nvSpPr>
        <p:spPr/>
        <p:txBody>
          <a:bodyPr/>
          <a:lstStyle/>
          <a:p>
            <a:fld id="{03FFC071-1315-48B8-97B7-55E65C323BBC}" type="slidenum">
              <a:rPr lang="zh-HK" altLang="en-US" smtClean="0"/>
              <a:t>‹#›</a:t>
            </a:fld>
            <a:endParaRPr lang="zh-HK" altLang="en-US"/>
          </a:p>
        </p:txBody>
      </p:sp>
    </p:spTree>
    <p:extLst>
      <p:ext uri="{BB962C8B-B14F-4D97-AF65-F5344CB8AC3E}">
        <p14:creationId xmlns:p14="http://schemas.microsoft.com/office/powerpoint/2010/main" val="1945244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9A43F00-315F-4445-B48C-74B6D04858C7}"/>
              </a:ext>
            </a:extLst>
          </p:cNvPr>
          <p:cNvSpPr>
            <a:spLocks noGrp="1"/>
          </p:cNvSpPr>
          <p:nvPr>
            <p:ph type="dt" sz="half" idx="10"/>
          </p:nvPr>
        </p:nvSpPr>
        <p:spPr/>
        <p:txBody>
          <a:bodyPr/>
          <a:lstStyle/>
          <a:p>
            <a:fld id="{BD2DB45E-ECB5-48F2-B3E9-96C0B26F1E30}" type="datetimeFigureOut">
              <a:rPr lang="zh-HK" altLang="en-US" smtClean="0"/>
              <a:t>11/10/2019</a:t>
            </a:fld>
            <a:endParaRPr lang="zh-HK" altLang="en-US"/>
          </a:p>
        </p:txBody>
      </p:sp>
      <p:sp>
        <p:nvSpPr>
          <p:cNvPr id="3" name="頁尾版面配置區 2">
            <a:extLst>
              <a:ext uri="{FF2B5EF4-FFF2-40B4-BE49-F238E27FC236}">
                <a16:creationId xmlns:a16="http://schemas.microsoft.com/office/drawing/2014/main" id="{A68EACB8-5187-471D-8C9B-180EE9C0BC63}"/>
              </a:ext>
            </a:extLst>
          </p:cNvPr>
          <p:cNvSpPr>
            <a:spLocks noGrp="1"/>
          </p:cNvSpPr>
          <p:nvPr>
            <p:ph type="ftr" sz="quarter" idx="11"/>
          </p:nvPr>
        </p:nvSpPr>
        <p:spPr/>
        <p:txBody>
          <a:bodyPr/>
          <a:lstStyle/>
          <a:p>
            <a:endParaRPr lang="zh-HK" altLang="en-US"/>
          </a:p>
        </p:txBody>
      </p:sp>
      <p:sp>
        <p:nvSpPr>
          <p:cNvPr id="4" name="投影片編號版面配置區 3">
            <a:extLst>
              <a:ext uri="{FF2B5EF4-FFF2-40B4-BE49-F238E27FC236}">
                <a16:creationId xmlns:a16="http://schemas.microsoft.com/office/drawing/2014/main" id="{642FBB6A-5959-44C6-8472-14E6905CA044}"/>
              </a:ext>
            </a:extLst>
          </p:cNvPr>
          <p:cNvSpPr>
            <a:spLocks noGrp="1"/>
          </p:cNvSpPr>
          <p:nvPr>
            <p:ph type="sldNum" sz="quarter" idx="12"/>
          </p:nvPr>
        </p:nvSpPr>
        <p:spPr/>
        <p:txBody>
          <a:bodyPr/>
          <a:lstStyle/>
          <a:p>
            <a:fld id="{03FFC071-1315-48B8-97B7-55E65C323BBC}" type="slidenum">
              <a:rPr lang="zh-HK" altLang="en-US" smtClean="0"/>
              <a:t>‹#›</a:t>
            </a:fld>
            <a:endParaRPr lang="zh-HK" altLang="en-US"/>
          </a:p>
        </p:txBody>
      </p:sp>
    </p:spTree>
    <p:extLst>
      <p:ext uri="{BB962C8B-B14F-4D97-AF65-F5344CB8AC3E}">
        <p14:creationId xmlns:p14="http://schemas.microsoft.com/office/powerpoint/2010/main" val="3386541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483FD1-4342-477D-9FAC-1C3B444A50B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zh-HK" altLang="en-US"/>
          </a:p>
        </p:txBody>
      </p:sp>
      <p:sp>
        <p:nvSpPr>
          <p:cNvPr id="3" name="內容版面配置區 2">
            <a:extLst>
              <a:ext uri="{FF2B5EF4-FFF2-40B4-BE49-F238E27FC236}">
                <a16:creationId xmlns:a16="http://schemas.microsoft.com/office/drawing/2014/main" id="{5865D6C5-38F1-4E10-B1C1-40C38CC50A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文字版面配置區 3">
            <a:extLst>
              <a:ext uri="{FF2B5EF4-FFF2-40B4-BE49-F238E27FC236}">
                <a16:creationId xmlns:a16="http://schemas.microsoft.com/office/drawing/2014/main" id="{D17767A1-C1F9-4C52-BE38-323805A9E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F974E60-E2D1-4134-AD88-00F606C14B9F}"/>
              </a:ext>
            </a:extLst>
          </p:cNvPr>
          <p:cNvSpPr>
            <a:spLocks noGrp="1"/>
          </p:cNvSpPr>
          <p:nvPr>
            <p:ph type="dt" sz="half" idx="10"/>
          </p:nvPr>
        </p:nvSpPr>
        <p:spPr/>
        <p:txBody>
          <a:bodyPr/>
          <a:lstStyle/>
          <a:p>
            <a:fld id="{BD2DB45E-ECB5-48F2-B3E9-96C0B26F1E30}" type="datetimeFigureOut">
              <a:rPr lang="zh-HK" altLang="en-US" smtClean="0"/>
              <a:t>11/10/2019</a:t>
            </a:fld>
            <a:endParaRPr lang="zh-HK" altLang="en-US"/>
          </a:p>
        </p:txBody>
      </p:sp>
      <p:sp>
        <p:nvSpPr>
          <p:cNvPr id="6" name="頁尾版面配置區 5">
            <a:extLst>
              <a:ext uri="{FF2B5EF4-FFF2-40B4-BE49-F238E27FC236}">
                <a16:creationId xmlns:a16="http://schemas.microsoft.com/office/drawing/2014/main" id="{D90BCB73-6A21-4335-AB41-97B2C79EBD61}"/>
              </a:ext>
            </a:extLst>
          </p:cNvPr>
          <p:cNvSpPr>
            <a:spLocks noGrp="1"/>
          </p:cNvSpPr>
          <p:nvPr>
            <p:ph type="ftr" sz="quarter" idx="11"/>
          </p:nvPr>
        </p:nvSpPr>
        <p:spPr/>
        <p:txBody>
          <a:bodyPr/>
          <a:lstStyle/>
          <a:p>
            <a:endParaRPr lang="zh-HK" altLang="en-US"/>
          </a:p>
        </p:txBody>
      </p:sp>
      <p:sp>
        <p:nvSpPr>
          <p:cNvPr id="7" name="投影片編號版面配置區 6">
            <a:extLst>
              <a:ext uri="{FF2B5EF4-FFF2-40B4-BE49-F238E27FC236}">
                <a16:creationId xmlns:a16="http://schemas.microsoft.com/office/drawing/2014/main" id="{E22EE0E2-8505-4CCA-8D00-5B5D7123D36B}"/>
              </a:ext>
            </a:extLst>
          </p:cNvPr>
          <p:cNvSpPr>
            <a:spLocks noGrp="1"/>
          </p:cNvSpPr>
          <p:nvPr>
            <p:ph type="sldNum" sz="quarter" idx="12"/>
          </p:nvPr>
        </p:nvSpPr>
        <p:spPr/>
        <p:txBody>
          <a:bodyPr/>
          <a:lstStyle/>
          <a:p>
            <a:fld id="{03FFC071-1315-48B8-97B7-55E65C323BBC}" type="slidenum">
              <a:rPr lang="zh-HK" altLang="en-US" smtClean="0"/>
              <a:t>‹#›</a:t>
            </a:fld>
            <a:endParaRPr lang="zh-HK" altLang="en-US"/>
          </a:p>
        </p:txBody>
      </p:sp>
    </p:spTree>
    <p:extLst>
      <p:ext uri="{BB962C8B-B14F-4D97-AF65-F5344CB8AC3E}">
        <p14:creationId xmlns:p14="http://schemas.microsoft.com/office/powerpoint/2010/main" val="123995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DBDF3E-2F12-4DA9-985A-FEF39F407E2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zh-HK" altLang="en-US"/>
          </a:p>
        </p:txBody>
      </p:sp>
      <p:sp>
        <p:nvSpPr>
          <p:cNvPr id="3" name="圖片版面配置區 2">
            <a:extLst>
              <a:ext uri="{FF2B5EF4-FFF2-40B4-BE49-F238E27FC236}">
                <a16:creationId xmlns:a16="http://schemas.microsoft.com/office/drawing/2014/main" id="{1C6F25D1-11BE-45E6-9C88-3DC1C374A6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HK" altLang="en-US"/>
          </a:p>
        </p:txBody>
      </p:sp>
      <p:sp>
        <p:nvSpPr>
          <p:cNvPr id="4" name="文字版面配置區 3">
            <a:extLst>
              <a:ext uri="{FF2B5EF4-FFF2-40B4-BE49-F238E27FC236}">
                <a16:creationId xmlns:a16="http://schemas.microsoft.com/office/drawing/2014/main" id="{80398DBD-AFA1-429C-BBFF-997CDC7D2C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69BB74AF-613D-4EBE-97F4-869C5FCE6FCA}"/>
              </a:ext>
            </a:extLst>
          </p:cNvPr>
          <p:cNvSpPr>
            <a:spLocks noGrp="1"/>
          </p:cNvSpPr>
          <p:nvPr>
            <p:ph type="dt" sz="half" idx="10"/>
          </p:nvPr>
        </p:nvSpPr>
        <p:spPr/>
        <p:txBody>
          <a:bodyPr/>
          <a:lstStyle/>
          <a:p>
            <a:fld id="{BD2DB45E-ECB5-48F2-B3E9-96C0B26F1E30}" type="datetimeFigureOut">
              <a:rPr lang="zh-HK" altLang="en-US" smtClean="0"/>
              <a:t>11/10/2019</a:t>
            </a:fld>
            <a:endParaRPr lang="zh-HK" altLang="en-US"/>
          </a:p>
        </p:txBody>
      </p:sp>
      <p:sp>
        <p:nvSpPr>
          <p:cNvPr id="6" name="頁尾版面配置區 5">
            <a:extLst>
              <a:ext uri="{FF2B5EF4-FFF2-40B4-BE49-F238E27FC236}">
                <a16:creationId xmlns:a16="http://schemas.microsoft.com/office/drawing/2014/main" id="{C5933920-8FFE-49AF-BAAF-16F39E817F9D}"/>
              </a:ext>
            </a:extLst>
          </p:cNvPr>
          <p:cNvSpPr>
            <a:spLocks noGrp="1"/>
          </p:cNvSpPr>
          <p:nvPr>
            <p:ph type="ftr" sz="quarter" idx="11"/>
          </p:nvPr>
        </p:nvSpPr>
        <p:spPr/>
        <p:txBody>
          <a:bodyPr/>
          <a:lstStyle/>
          <a:p>
            <a:endParaRPr lang="zh-HK" altLang="en-US"/>
          </a:p>
        </p:txBody>
      </p:sp>
      <p:sp>
        <p:nvSpPr>
          <p:cNvPr id="7" name="投影片編號版面配置區 6">
            <a:extLst>
              <a:ext uri="{FF2B5EF4-FFF2-40B4-BE49-F238E27FC236}">
                <a16:creationId xmlns:a16="http://schemas.microsoft.com/office/drawing/2014/main" id="{B29491AB-A99A-4444-A47F-3C6CD183778C}"/>
              </a:ext>
            </a:extLst>
          </p:cNvPr>
          <p:cNvSpPr>
            <a:spLocks noGrp="1"/>
          </p:cNvSpPr>
          <p:nvPr>
            <p:ph type="sldNum" sz="quarter" idx="12"/>
          </p:nvPr>
        </p:nvSpPr>
        <p:spPr/>
        <p:txBody>
          <a:bodyPr/>
          <a:lstStyle/>
          <a:p>
            <a:fld id="{03FFC071-1315-48B8-97B7-55E65C323BBC}" type="slidenum">
              <a:rPr lang="zh-HK" altLang="en-US" smtClean="0"/>
              <a:t>‹#›</a:t>
            </a:fld>
            <a:endParaRPr lang="zh-HK" altLang="en-US"/>
          </a:p>
        </p:txBody>
      </p:sp>
    </p:spTree>
    <p:extLst>
      <p:ext uri="{BB962C8B-B14F-4D97-AF65-F5344CB8AC3E}">
        <p14:creationId xmlns:p14="http://schemas.microsoft.com/office/powerpoint/2010/main" val="366307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DB1C666-1F82-4BAC-9828-CB108255B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zh-HK" altLang="en-US"/>
          </a:p>
        </p:txBody>
      </p:sp>
      <p:sp>
        <p:nvSpPr>
          <p:cNvPr id="3" name="文字版面配置區 2">
            <a:extLst>
              <a:ext uri="{FF2B5EF4-FFF2-40B4-BE49-F238E27FC236}">
                <a16:creationId xmlns:a16="http://schemas.microsoft.com/office/drawing/2014/main" id="{4A62AC5C-7B26-48A2-90E4-15EDD4D9FB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日期版面配置區 3">
            <a:extLst>
              <a:ext uri="{FF2B5EF4-FFF2-40B4-BE49-F238E27FC236}">
                <a16:creationId xmlns:a16="http://schemas.microsoft.com/office/drawing/2014/main" id="{4FA8717F-9DE4-41FA-9BED-45BB594557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2DB45E-ECB5-48F2-B3E9-96C0B26F1E30}" type="datetimeFigureOut">
              <a:rPr lang="zh-HK" altLang="en-US" smtClean="0"/>
              <a:t>11/10/2019</a:t>
            </a:fld>
            <a:endParaRPr lang="zh-HK" altLang="en-US"/>
          </a:p>
        </p:txBody>
      </p:sp>
      <p:sp>
        <p:nvSpPr>
          <p:cNvPr id="5" name="頁尾版面配置區 4">
            <a:extLst>
              <a:ext uri="{FF2B5EF4-FFF2-40B4-BE49-F238E27FC236}">
                <a16:creationId xmlns:a16="http://schemas.microsoft.com/office/drawing/2014/main" id="{89B0E779-BD4F-47AC-8CF9-2D6C3F01C7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投影片編號版面配置區 5">
            <a:extLst>
              <a:ext uri="{FF2B5EF4-FFF2-40B4-BE49-F238E27FC236}">
                <a16:creationId xmlns:a16="http://schemas.microsoft.com/office/drawing/2014/main" id="{3F3DC45C-DBA5-4B9B-A6A5-33E6ADF2EC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FFC071-1315-48B8-97B7-55E65C323BBC}" type="slidenum">
              <a:rPr lang="zh-HK" altLang="en-US" smtClean="0"/>
              <a:t>‹#›</a:t>
            </a:fld>
            <a:endParaRPr lang="zh-HK" altLang="en-US"/>
          </a:p>
        </p:txBody>
      </p:sp>
    </p:spTree>
    <p:extLst>
      <p:ext uri="{BB962C8B-B14F-4D97-AF65-F5344CB8AC3E}">
        <p14:creationId xmlns:p14="http://schemas.microsoft.com/office/powerpoint/2010/main" val="242413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flickr.com/photos/35004203@N00/2754037658/"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hyperlink" Target="https://creativecommons.org/licenses/by/3.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jfif"/><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0.png"/><Relationship Id="rId7" Type="http://schemas.openxmlformats.org/officeDocument/2006/relationships/image" Target="../media/image12.png"/><Relationship Id="rId2" Type="http://schemas.openxmlformats.org/officeDocument/2006/relationships/image" Target="../media/image19.jpg"/><Relationship Id="rId1" Type="http://schemas.openxmlformats.org/officeDocument/2006/relationships/slideLayout" Target="../slideLayouts/slideLayout9.xml"/><Relationship Id="rId6" Type="http://schemas.openxmlformats.org/officeDocument/2006/relationships/image" Target="../media/image26.png"/><Relationship Id="rId5" Type="http://schemas.openxmlformats.org/officeDocument/2006/relationships/image" Target="../media/image22.png"/><Relationship Id="rId10" Type="http://schemas.openxmlformats.org/officeDocument/2006/relationships/image" Target="../media/image28.png"/><Relationship Id="rId4" Type="http://schemas.openxmlformats.org/officeDocument/2006/relationships/image" Target="../media/image2.png"/><Relationship Id="rId9" Type="http://schemas.openxmlformats.org/officeDocument/2006/relationships/image" Target="../media/image27.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12.png"/><Relationship Id="rId12" Type="http://schemas.openxmlformats.org/officeDocument/2006/relationships/image" Target="../media/image7.png"/><Relationship Id="rId2" Type="http://schemas.openxmlformats.org/officeDocument/2006/relationships/image" Target="../media/image19.jpg"/><Relationship Id="rId1" Type="http://schemas.openxmlformats.org/officeDocument/2006/relationships/slideLayout" Target="../slideLayouts/slideLayout9.xml"/><Relationship Id="rId6" Type="http://schemas.openxmlformats.org/officeDocument/2006/relationships/image" Target="../media/image26.png"/><Relationship Id="rId11" Type="http://schemas.openxmlformats.org/officeDocument/2006/relationships/image" Target="../media/image29.png"/><Relationship Id="rId5" Type="http://schemas.openxmlformats.org/officeDocument/2006/relationships/image" Target="../media/image22.png"/><Relationship Id="rId10" Type="http://schemas.openxmlformats.org/officeDocument/2006/relationships/image" Target="../media/image28.png"/><Relationship Id="rId4" Type="http://schemas.openxmlformats.org/officeDocument/2006/relationships/image" Target="../media/image2.png"/><Relationship Id="rId9"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Galaxian"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hyperlink" Target="https://fr.m.wikipedia.org/wiki/Fichier:Center_of_the_Milky_Way_Galaxy_III_%E2%80%93_Chandra_(X-ray).jpg" TargetMode="External"/><Relationship Id="rId7" Type="http://schemas.openxmlformats.org/officeDocument/2006/relationships/image" Target="../media/image2.png"/><Relationship Id="rId12" Type="http://schemas.openxmlformats.org/officeDocument/2006/relationships/image" Target="../media/image8.png"/><Relationship Id="rId17" Type="http://schemas.openxmlformats.org/officeDocument/2006/relationships/image" Target="../media/image13.png"/><Relationship Id="rId2" Type="http://schemas.openxmlformats.org/officeDocument/2006/relationships/image" Target="../media/image3.jpeg"/><Relationship Id="rId16" Type="http://schemas.openxmlformats.org/officeDocument/2006/relationships/image" Target="../media/image12.png"/><Relationship Id="rId1" Type="http://schemas.openxmlformats.org/officeDocument/2006/relationships/slideLayout" Target="../slideLayouts/slideLayout9.xml"/><Relationship Id="rId6" Type="http://schemas.openxmlformats.org/officeDocument/2006/relationships/hyperlink" Target="https://creativecommons.org/licenses/by-sa/3.0/" TargetMode="External"/><Relationship Id="rId11" Type="http://schemas.openxmlformats.org/officeDocument/2006/relationships/image" Target="../media/image7.png"/><Relationship Id="rId5" Type="http://schemas.openxmlformats.org/officeDocument/2006/relationships/hyperlink" Target="https://creativecommons.org/licenses/by/3.0/" TargetMode="External"/><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hyperlink" Target="https://thusspokejon.wordpress.com/space-pics/galaxy-groups-and-clusters/" TargetMode="External"/><Relationship Id="rId9" Type="http://schemas.openxmlformats.org/officeDocument/2006/relationships/image" Target="../media/image5.png"/><Relationship Id="rId1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5.jfif"/><Relationship Id="rId2" Type="http://schemas.openxmlformats.org/officeDocument/2006/relationships/image" Target="../media/image14.png"/><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fif"/><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jfif"/><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9.jpg"/><Relationship Id="rId1" Type="http://schemas.openxmlformats.org/officeDocument/2006/relationships/slideLayout" Target="../slideLayouts/slideLayout9.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9.jpg"/><Relationship Id="rId7"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9.xml"/><Relationship Id="rId6" Type="http://schemas.openxmlformats.org/officeDocument/2006/relationships/image" Target="../media/image7.png"/><Relationship Id="rId11" Type="http://schemas.openxmlformats.org/officeDocument/2006/relationships/image" Target="../media/image25.png"/><Relationship Id="rId5" Type="http://schemas.openxmlformats.org/officeDocument/2006/relationships/image" Target="../media/image20.png"/><Relationship Id="rId10" Type="http://schemas.openxmlformats.org/officeDocument/2006/relationships/image" Target="../media/image24.svg"/><Relationship Id="rId4" Type="http://schemas.openxmlformats.org/officeDocument/2006/relationships/image" Target="../media/image2.png"/><Relationship Id="rId9"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0.png"/><Relationship Id="rId7" Type="http://schemas.openxmlformats.org/officeDocument/2006/relationships/image" Target="../media/image12.png"/><Relationship Id="rId2" Type="http://schemas.openxmlformats.org/officeDocument/2006/relationships/image" Target="../media/image19.jpg"/><Relationship Id="rId1" Type="http://schemas.openxmlformats.org/officeDocument/2006/relationships/slideLayout" Target="../slideLayouts/slideLayout9.xml"/><Relationship Id="rId6" Type="http://schemas.openxmlformats.org/officeDocument/2006/relationships/image" Target="../media/image26.png"/><Relationship Id="rId5" Type="http://schemas.openxmlformats.org/officeDocument/2006/relationships/image" Target="../media/image22.png"/><Relationship Id="rId10" Type="http://schemas.openxmlformats.org/officeDocument/2006/relationships/image" Target="../media/image28.png"/><Relationship Id="rId4" Type="http://schemas.openxmlformats.org/officeDocument/2006/relationships/image" Target="../media/image2.png"/><Relationship Id="rId9"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0">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圖片 7" descr="一張含有 飛行, 藍色, 煙霧, 空氣 的圖片&#10;&#10;自動產生的描述">
            <a:extLst>
              <a:ext uri="{FF2B5EF4-FFF2-40B4-BE49-F238E27FC236}">
                <a16:creationId xmlns:a16="http://schemas.microsoft.com/office/drawing/2014/main" id="{DE2ABE81-8007-4F6F-9328-AD5AD277C282}"/>
              </a:ext>
            </a:extLst>
          </p:cNvPr>
          <p:cNvPicPr>
            <a:picLocks noChangeAspect="1"/>
          </p:cNvPicPr>
          <p:nvPr/>
        </p:nvPicPr>
        <p:blipFill rotWithShape="1">
          <a:blip r:embed="rId2">
            <a:alphaModFix amt="4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11463"/>
          <a:stretch/>
        </p:blipFill>
        <p:spPr>
          <a:xfrm>
            <a:off x="3132160" y="1021"/>
            <a:ext cx="9059839" cy="6855958"/>
          </a:xfrm>
          <a:prstGeom prst="rect">
            <a:avLst/>
          </a:prstGeom>
        </p:spPr>
      </p:pic>
      <p:sp>
        <p:nvSpPr>
          <p:cNvPr id="2" name="標題 1">
            <a:extLst>
              <a:ext uri="{FF2B5EF4-FFF2-40B4-BE49-F238E27FC236}">
                <a16:creationId xmlns:a16="http://schemas.microsoft.com/office/drawing/2014/main" id="{AFB7A09F-416E-4724-B4B1-64399A1DF24A}"/>
              </a:ext>
            </a:extLst>
          </p:cNvPr>
          <p:cNvSpPr>
            <a:spLocks noGrp="1"/>
          </p:cNvSpPr>
          <p:nvPr>
            <p:ph type="ctrTitle"/>
          </p:nvPr>
        </p:nvSpPr>
        <p:spPr>
          <a:xfrm>
            <a:off x="6556100" y="1099671"/>
            <a:ext cx="4972511" cy="3367554"/>
          </a:xfrm>
        </p:spPr>
        <p:txBody>
          <a:bodyPr anchor="b">
            <a:normAutofit/>
          </a:bodyPr>
          <a:lstStyle/>
          <a:p>
            <a:pPr algn="l"/>
            <a:r>
              <a:rPr lang="en-US" altLang="zh-HK" sz="6600" b="1"/>
              <a:t>Galaxy Strike</a:t>
            </a:r>
            <a:endParaRPr lang="zh-HK" altLang="en-US" sz="6600" b="1"/>
          </a:p>
        </p:txBody>
      </p:sp>
      <p:sp>
        <p:nvSpPr>
          <p:cNvPr id="3" name="副標題 2">
            <a:extLst>
              <a:ext uri="{FF2B5EF4-FFF2-40B4-BE49-F238E27FC236}">
                <a16:creationId xmlns:a16="http://schemas.microsoft.com/office/drawing/2014/main" id="{1043DFBD-8818-4EAB-BE5E-1088A46DA5CD}"/>
              </a:ext>
            </a:extLst>
          </p:cNvPr>
          <p:cNvSpPr>
            <a:spLocks noGrp="1"/>
          </p:cNvSpPr>
          <p:nvPr>
            <p:ph type="subTitle" idx="1"/>
          </p:nvPr>
        </p:nvSpPr>
        <p:spPr>
          <a:xfrm>
            <a:off x="6556100" y="4687316"/>
            <a:ext cx="4972512" cy="1517088"/>
          </a:xfrm>
        </p:spPr>
        <p:txBody>
          <a:bodyPr>
            <a:normAutofit/>
          </a:bodyPr>
          <a:lstStyle/>
          <a:p>
            <a:pPr algn="l"/>
            <a:r>
              <a:rPr lang="en-US" altLang="zh-HK"/>
              <a:t>COMP1005</a:t>
            </a:r>
          </a:p>
          <a:p>
            <a:pPr algn="l"/>
            <a:r>
              <a:rPr lang="en-US" altLang="zh-HK"/>
              <a:t>Project Game Design</a:t>
            </a:r>
          </a:p>
          <a:p>
            <a:pPr algn="l"/>
            <a:r>
              <a:rPr lang="en-US" altLang="zh-HK"/>
              <a:t>So Hok Pan (19229895)</a:t>
            </a:r>
            <a:endParaRPr lang="zh-HK" altLang="en-US"/>
          </a:p>
        </p:txBody>
      </p:sp>
      <p:sp>
        <p:nvSpPr>
          <p:cNvPr id="23" name="Freeform: Shape 22">
            <a:extLst>
              <a:ext uri="{FF2B5EF4-FFF2-40B4-BE49-F238E27FC236}">
                <a16:creationId xmlns:a16="http://schemas.microsoft.com/office/drawing/2014/main" id="{9453FF84-60C1-4EA8-B49B-1B8C2D0C5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859484" cy="6857997"/>
          </a:xfrm>
          <a:custGeom>
            <a:avLst/>
            <a:gdLst>
              <a:gd name="connsiteX0" fmla="*/ 3198825 w 5859484"/>
              <a:gd name="connsiteY0" fmla="*/ 0 h 6857997"/>
              <a:gd name="connsiteX1" fmla="*/ 3962351 w 5859484"/>
              <a:gd name="connsiteY1" fmla="*/ 0 h 6857997"/>
              <a:gd name="connsiteX2" fmla="*/ 4129776 w 5859484"/>
              <a:gd name="connsiteY2" fmla="*/ 128761 h 6857997"/>
              <a:gd name="connsiteX3" fmla="*/ 5859484 w 5859484"/>
              <a:gd name="connsiteY3" fmla="*/ 3718209 h 6857997"/>
              <a:gd name="connsiteX4" fmla="*/ 4624700 w 5859484"/>
              <a:gd name="connsiteY4" fmla="*/ 6845880 h 6857997"/>
              <a:gd name="connsiteX5" fmla="*/ 4612896 w 5859484"/>
              <a:gd name="connsiteY5" fmla="*/ 6857997 h 6857997"/>
              <a:gd name="connsiteX6" fmla="*/ 4017658 w 5859484"/>
              <a:gd name="connsiteY6" fmla="*/ 6857997 h 6857997"/>
              <a:gd name="connsiteX7" fmla="*/ 4173230 w 5859484"/>
              <a:gd name="connsiteY7" fmla="*/ 6719623 h 6857997"/>
              <a:gd name="connsiteX8" fmla="*/ 5443583 w 5859484"/>
              <a:gd name="connsiteY8" fmla="*/ 3718209 h 6857997"/>
              <a:gd name="connsiteX9" fmla="*/ 3355352 w 5859484"/>
              <a:gd name="connsiteY9" fmla="*/ 88079 h 6857997"/>
              <a:gd name="connsiteX10" fmla="*/ 0 w 5859484"/>
              <a:gd name="connsiteY10" fmla="*/ 0 h 6857997"/>
              <a:gd name="connsiteX11" fmla="*/ 2941255 w 5859484"/>
              <a:gd name="connsiteY11" fmla="*/ 0 h 6857997"/>
              <a:gd name="connsiteX12" fmla="*/ 3117080 w 5859484"/>
              <a:gd name="connsiteY12" fmla="*/ 88129 h 6857997"/>
              <a:gd name="connsiteX13" fmla="*/ 5324754 w 5859484"/>
              <a:gd name="connsiteY13" fmla="*/ 3718209 h 6857997"/>
              <a:gd name="connsiteX14" fmla="*/ 4089206 w 5859484"/>
              <a:gd name="connsiteY14" fmla="*/ 6637392 h 6857997"/>
              <a:gd name="connsiteX15" fmla="*/ 3841183 w 5859484"/>
              <a:gd name="connsiteY15" fmla="*/ 6857997 h 6857997"/>
              <a:gd name="connsiteX16" fmla="*/ 0 w 5859484"/>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59484" h="6857997">
                <a:moveTo>
                  <a:pt x="3198825" y="0"/>
                </a:moveTo>
                <a:lnTo>
                  <a:pt x="3962351" y="0"/>
                </a:lnTo>
                <a:lnTo>
                  <a:pt x="4129776" y="128761"/>
                </a:lnTo>
                <a:cubicBezTo>
                  <a:pt x="5186152" y="981944"/>
                  <a:pt x="5859484" y="2273123"/>
                  <a:pt x="5859484" y="3718209"/>
                </a:cubicBezTo>
                <a:cubicBezTo>
                  <a:pt x="5859484" y="4922447"/>
                  <a:pt x="5391893" y="6019805"/>
                  <a:pt x="4624700" y="6845880"/>
                </a:cubicBezTo>
                <a:lnTo>
                  <a:pt x="4612896" y="6857997"/>
                </a:lnTo>
                <a:lnTo>
                  <a:pt x="4017658" y="6857997"/>
                </a:lnTo>
                <a:lnTo>
                  <a:pt x="4173230" y="6719623"/>
                </a:lnTo>
                <a:cubicBezTo>
                  <a:pt x="4958119" y="5951494"/>
                  <a:pt x="5443583" y="4890334"/>
                  <a:pt x="5443583" y="3718209"/>
                </a:cubicBezTo>
                <a:cubicBezTo>
                  <a:pt x="5443583" y="2179795"/>
                  <a:pt x="4607295" y="832535"/>
                  <a:pt x="3355352" y="88079"/>
                </a:cubicBezTo>
                <a:close/>
                <a:moveTo>
                  <a:pt x="0" y="0"/>
                </a:moveTo>
                <a:lnTo>
                  <a:pt x="2941255" y="0"/>
                </a:lnTo>
                <a:lnTo>
                  <a:pt x="3117080" y="88129"/>
                </a:lnTo>
                <a:cubicBezTo>
                  <a:pt x="4432070" y="787221"/>
                  <a:pt x="5324754" y="2150692"/>
                  <a:pt x="5324754" y="3718209"/>
                </a:cubicBezTo>
                <a:cubicBezTo>
                  <a:pt x="5324754" y="4858221"/>
                  <a:pt x="4852591" y="5890308"/>
                  <a:pt x="4089206" y="6637392"/>
                </a:cubicBezTo>
                <a:lnTo>
                  <a:pt x="3841183" y="6857997"/>
                </a:lnTo>
                <a:lnTo>
                  <a:pt x="0" y="6857997"/>
                </a:lnTo>
                <a:close/>
              </a:path>
            </a:pathLst>
          </a:cu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圖片 6" descr="一張含有 飛機 的圖片&#10;&#10;自動產生的描述">
            <a:extLst>
              <a:ext uri="{FF2B5EF4-FFF2-40B4-BE49-F238E27FC236}">
                <a16:creationId xmlns:a16="http://schemas.microsoft.com/office/drawing/2014/main" id="{C7F3E9BC-9AE9-4EDE-ACAB-458C23558B37}"/>
              </a:ext>
            </a:extLst>
          </p:cNvPr>
          <p:cNvPicPr>
            <a:picLocks noChangeAspect="1"/>
          </p:cNvPicPr>
          <p:nvPr/>
        </p:nvPicPr>
        <p:blipFill rotWithShape="1">
          <a:blip r:embed="rId4">
            <a:extLst>
              <a:ext uri="{28A0092B-C50C-407E-A947-70E740481C1C}">
                <a14:useLocalDpi xmlns:a14="http://schemas.microsoft.com/office/drawing/2010/main" val="0"/>
              </a:ext>
            </a:extLst>
          </a:blip>
          <a:srcRect l="25296" r="24484"/>
          <a:stretch/>
        </p:blipFill>
        <p:spPr>
          <a:xfrm>
            <a:off x="-696616" y="-200052"/>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p:spPr>
      </p:pic>
      <p:sp>
        <p:nvSpPr>
          <p:cNvPr id="9" name="文字方塊 8">
            <a:extLst>
              <a:ext uri="{FF2B5EF4-FFF2-40B4-BE49-F238E27FC236}">
                <a16:creationId xmlns:a16="http://schemas.microsoft.com/office/drawing/2014/main" id="{61C284E4-B798-4C98-92AC-F01E419C00BF}"/>
              </a:ext>
            </a:extLst>
          </p:cNvPr>
          <p:cNvSpPr txBox="1"/>
          <p:nvPr/>
        </p:nvSpPr>
        <p:spPr>
          <a:xfrm>
            <a:off x="10269679" y="6657945"/>
            <a:ext cx="1922321" cy="200055"/>
          </a:xfrm>
          <a:prstGeom prst="rect">
            <a:avLst/>
          </a:prstGeom>
          <a:solidFill>
            <a:srgbClr val="000000"/>
          </a:solidFill>
        </p:spPr>
        <p:txBody>
          <a:bodyPr wrap="none" rtlCol="0">
            <a:spAutoFit/>
          </a:bodyPr>
          <a:lstStyle/>
          <a:p>
            <a:pPr algn="r">
              <a:spcAft>
                <a:spcPts val="600"/>
              </a:spcAft>
            </a:pPr>
            <a:r>
              <a:rPr lang="zh-HK" altLang="en-US" sz="700">
                <a:solidFill>
                  <a:srgbClr val="FFFFFF"/>
                </a:solidFill>
                <a:hlinkClick r:id="rId3" tooltip="http://www.flickr.com/photos/35004203@N00/2754037658/">
                  <a:extLst>
                    <a:ext uri="{A12FA001-AC4F-418D-AE19-62706E023703}">
                      <ahyp:hlinkClr xmlns:ahyp="http://schemas.microsoft.com/office/drawing/2018/hyperlinkcolor" val="tx"/>
                    </a:ext>
                  </a:extLst>
                </a:hlinkClick>
              </a:rPr>
              <a:t>此相片</a:t>
            </a:r>
            <a:r>
              <a:rPr lang="zh-HK" altLang="en-US" sz="700">
                <a:solidFill>
                  <a:srgbClr val="FFFFFF"/>
                </a:solidFill>
              </a:rPr>
              <a:t> (作者: 未知的作者) 已透過 </a:t>
            </a:r>
            <a:r>
              <a:rPr lang="zh-HK" altLang="en-US" sz="700">
                <a:solidFill>
                  <a:srgbClr val="FFFFFF"/>
                </a:solidFill>
                <a:hlinkClick r:id="rId5" tooltip="https://creativecommons.org/licenses/by/3.0/">
                  <a:extLst>
                    <a:ext uri="{A12FA001-AC4F-418D-AE19-62706E023703}">
                      <ahyp:hlinkClr xmlns:ahyp="http://schemas.microsoft.com/office/drawing/2018/hyperlinkcolor" val="tx"/>
                    </a:ext>
                  </a:extLst>
                </a:hlinkClick>
              </a:rPr>
              <a:t>CC BY</a:t>
            </a:r>
            <a:r>
              <a:rPr lang="zh-HK" altLang="en-US" sz="700">
                <a:solidFill>
                  <a:srgbClr val="FFFFFF"/>
                </a:solidFill>
              </a:rPr>
              <a:t> 授權</a:t>
            </a:r>
          </a:p>
        </p:txBody>
      </p:sp>
    </p:spTree>
    <p:extLst>
      <p:ext uri="{BB962C8B-B14F-4D97-AF65-F5344CB8AC3E}">
        <p14:creationId xmlns:p14="http://schemas.microsoft.com/office/powerpoint/2010/main" val="301123985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4BA067-7737-4FE9-9D98-4FB57EBAD27D}"/>
              </a:ext>
            </a:extLst>
          </p:cNvPr>
          <p:cNvSpPr>
            <a:spLocks noGrp="1"/>
          </p:cNvSpPr>
          <p:nvPr>
            <p:ph type="title"/>
          </p:nvPr>
        </p:nvSpPr>
        <p:spPr/>
        <p:txBody>
          <a:bodyPr>
            <a:normAutofit/>
          </a:bodyPr>
          <a:lstStyle/>
          <a:p>
            <a:pPr algn="ctr"/>
            <a:r>
              <a:rPr lang="en-US" altLang="zh-HK" b="1" dirty="0">
                <a:solidFill>
                  <a:srgbClr val="002060"/>
                </a:solidFill>
              </a:rPr>
              <a:t>Storyboard</a:t>
            </a:r>
            <a:endParaRPr lang="zh-HK" altLang="en-US" b="1" dirty="0">
              <a:solidFill>
                <a:srgbClr val="002060"/>
              </a:solidFill>
            </a:endParaRPr>
          </a:p>
        </p:txBody>
      </p:sp>
      <p:sp>
        <p:nvSpPr>
          <p:cNvPr id="4" name="文字版面配置區 3">
            <a:extLst>
              <a:ext uri="{FF2B5EF4-FFF2-40B4-BE49-F238E27FC236}">
                <a16:creationId xmlns:a16="http://schemas.microsoft.com/office/drawing/2014/main" id="{F15C30F4-A854-4150-95A3-0FF3A9D802D5}"/>
              </a:ext>
            </a:extLst>
          </p:cNvPr>
          <p:cNvSpPr>
            <a:spLocks noGrp="1"/>
          </p:cNvSpPr>
          <p:nvPr>
            <p:ph type="body" sz="half" idx="2"/>
          </p:nvPr>
        </p:nvSpPr>
        <p:spPr/>
        <p:txBody>
          <a:bodyPr>
            <a:normAutofit/>
          </a:bodyPr>
          <a:lstStyle/>
          <a:p>
            <a:pPr marL="342900" indent="-342900">
              <a:buFont typeface="Wingdings" panose="05000000000000000000" pitchFamily="2" charset="2"/>
              <a:buChar char="l"/>
            </a:pPr>
            <a:endParaRPr lang="en-US" altLang="zh-HK" sz="2400" dirty="0">
              <a:solidFill>
                <a:srgbClr val="002060"/>
              </a:solidFill>
            </a:endParaRPr>
          </a:p>
          <a:p>
            <a:pPr marL="342900" indent="-342900" algn="just">
              <a:buFont typeface="Wingdings" panose="05000000000000000000" pitchFamily="2" charset="2"/>
              <a:buChar char="l"/>
            </a:pPr>
            <a:r>
              <a:rPr lang="en-US" altLang="zh-HK" sz="2000" dirty="0">
                <a:solidFill>
                  <a:srgbClr val="002060"/>
                </a:solidFill>
              </a:rPr>
              <a:t>After the RESTART button is clicked by the player, the game restarts</a:t>
            </a:r>
          </a:p>
          <a:p>
            <a:pPr marL="342900" indent="-342900">
              <a:buFont typeface="Wingdings" panose="05000000000000000000" pitchFamily="2" charset="2"/>
              <a:buChar char="l"/>
            </a:pPr>
            <a:endParaRPr lang="en-US" altLang="zh-HK" sz="2000" dirty="0">
              <a:solidFill>
                <a:srgbClr val="002060"/>
              </a:solidFill>
            </a:endParaRPr>
          </a:p>
          <a:p>
            <a:pPr marL="342900" indent="-342900" algn="just">
              <a:buFont typeface="Wingdings" panose="05000000000000000000" pitchFamily="2" charset="2"/>
              <a:buChar char="Ø"/>
            </a:pPr>
            <a:r>
              <a:rPr lang="en-US" altLang="zh-HK" sz="2000" dirty="0">
                <a:solidFill>
                  <a:srgbClr val="002060"/>
                </a:solidFill>
              </a:rPr>
              <a:t>Display the game instructions page</a:t>
            </a:r>
          </a:p>
          <a:p>
            <a:endParaRPr lang="en-US" altLang="zh-HK" sz="2400" dirty="0">
              <a:solidFill>
                <a:srgbClr val="002060"/>
              </a:solidFill>
            </a:endParaRPr>
          </a:p>
          <a:p>
            <a:pPr marL="342900" indent="-342900">
              <a:buFont typeface="Wingdings" panose="05000000000000000000" pitchFamily="2" charset="2"/>
              <a:buChar char="l"/>
            </a:pPr>
            <a:endParaRPr lang="zh-HK" altLang="en-US" sz="2400" dirty="0">
              <a:solidFill>
                <a:srgbClr val="002060"/>
              </a:solidFill>
            </a:endParaRPr>
          </a:p>
        </p:txBody>
      </p:sp>
      <p:pic>
        <p:nvPicPr>
          <p:cNvPr id="13" name="圖片版面配置區 12" descr="一張含有 天空, 水, 星星, 騎馬 的圖片&#10;&#10;自動產生的描述">
            <a:extLst>
              <a:ext uri="{FF2B5EF4-FFF2-40B4-BE49-F238E27FC236}">
                <a16:creationId xmlns:a16="http://schemas.microsoft.com/office/drawing/2014/main" id="{B820B698-1B57-40E0-AA55-9BBD4455510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7764" r="7764"/>
          <a:stretch>
            <a:fillRect/>
          </a:stretch>
        </p:blipFill>
        <p:spPr>
          <a:xfrm>
            <a:off x="5741581" y="0"/>
            <a:ext cx="6450418" cy="6944809"/>
          </a:xfrm>
        </p:spPr>
      </p:pic>
      <p:sp>
        <p:nvSpPr>
          <p:cNvPr id="3" name="文字方塊 2">
            <a:extLst>
              <a:ext uri="{FF2B5EF4-FFF2-40B4-BE49-F238E27FC236}">
                <a16:creationId xmlns:a16="http://schemas.microsoft.com/office/drawing/2014/main" id="{D1032D4A-08DA-46A5-ABBC-E454180E4085}"/>
              </a:ext>
            </a:extLst>
          </p:cNvPr>
          <p:cNvSpPr txBox="1"/>
          <p:nvPr/>
        </p:nvSpPr>
        <p:spPr>
          <a:xfrm>
            <a:off x="6337005" y="457200"/>
            <a:ext cx="5295014"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HK" sz="3200" b="1" i="0" u="none" strike="noStrike" kern="1200" cap="none" spc="0" normalizeH="0" baseline="0" noProof="0" dirty="0">
                <a:ln>
                  <a:noFill/>
                </a:ln>
                <a:solidFill>
                  <a:srgbClr val="44546A">
                    <a:lumMod val="20000"/>
                    <a:lumOff val="80000"/>
                  </a:srgbClr>
                </a:solidFill>
                <a:effectLst/>
                <a:uLnTx/>
                <a:uFillTx/>
                <a:latin typeface="Calibri" panose="020F0502020204030204"/>
                <a:ea typeface="新細明體" panose="02020500000000000000" pitchFamily="18" charset="-120"/>
                <a:cs typeface="+mn-cs"/>
              </a:rPr>
              <a:t>Instructions</a:t>
            </a:r>
            <a:endParaRPr kumimoji="0" lang="zh-HK" altLang="en-US" sz="3200" b="1" i="0" u="none" strike="noStrike" kern="1200" cap="none" spc="0" normalizeH="0" baseline="0" noProof="0" dirty="0">
              <a:ln>
                <a:noFill/>
              </a:ln>
              <a:solidFill>
                <a:srgbClr val="E7E6E6">
                  <a:lumMod val="90000"/>
                </a:srgbClr>
              </a:solidFill>
              <a:effectLst/>
              <a:uLnTx/>
              <a:uFillTx/>
              <a:latin typeface="Calibri" panose="020F0502020204030204"/>
              <a:ea typeface="新細明體" panose="02020500000000000000" pitchFamily="18" charset="-120"/>
              <a:cs typeface="+mn-cs"/>
            </a:endParaRPr>
          </a:p>
        </p:txBody>
      </p:sp>
      <p:sp>
        <p:nvSpPr>
          <p:cNvPr id="5" name="文字方塊 4">
            <a:extLst>
              <a:ext uri="{FF2B5EF4-FFF2-40B4-BE49-F238E27FC236}">
                <a16:creationId xmlns:a16="http://schemas.microsoft.com/office/drawing/2014/main" id="{781E022E-68D7-4325-9C2B-F948BCE9F088}"/>
              </a:ext>
            </a:extLst>
          </p:cNvPr>
          <p:cNvSpPr txBox="1"/>
          <p:nvPr/>
        </p:nvSpPr>
        <p:spPr>
          <a:xfrm>
            <a:off x="6216502" y="1711841"/>
            <a:ext cx="5536019" cy="5632311"/>
          </a:xfrm>
          <a:prstGeom prst="rect">
            <a:avLst/>
          </a:prstGeom>
          <a:noFill/>
        </p:spPr>
        <p:txBody>
          <a:bodyPr wrap="square" rtlCol="0">
            <a:spAutoFit/>
          </a:bodyPr>
          <a:lstStyle/>
          <a:p>
            <a:pPr marL="342900" marR="0" lvl="0" indent="-342900" algn="just" defTabSz="914400" rtl="0" eaLnBrk="1" fontAlgn="auto" latinLnBrk="0" hangingPunct="1">
              <a:lnSpc>
                <a:spcPct val="100000"/>
              </a:lnSpc>
              <a:spcBef>
                <a:spcPts val="0"/>
              </a:spcBef>
              <a:spcAft>
                <a:spcPts val="0"/>
              </a:spcAft>
              <a:buClrTx/>
              <a:buSzTx/>
              <a:buFontTx/>
              <a:buAutoNum type="arabicPeriod"/>
              <a:tabLst/>
              <a:defRPr/>
            </a:pPr>
            <a:r>
              <a:rPr kumimoji="0" lang="en-US" altLang="zh-HK" sz="1800" b="0" i="0" u="none" strike="noStrike" kern="1200" cap="none" spc="0" normalizeH="0" baseline="0" noProof="0" dirty="0">
                <a:ln>
                  <a:noFill/>
                </a:ln>
                <a:solidFill>
                  <a:srgbClr val="E7E6E6">
                    <a:lumMod val="90000"/>
                  </a:srgbClr>
                </a:solidFill>
                <a:effectLst/>
                <a:uLnTx/>
                <a:uFillTx/>
                <a:latin typeface="Calibri" panose="020F0502020204030204"/>
                <a:ea typeface="新細明體" panose="02020500000000000000" pitchFamily="18" charset="-120"/>
                <a:cs typeface="+mn-cs"/>
              </a:rPr>
              <a:t>Control the directions of the fighter aircraft by pressing the arrow keys</a:t>
            </a:r>
          </a:p>
          <a:p>
            <a:pPr marL="342900" marR="0" lvl="0" indent="-342900" algn="just" defTabSz="914400" rtl="0" eaLnBrk="1" fontAlgn="auto" latinLnBrk="0" hangingPunct="1">
              <a:lnSpc>
                <a:spcPct val="100000"/>
              </a:lnSpc>
              <a:spcBef>
                <a:spcPts val="0"/>
              </a:spcBef>
              <a:spcAft>
                <a:spcPts val="0"/>
              </a:spcAft>
              <a:buClrTx/>
              <a:buSzTx/>
              <a:buFontTx/>
              <a:buAutoNum type="arabicPeriod"/>
              <a:tabLst/>
              <a:defRPr/>
            </a:pPr>
            <a:endParaRPr kumimoji="0" lang="en-US" altLang="zh-HK" sz="1800" b="0" i="0" u="none" strike="noStrike" kern="1200" cap="none" spc="0" normalizeH="0" baseline="0" noProof="0" dirty="0">
              <a:ln>
                <a:noFill/>
              </a:ln>
              <a:solidFill>
                <a:srgbClr val="E7E6E6">
                  <a:lumMod val="90000"/>
                </a:srgbClr>
              </a:solidFill>
              <a:effectLst/>
              <a:uLnTx/>
              <a:uFillTx/>
              <a:latin typeface="Calibri" panose="020F0502020204030204"/>
              <a:ea typeface="新細明體" panose="02020500000000000000" pitchFamily="18" charset="-120"/>
              <a:cs typeface="+mn-cs"/>
            </a:endParaRPr>
          </a:p>
          <a:p>
            <a:pPr marL="342900" marR="0" lvl="0" indent="-342900" algn="just" defTabSz="914400" rtl="0" eaLnBrk="1" fontAlgn="auto" latinLnBrk="0" hangingPunct="1">
              <a:lnSpc>
                <a:spcPct val="100000"/>
              </a:lnSpc>
              <a:spcBef>
                <a:spcPts val="0"/>
              </a:spcBef>
              <a:spcAft>
                <a:spcPts val="0"/>
              </a:spcAft>
              <a:buClrTx/>
              <a:buSzTx/>
              <a:buFontTx/>
              <a:buAutoNum type="arabicPeriod"/>
              <a:tabLst/>
              <a:defRPr/>
            </a:pPr>
            <a:r>
              <a:rPr kumimoji="0" lang="en-US" altLang="zh-HK" sz="1800" b="0" i="0" u="none" strike="noStrike" kern="1200" cap="none" spc="0" normalizeH="0" baseline="0" noProof="0" dirty="0">
                <a:ln>
                  <a:noFill/>
                </a:ln>
                <a:solidFill>
                  <a:srgbClr val="E7E6E6">
                    <a:lumMod val="90000"/>
                  </a:srgbClr>
                </a:solidFill>
                <a:effectLst/>
                <a:uLnTx/>
                <a:uFillTx/>
                <a:latin typeface="Calibri" panose="020F0502020204030204"/>
                <a:ea typeface="新細明體" panose="02020500000000000000" pitchFamily="18" charset="-120"/>
                <a:cs typeface="+mn-cs"/>
              </a:rPr>
              <a:t>Press the Space button to attack enemies</a:t>
            </a:r>
          </a:p>
          <a:p>
            <a:pPr marL="342900" marR="0" lvl="0" indent="-342900" algn="just" defTabSz="914400" rtl="0" eaLnBrk="1" fontAlgn="auto" latinLnBrk="0" hangingPunct="1">
              <a:lnSpc>
                <a:spcPct val="100000"/>
              </a:lnSpc>
              <a:spcBef>
                <a:spcPts val="0"/>
              </a:spcBef>
              <a:spcAft>
                <a:spcPts val="0"/>
              </a:spcAft>
              <a:buClrTx/>
              <a:buSzTx/>
              <a:buFontTx/>
              <a:buAutoNum type="arabicPeriod"/>
              <a:tabLst/>
              <a:defRPr/>
            </a:pPr>
            <a:endParaRPr kumimoji="0" lang="en-US" altLang="zh-HK" sz="1800" b="0" i="0" u="none" strike="noStrike" kern="1200" cap="none" spc="0" normalizeH="0" baseline="0" noProof="0" dirty="0">
              <a:ln>
                <a:noFill/>
              </a:ln>
              <a:solidFill>
                <a:srgbClr val="E7E6E6">
                  <a:lumMod val="90000"/>
                </a:srgbClr>
              </a:solidFill>
              <a:effectLst/>
              <a:uLnTx/>
              <a:uFillTx/>
              <a:latin typeface="Calibri" panose="020F0502020204030204"/>
              <a:ea typeface="新細明體" panose="02020500000000000000" pitchFamily="18" charset="-120"/>
              <a:cs typeface="+mn-cs"/>
            </a:endParaRPr>
          </a:p>
          <a:p>
            <a:pPr marL="342900" marR="0" lvl="0" indent="-342900" algn="just" defTabSz="914400" rtl="0" eaLnBrk="1" fontAlgn="auto" latinLnBrk="0" hangingPunct="1">
              <a:lnSpc>
                <a:spcPct val="100000"/>
              </a:lnSpc>
              <a:spcBef>
                <a:spcPts val="0"/>
              </a:spcBef>
              <a:spcAft>
                <a:spcPts val="0"/>
              </a:spcAft>
              <a:buClrTx/>
              <a:buSzTx/>
              <a:buFontTx/>
              <a:buAutoNum type="arabicPeriod"/>
              <a:tabLst/>
              <a:defRPr/>
            </a:pPr>
            <a:r>
              <a:rPr kumimoji="0" lang="en-US" altLang="zh-HK" sz="1800" b="0" i="0" u="none" strike="noStrike" kern="1200" cap="none" spc="0" normalizeH="0" baseline="0" noProof="0" dirty="0">
                <a:ln>
                  <a:noFill/>
                </a:ln>
                <a:solidFill>
                  <a:srgbClr val="E7E6E6">
                    <a:lumMod val="90000"/>
                  </a:srgbClr>
                </a:solidFill>
                <a:effectLst/>
                <a:uLnTx/>
                <a:uFillTx/>
                <a:latin typeface="Calibri" panose="020F0502020204030204"/>
                <a:ea typeface="新細明體" panose="02020500000000000000" pitchFamily="18" charset="-120"/>
                <a:cs typeface="+mn-cs"/>
              </a:rPr>
              <a:t>Earning marks by defeating enemies, shooting down aerolites or evading the aerolites</a:t>
            </a:r>
          </a:p>
          <a:p>
            <a:pPr marL="342900" marR="0" lvl="0" indent="-342900" algn="just" defTabSz="914400" rtl="0" eaLnBrk="1" fontAlgn="auto" latinLnBrk="0" hangingPunct="1">
              <a:lnSpc>
                <a:spcPct val="100000"/>
              </a:lnSpc>
              <a:spcBef>
                <a:spcPts val="0"/>
              </a:spcBef>
              <a:spcAft>
                <a:spcPts val="0"/>
              </a:spcAft>
              <a:buClrTx/>
              <a:buSzTx/>
              <a:buFontTx/>
              <a:buAutoNum type="arabicPeriod"/>
              <a:tabLst/>
              <a:defRPr/>
            </a:pPr>
            <a:endParaRPr kumimoji="0" lang="en-US" altLang="zh-HK" sz="1800" b="0" i="0" u="none" strike="noStrike" kern="1200" cap="none" spc="0" normalizeH="0" baseline="0" noProof="0" dirty="0">
              <a:ln>
                <a:noFill/>
              </a:ln>
              <a:solidFill>
                <a:srgbClr val="E7E6E6">
                  <a:lumMod val="90000"/>
                </a:srgbClr>
              </a:solidFill>
              <a:effectLst/>
              <a:uLnTx/>
              <a:uFillTx/>
              <a:latin typeface="Calibri" panose="020F0502020204030204"/>
              <a:ea typeface="新細明體" panose="02020500000000000000" pitchFamily="18" charset="-120"/>
              <a:cs typeface="+mn-cs"/>
            </a:endParaRPr>
          </a:p>
          <a:p>
            <a:pPr marL="342900" marR="0" lvl="0" indent="-342900" algn="just" defTabSz="914400" rtl="0" eaLnBrk="1" fontAlgn="auto" latinLnBrk="0" hangingPunct="1">
              <a:lnSpc>
                <a:spcPct val="100000"/>
              </a:lnSpc>
              <a:spcBef>
                <a:spcPts val="0"/>
              </a:spcBef>
              <a:spcAft>
                <a:spcPts val="0"/>
              </a:spcAft>
              <a:buClrTx/>
              <a:buSzTx/>
              <a:buFontTx/>
              <a:buAutoNum type="arabicPeriod"/>
              <a:tabLst/>
              <a:defRPr/>
            </a:pPr>
            <a:r>
              <a:rPr kumimoji="0" lang="en-US" altLang="zh-HK" sz="1800" b="0" i="0" u="none" strike="noStrike" kern="1200" cap="none" spc="0" normalizeH="0" baseline="0" noProof="0" dirty="0">
                <a:ln>
                  <a:noFill/>
                </a:ln>
                <a:solidFill>
                  <a:srgbClr val="E7E6E6">
                    <a:lumMod val="90000"/>
                  </a:srgbClr>
                </a:solidFill>
                <a:effectLst/>
                <a:uLnTx/>
                <a:uFillTx/>
                <a:latin typeface="Calibri" panose="020F0502020204030204"/>
                <a:ea typeface="新細明體" panose="02020500000000000000" pitchFamily="18" charset="-120"/>
                <a:cs typeface="+mn-cs"/>
              </a:rPr>
              <a:t>Once the fighter aircraft is hit by enemies or aerolites, durability decreases.</a:t>
            </a:r>
          </a:p>
          <a:p>
            <a:pPr marL="342900" marR="0" lvl="0" indent="-342900" algn="just" defTabSz="914400" rtl="0" eaLnBrk="1" fontAlgn="auto" latinLnBrk="0" hangingPunct="1">
              <a:lnSpc>
                <a:spcPct val="100000"/>
              </a:lnSpc>
              <a:spcBef>
                <a:spcPts val="0"/>
              </a:spcBef>
              <a:spcAft>
                <a:spcPts val="0"/>
              </a:spcAft>
              <a:buClrTx/>
              <a:buSzTx/>
              <a:buFontTx/>
              <a:buAutoNum type="arabicPeriod"/>
              <a:tabLst/>
              <a:defRPr/>
            </a:pPr>
            <a:endParaRPr kumimoji="0" lang="en-US" altLang="zh-HK" sz="1800" b="0" i="0" u="none" strike="noStrike" kern="1200" cap="none" spc="0" normalizeH="0" baseline="0" noProof="0" dirty="0">
              <a:ln>
                <a:noFill/>
              </a:ln>
              <a:solidFill>
                <a:srgbClr val="E7E6E6">
                  <a:lumMod val="90000"/>
                </a:srgbClr>
              </a:solidFill>
              <a:effectLst/>
              <a:uLnTx/>
              <a:uFillTx/>
              <a:latin typeface="Calibri" panose="020F0502020204030204"/>
              <a:ea typeface="新細明體" panose="02020500000000000000" pitchFamily="18" charset="-120"/>
              <a:cs typeface="+mn-cs"/>
            </a:endParaRPr>
          </a:p>
          <a:p>
            <a:pPr marL="342900" marR="0" lvl="0" indent="-342900" algn="just" defTabSz="914400" rtl="0" eaLnBrk="1" fontAlgn="auto" latinLnBrk="0" hangingPunct="1">
              <a:lnSpc>
                <a:spcPct val="100000"/>
              </a:lnSpc>
              <a:spcBef>
                <a:spcPts val="0"/>
              </a:spcBef>
              <a:spcAft>
                <a:spcPts val="0"/>
              </a:spcAft>
              <a:buClrTx/>
              <a:buSzTx/>
              <a:buFontTx/>
              <a:buAutoNum type="arabicPeriod"/>
              <a:tabLst/>
              <a:defRPr/>
            </a:pPr>
            <a:r>
              <a:rPr kumimoji="0" lang="en-US" altLang="zh-HK" sz="1800" b="0" i="0" u="none" strike="noStrike" kern="1200" cap="none" spc="0" normalizeH="0" baseline="0" noProof="0" dirty="0">
                <a:ln>
                  <a:noFill/>
                </a:ln>
                <a:solidFill>
                  <a:srgbClr val="E7E6E6">
                    <a:lumMod val="90000"/>
                  </a:srgbClr>
                </a:solidFill>
                <a:effectLst/>
                <a:uLnTx/>
                <a:uFillTx/>
                <a:latin typeface="Calibri" panose="020F0502020204030204"/>
                <a:ea typeface="新細明體" panose="02020500000000000000" pitchFamily="18" charset="-120"/>
                <a:cs typeface="+mn-cs"/>
              </a:rPr>
              <a:t>When the durability becomes zero, the mission fails</a:t>
            </a:r>
          </a:p>
          <a:p>
            <a:pPr marL="342900" marR="0" lvl="0" indent="-342900" algn="just" defTabSz="914400" rtl="0" eaLnBrk="1" fontAlgn="auto" latinLnBrk="0" hangingPunct="1">
              <a:lnSpc>
                <a:spcPct val="100000"/>
              </a:lnSpc>
              <a:spcBef>
                <a:spcPts val="0"/>
              </a:spcBef>
              <a:spcAft>
                <a:spcPts val="0"/>
              </a:spcAft>
              <a:buClrTx/>
              <a:buSzTx/>
              <a:buFontTx/>
              <a:buAutoNum type="arabicPeriod"/>
              <a:tabLst/>
              <a:defRPr/>
            </a:pPr>
            <a:endParaRPr kumimoji="0" lang="en-US" altLang="zh-HK" sz="1800" b="0" i="0" u="none" strike="noStrike" kern="1200" cap="none" spc="0" normalizeH="0" baseline="0" noProof="0" dirty="0">
              <a:ln>
                <a:noFill/>
              </a:ln>
              <a:solidFill>
                <a:srgbClr val="E7E6E6">
                  <a:lumMod val="90000"/>
                </a:srgbClr>
              </a:solidFill>
              <a:effectLst/>
              <a:uLnTx/>
              <a:uFillTx/>
              <a:latin typeface="Calibri" panose="020F0502020204030204"/>
              <a:ea typeface="新細明體" panose="02020500000000000000" pitchFamily="18" charset="-120"/>
              <a:cs typeface="+mn-cs"/>
            </a:endParaRPr>
          </a:p>
          <a:p>
            <a:pPr marL="342900" marR="0" lvl="0" indent="-342900" algn="just" defTabSz="914400" rtl="0" eaLnBrk="1" fontAlgn="auto" latinLnBrk="0" hangingPunct="1">
              <a:lnSpc>
                <a:spcPct val="100000"/>
              </a:lnSpc>
              <a:spcBef>
                <a:spcPts val="0"/>
              </a:spcBef>
              <a:spcAft>
                <a:spcPts val="0"/>
              </a:spcAft>
              <a:buClrTx/>
              <a:buSzTx/>
              <a:buFontTx/>
              <a:buAutoNum type="arabicPeriod"/>
              <a:tabLst/>
              <a:defRPr/>
            </a:pPr>
            <a:r>
              <a:rPr kumimoji="0" lang="en-US" altLang="zh-HK" sz="1800" b="0" i="0" u="none" strike="noStrike" kern="1200" cap="none" spc="0" normalizeH="0" baseline="0" noProof="0" dirty="0">
                <a:ln>
                  <a:noFill/>
                </a:ln>
                <a:solidFill>
                  <a:srgbClr val="E7E6E6">
                    <a:lumMod val="90000"/>
                  </a:srgbClr>
                </a:solidFill>
                <a:effectLst/>
                <a:uLnTx/>
                <a:uFillTx/>
                <a:latin typeface="Calibri" panose="020F0502020204030204"/>
                <a:ea typeface="新細明體" panose="02020500000000000000" pitchFamily="18" charset="-120"/>
                <a:cs typeface="+mn-cs"/>
              </a:rPr>
              <a:t>Pause the game at any time by clicking the       button</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altLang="zh-HK" sz="1800" b="0" i="0" u="none" strike="noStrike" kern="1200" cap="none" spc="0" normalizeH="0" baseline="0" noProof="0" dirty="0">
              <a:ln>
                <a:noFill/>
              </a:ln>
              <a:solidFill>
                <a:srgbClr val="E7E6E6">
                  <a:lumMod val="90000"/>
                </a:srgbClr>
              </a:solidFill>
              <a:effectLst/>
              <a:uLnTx/>
              <a:uFillTx/>
              <a:latin typeface="Calibri" panose="020F0502020204030204"/>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HK" sz="1800" b="0" i="0" u="none" strike="noStrike" kern="1200" cap="none" spc="0" normalizeH="0" baseline="0" noProof="0" dirty="0">
                <a:ln>
                  <a:noFill/>
                </a:ln>
                <a:solidFill>
                  <a:srgbClr val="E7E6E6">
                    <a:lumMod val="90000"/>
                  </a:srgbClr>
                </a:solidFill>
                <a:effectLst/>
                <a:uLnTx/>
                <a:uFillTx/>
                <a:latin typeface="Calibri" panose="020F0502020204030204"/>
                <a:ea typeface="新細明體" panose="02020500000000000000" pitchFamily="18" charset="-120"/>
                <a:cs typeface="+mn-cs"/>
              </a:rPr>
              <a:t>  </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altLang="zh-HK" sz="1800" b="0" i="0" u="none" strike="noStrike" kern="1200" cap="none" spc="0" normalizeH="0" baseline="0" noProof="0" dirty="0">
              <a:ln>
                <a:noFill/>
              </a:ln>
              <a:solidFill>
                <a:srgbClr val="E7E6E6">
                  <a:lumMod val="90000"/>
                </a:srgbClr>
              </a:solidFill>
              <a:effectLst/>
              <a:uLnTx/>
              <a:uFillTx/>
              <a:latin typeface="Calibri" panose="020F0502020204030204"/>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HK" sz="1800" b="0" i="0" u="none" strike="noStrike" kern="1200" cap="none" spc="0" normalizeH="0" baseline="0" noProof="0" dirty="0">
              <a:ln>
                <a:noFill/>
              </a:ln>
              <a:solidFill>
                <a:srgbClr val="E7E6E6">
                  <a:lumMod val="90000"/>
                </a:srgbClr>
              </a:solidFill>
              <a:effectLst/>
              <a:uLnTx/>
              <a:uFillTx/>
              <a:latin typeface="Calibri" panose="020F0502020204030204"/>
              <a:ea typeface="新細明體" panose="02020500000000000000" pitchFamily="18" charset="-120"/>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altLang="zh-HK" sz="1800" b="0" i="0" u="none" strike="noStrike" kern="1200" cap="none" spc="0" normalizeH="0" baseline="0" noProof="0" dirty="0">
              <a:ln>
                <a:noFill/>
              </a:ln>
              <a:solidFill>
                <a:srgbClr val="E7E6E6">
                  <a:lumMod val="90000"/>
                </a:srgbClr>
              </a:solidFill>
              <a:effectLst/>
              <a:uLnTx/>
              <a:uFillTx/>
              <a:latin typeface="Calibri" panose="020F0502020204030204"/>
              <a:ea typeface="新細明體" panose="02020500000000000000" pitchFamily="18" charset="-120"/>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altLang="zh-HK" sz="1800" b="0" i="0" u="none" strike="noStrike" kern="1200" cap="none" spc="0" normalizeH="0" baseline="0" noProof="0" dirty="0">
              <a:ln>
                <a:noFill/>
              </a:ln>
              <a:solidFill>
                <a:srgbClr val="E7E6E6">
                  <a:lumMod val="90000"/>
                </a:srgbClr>
              </a:solidFill>
              <a:effectLst/>
              <a:uLnTx/>
              <a:uFillTx/>
              <a:latin typeface="Calibri" panose="020F0502020204030204"/>
              <a:ea typeface="新細明體" panose="02020500000000000000" pitchFamily="18" charset="-120"/>
              <a:cs typeface="+mn-cs"/>
            </a:endParaRPr>
          </a:p>
        </p:txBody>
      </p:sp>
      <p:pic>
        <p:nvPicPr>
          <p:cNvPr id="6" name="圖片 5">
            <a:extLst>
              <a:ext uri="{FF2B5EF4-FFF2-40B4-BE49-F238E27FC236}">
                <a16:creationId xmlns:a16="http://schemas.microsoft.com/office/drawing/2014/main" id="{CDF2F979-6AAC-467B-A59F-19D577B045A7}"/>
              </a:ext>
            </a:extLst>
          </p:cNvPr>
          <p:cNvPicPr>
            <a:picLocks noChangeAspect="1"/>
          </p:cNvPicPr>
          <p:nvPr/>
        </p:nvPicPr>
        <p:blipFill>
          <a:blip r:embed="rId3"/>
          <a:stretch>
            <a:fillRect/>
          </a:stretch>
        </p:blipFill>
        <p:spPr>
          <a:xfrm>
            <a:off x="10637154" y="5328743"/>
            <a:ext cx="274344" cy="262151"/>
          </a:xfrm>
          <a:prstGeom prst="rect">
            <a:avLst/>
          </a:prstGeom>
        </p:spPr>
      </p:pic>
      <p:pic>
        <p:nvPicPr>
          <p:cNvPr id="9" name="圖片 8" descr="一張含有 黑色, 標誌, 坐, 黑暗 的圖片&#10;&#10;自動產生的描述">
            <a:extLst>
              <a:ext uri="{FF2B5EF4-FFF2-40B4-BE49-F238E27FC236}">
                <a16:creationId xmlns:a16="http://schemas.microsoft.com/office/drawing/2014/main" id="{D44C3286-DF2F-4537-A0F5-D9757856AF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6550" y="5201027"/>
            <a:ext cx="2143125" cy="2143125"/>
          </a:xfrm>
          <a:prstGeom prst="rect">
            <a:avLst/>
          </a:prstGeom>
        </p:spPr>
      </p:pic>
    </p:spTree>
    <p:extLst>
      <p:ext uri="{BB962C8B-B14F-4D97-AF65-F5344CB8AC3E}">
        <p14:creationId xmlns:p14="http://schemas.microsoft.com/office/powerpoint/2010/main" val="3308556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6C7DC5-6CE8-46AA-BD6F-0400B7BB0B31}"/>
              </a:ext>
            </a:extLst>
          </p:cNvPr>
          <p:cNvSpPr>
            <a:spLocks noGrp="1"/>
          </p:cNvSpPr>
          <p:nvPr>
            <p:ph type="title"/>
          </p:nvPr>
        </p:nvSpPr>
        <p:spPr>
          <a:xfrm>
            <a:off x="648929" y="629266"/>
            <a:ext cx="3651467" cy="1676603"/>
          </a:xfrm>
        </p:spPr>
        <p:txBody>
          <a:bodyPr vert="horz" lIns="91440" tIns="45720" rIns="91440" bIns="45720" rtlCol="0" anchor="ctr">
            <a:normAutofit/>
          </a:bodyPr>
          <a:lstStyle/>
          <a:p>
            <a:r>
              <a:rPr lang="en-US" altLang="zh-HK" sz="4400" b="1" dirty="0">
                <a:solidFill>
                  <a:srgbClr val="002060"/>
                </a:solidFill>
              </a:rPr>
              <a:t>Storyboard</a:t>
            </a:r>
          </a:p>
        </p:txBody>
      </p:sp>
      <p:sp>
        <p:nvSpPr>
          <p:cNvPr id="4" name="文字版面配置區 3">
            <a:extLst>
              <a:ext uri="{FF2B5EF4-FFF2-40B4-BE49-F238E27FC236}">
                <a16:creationId xmlns:a16="http://schemas.microsoft.com/office/drawing/2014/main" id="{2A584384-C3EA-4C79-87B6-C6337458D597}"/>
              </a:ext>
            </a:extLst>
          </p:cNvPr>
          <p:cNvSpPr>
            <a:spLocks noGrp="1"/>
          </p:cNvSpPr>
          <p:nvPr>
            <p:ph type="body" sz="half" idx="2"/>
          </p:nvPr>
        </p:nvSpPr>
        <p:spPr>
          <a:xfrm>
            <a:off x="648931" y="2438400"/>
            <a:ext cx="3651466" cy="3785419"/>
          </a:xfrm>
        </p:spPr>
        <p:txBody>
          <a:bodyPr vert="horz" lIns="91440" tIns="45720" rIns="91440" bIns="45720" rtlCol="0">
            <a:normAutofit/>
          </a:bodyPr>
          <a:lstStyle/>
          <a:p>
            <a:pPr marL="285750" indent="-285750" algn="just">
              <a:buFont typeface="Wingdings" panose="05000000000000000000" pitchFamily="2" charset="2"/>
              <a:buChar char="l"/>
            </a:pPr>
            <a:r>
              <a:rPr lang="en-US" altLang="zh-HK" sz="2400" dirty="0">
                <a:solidFill>
                  <a:srgbClr val="002060"/>
                </a:solidFill>
              </a:rPr>
              <a:t>After the EXIT button is clicked by the player, the game exits</a:t>
            </a:r>
          </a:p>
          <a:p>
            <a:pPr marL="285750" indent="-285750" algn="just">
              <a:buFont typeface="Wingdings" panose="05000000000000000000" pitchFamily="2" charset="2"/>
              <a:buChar char="l"/>
            </a:pPr>
            <a:endParaRPr lang="en-US" altLang="zh-HK" sz="2400" dirty="0">
              <a:solidFill>
                <a:srgbClr val="002060"/>
              </a:solidFill>
            </a:endParaRPr>
          </a:p>
          <a:p>
            <a:pPr marL="342900" indent="-342900" algn="just">
              <a:buFont typeface="Wingdings" panose="05000000000000000000" pitchFamily="2" charset="2"/>
              <a:buChar char="Ø"/>
            </a:pPr>
            <a:r>
              <a:rPr lang="en-US" altLang="zh-HK" sz="2400" dirty="0">
                <a:solidFill>
                  <a:srgbClr val="002060"/>
                </a:solidFill>
              </a:rPr>
              <a:t>Game window is closed</a:t>
            </a:r>
          </a:p>
          <a:p>
            <a:pPr marL="285750" indent="-285750" algn="just">
              <a:buFont typeface="Wingdings" panose="05000000000000000000" pitchFamily="2" charset="2"/>
              <a:buChar char="l"/>
            </a:pPr>
            <a:endParaRPr lang="en-US" altLang="zh-HK" sz="1800" dirty="0">
              <a:solidFill>
                <a:srgbClr val="002060"/>
              </a:solidFill>
            </a:endParaRPr>
          </a:p>
        </p:txBody>
      </p:sp>
      <p:pic>
        <p:nvPicPr>
          <p:cNvPr id="6" name="圖片版面配置區 5" descr="一張含有 大自然, 紅色, 天空, 男人 的圖片&#10;&#10;自動產生的描述">
            <a:extLst>
              <a:ext uri="{FF2B5EF4-FFF2-40B4-BE49-F238E27FC236}">
                <a16:creationId xmlns:a16="http://schemas.microsoft.com/office/drawing/2014/main" id="{EA3FC04F-29B3-4880-8247-8431D361462F}"/>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3909" r="-2" b="-2"/>
          <a:stretch/>
        </p:blipFill>
        <p:spPr>
          <a:xfrm>
            <a:off x="5729468" y="10"/>
            <a:ext cx="6462531" cy="6857990"/>
          </a:xfrm>
          <a:prstGeom prst="rect">
            <a:avLst/>
          </a:prstGeom>
          <a:effectLst/>
        </p:spPr>
      </p:pic>
      <p:pic>
        <p:nvPicPr>
          <p:cNvPr id="5" name="圖片 4">
            <a:extLst>
              <a:ext uri="{FF2B5EF4-FFF2-40B4-BE49-F238E27FC236}">
                <a16:creationId xmlns:a16="http://schemas.microsoft.com/office/drawing/2014/main" id="{AA2B4ACC-3884-4A51-8C19-989C91921E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7643" y="0"/>
            <a:ext cx="334356" cy="324091"/>
          </a:xfrm>
          <a:prstGeom prst="rect">
            <a:avLst/>
          </a:prstGeom>
        </p:spPr>
      </p:pic>
      <p:sp>
        <p:nvSpPr>
          <p:cNvPr id="7" name="文字方塊 6">
            <a:extLst>
              <a:ext uri="{FF2B5EF4-FFF2-40B4-BE49-F238E27FC236}">
                <a16:creationId xmlns:a16="http://schemas.microsoft.com/office/drawing/2014/main" id="{796D30A2-4792-40F8-AFB9-D6CC9FA12A13}"/>
              </a:ext>
            </a:extLst>
          </p:cNvPr>
          <p:cNvSpPr txBox="1"/>
          <p:nvPr/>
        </p:nvSpPr>
        <p:spPr>
          <a:xfrm>
            <a:off x="5729468" y="0"/>
            <a:ext cx="1469985" cy="61555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HK" sz="1600" b="0" i="0" u="none" strike="noStrike" kern="1200" cap="none" spc="0" normalizeH="0" baseline="0" noProof="0" dirty="0">
                <a:ln>
                  <a:noFill/>
                </a:ln>
                <a:solidFill>
                  <a:srgbClr val="E7E6E6">
                    <a:lumMod val="90000"/>
                  </a:srgbClr>
                </a:solidFill>
                <a:effectLst/>
                <a:uLnTx/>
                <a:uFillTx/>
                <a:latin typeface="Calibri" panose="020F0502020204030204"/>
                <a:ea typeface="新細明體" panose="02020500000000000000" pitchFamily="18" charset="-120"/>
                <a:cs typeface="+mn-cs"/>
              </a:rPr>
              <a:t>Score</a:t>
            </a:r>
            <a:r>
              <a:rPr kumimoji="0" lang="en-US" altLang="zh-HK" sz="1800" b="0" i="0" u="none" strike="noStrike" kern="1200" cap="none" spc="0" normalizeH="0" baseline="0" noProof="0" dirty="0">
                <a:ln>
                  <a:noFill/>
                </a:ln>
                <a:solidFill>
                  <a:srgbClr val="E7E6E6">
                    <a:lumMod val="90000"/>
                  </a:srgbClr>
                </a:solidFill>
                <a:effectLst/>
                <a:uLnTx/>
                <a:uFillTx/>
                <a:latin typeface="Calibri" panose="020F0502020204030204"/>
                <a:ea typeface="新細明體" panose="02020500000000000000" pitchFamily="18" charset="-120"/>
                <a:cs typeface="+mn-cs"/>
              </a:rPr>
              <a:t>: </a:t>
            </a:r>
            <a:r>
              <a:rPr lang="en-US" altLang="zh-HK" sz="1600" dirty="0">
                <a:solidFill>
                  <a:srgbClr val="E7E6E6">
                    <a:lumMod val="90000"/>
                  </a:srgbClr>
                </a:solidFill>
                <a:latin typeface="Calibri" panose="020F0502020204030204"/>
                <a:ea typeface="新細明體" panose="02020500000000000000" pitchFamily="18" charset="-120"/>
              </a:rPr>
              <a:t>15</a:t>
            </a:r>
            <a:endParaRPr kumimoji="0" lang="en-US" altLang="zh-HK" sz="1600" b="0" i="0" u="none" strike="noStrike" kern="1200" cap="none" spc="0" normalizeH="0" baseline="0" noProof="0" dirty="0">
              <a:ln>
                <a:noFill/>
              </a:ln>
              <a:solidFill>
                <a:srgbClr val="E7E6E6">
                  <a:lumMod val="90000"/>
                </a:srgbClr>
              </a:solidFill>
              <a:effectLst/>
              <a:uLnTx/>
              <a:uFillTx/>
              <a:latin typeface="Calibri" panose="020F0502020204030204"/>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HK" sz="1600" b="0" i="0" u="none" strike="noStrike" kern="1200" cap="none" spc="0" normalizeH="0" baseline="0" noProof="0" dirty="0">
                <a:ln>
                  <a:noFill/>
                </a:ln>
                <a:solidFill>
                  <a:srgbClr val="E7E6E6">
                    <a:lumMod val="90000"/>
                  </a:srgbClr>
                </a:solidFill>
                <a:effectLst/>
                <a:uLnTx/>
                <a:uFillTx/>
                <a:latin typeface="Calibri" panose="020F0502020204030204"/>
                <a:ea typeface="新細明體" panose="02020500000000000000" pitchFamily="18" charset="-120"/>
                <a:cs typeface="+mn-cs"/>
              </a:rPr>
              <a:t>Durability: </a:t>
            </a:r>
            <a:endParaRPr kumimoji="0" lang="zh-HK" altLang="en-US" sz="1600" b="0" i="0" u="none" strike="noStrike" kern="1200" cap="none" spc="0" normalizeH="0" baseline="0" noProof="0" dirty="0">
              <a:ln>
                <a:noFill/>
              </a:ln>
              <a:solidFill>
                <a:srgbClr val="E7E6E6">
                  <a:lumMod val="90000"/>
                </a:srgbClr>
              </a:solidFill>
              <a:effectLst/>
              <a:uLnTx/>
              <a:uFillTx/>
              <a:latin typeface="Calibri" panose="020F0502020204030204"/>
              <a:ea typeface="新細明體" panose="02020500000000000000" pitchFamily="18" charset="-120"/>
              <a:cs typeface="+mn-cs"/>
            </a:endParaRPr>
          </a:p>
        </p:txBody>
      </p:sp>
      <p:pic>
        <p:nvPicPr>
          <p:cNvPr id="11" name="圖片 10" descr="一張含有 飛機 的圖片&#10;&#10;自動產生的描述">
            <a:extLst>
              <a:ext uri="{FF2B5EF4-FFF2-40B4-BE49-F238E27FC236}">
                <a16:creationId xmlns:a16="http://schemas.microsoft.com/office/drawing/2014/main" id="{73BAA680-380A-4BC3-BF7F-BEF0A59EAD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2150" y="5783134"/>
            <a:ext cx="2037165" cy="1151841"/>
          </a:xfrm>
          <a:prstGeom prst="rect">
            <a:avLst/>
          </a:prstGeom>
        </p:spPr>
      </p:pic>
      <p:pic>
        <p:nvPicPr>
          <p:cNvPr id="13" name="圖片 12" descr="一張含有 黑色, 手機, 行動電話, 電腦 的圖片&#10;&#10;自動產生的描述">
            <a:extLst>
              <a:ext uri="{FF2B5EF4-FFF2-40B4-BE49-F238E27FC236}">
                <a16:creationId xmlns:a16="http://schemas.microsoft.com/office/drawing/2014/main" id="{C6280B6E-0655-439C-8444-C2B4C20002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10890" y="777598"/>
            <a:ext cx="1899683" cy="1204751"/>
          </a:xfrm>
          <a:prstGeom prst="rect">
            <a:avLst/>
          </a:prstGeom>
        </p:spPr>
      </p:pic>
      <p:pic>
        <p:nvPicPr>
          <p:cNvPr id="17" name="圖片 16">
            <a:extLst>
              <a:ext uri="{FF2B5EF4-FFF2-40B4-BE49-F238E27FC236}">
                <a16:creationId xmlns:a16="http://schemas.microsoft.com/office/drawing/2014/main" id="{B860964F-DBD8-4A8D-998C-24A515A660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79757" y="2724861"/>
            <a:ext cx="161948" cy="333422"/>
          </a:xfrm>
          <a:prstGeom prst="rect">
            <a:avLst/>
          </a:prstGeom>
        </p:spPr>
      </p:pic>
      <p:pic>
        <p:nvPicPr>
          <p:cNvPr id="19" name="圖片 18">
            <a:extLst>
              <a:ext uri="{FF2B5EF4-FFF2-40B4-BE49-F238E27FC236}">
                <a16:creationId xmlns:a16="http://schemas.microsoft.com/office/drawing/2014/main" id="{2AEF5A4A-34C9-4422-BCE0-034D68389B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79757" y="2104978"/>
            <a:ext cx="161948" cy="333422"/>
          </a:xfrm>
          <a:prstGeom prst="rect">
            <a:avLst/>
          </a:prstGeom>
        </p:spPr>
      </p:pic>
      <p:pic>
        <p:nvPicPr>
          <p:cNvPr id="21" name="圖片 20">
            <a:extLst>
              <a:ext uri="{FF2B5EF4-FFF2-40B4-BE49-F238E27FC236}">
                <a16:creationId xmlns:a16="http://schemas.microsoft.com/office/drawing/2014/main" id="{26ED7769-BE7C-47D2-B866-39C621DD67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79757" y="3549319"/>
            <a:ext cx="161948" cy="333422"/>
          </a:xfrm>
          <a:prstGeom prst="rect">
            <a:avLst/>
          </a:prstGeom>
        </p:spPr>
      </p:pic>
      <p:pic>
        <p:nvPicPr>
          <p:cNvPr id="23" name="圖片 22">
            <a:extLst>
              <a:ext uri="{FF2B5EF4-FFF2-40B4-BE49-F238E27FC236}">
                <a16:creationId xmlns:a16="http://schemas.microsoft.com/office/drawing/2014/main" id="{93C7A23C-3D42-4360-BB23-8D20390E1E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79757" y="4619938"/>
            <a:ext cx="161948" cy="333422"/>
          </a:xfrm>
          <a:prstGeom prst="rect">
            <a:avLst/>
          </a:prstGeom>
        </p:spPr>
      </p:pic>
      <p:pic>
        <p:nvPicPr>
          <p:cNvPr id="25" name="圖片 24">
            <a:extLst>
              <a:ext uri="{FF2B5EF4-FFF2-40B4-BE49-F238E27FC236}">
                <a16:creationId xmlns:a16="http://schemas.microsoft.com/office/drawing/2014/main" id="{7E83D903-D3C3-4C8F-BF98-8457CFC4C6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79757" y="5523846"/>
            <a:ext cx="161948" cy="333422"/>
          </a:xfrm>
          <a:prstGeom prst="rect">
            <a:avLst/>
          </a:prstGeom>
        </p:spPr>
      </p:pic>
      <p:pic>
        <p:nvPicPr>
          <p:cNvPr id="27" name="圖片 26" descr="一張含有 刀, 坐 的圖片&#10;&#10;自動產生的描述">
            <a:extLst>
              <a:ext uri="{FF2B5EF4-FFF2-40B4-BE49-F238E27FC236}">
                <a16:creationId xmlns:a16="http://schemas.microsoft.com/office/drawing/2014/main" id="{E5CBAF76-46E1-4BDC-8D69-46A5E1665D5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27104" y="3698909"/>
            <a:ext cx="1274711" cy="956585"/>
          </a:xfrm>
          <a:prstGeom prst="rect">
            <a:avLst/>
          </a:prstGeom>
        </p:spPr>
      </p:pic>
      <p:pic>
        <p:nvPicPr>
          <p:cNvPr id="29" name="圖片 28" descr="一張含有 傘, 風箏 的圖片&#10;&#10;自動產生的描述">
            <a:extLst>
              <a:ext uri="{FF2B5EF4-FFF2-40B4-BE49-F238E27FC236}">
                <a16:creationId xmlns:a16="http://schemas.microsoft.com/office/drawing/2014/main" id="{514C0DF5-2816-4179-A46A-4B025714966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061419" y="3644140"/>
            <a:ext cx="1151842" cy="1151842"/>
          </a:xfrm>
          <a:prstGeom prst="rect">
            <a:avLst/>
          </a:prstGeom>
        </p:spPr>
      </p:pic>
      <p:sp>
        <p:nvSpPr>
          <p:cNvPr id="30" name="文字方塊 29">
            <a:extLst>
              <a:ext uri="{FF2B5EF4-FFF2-40B4-BE49-F238E27FC236}">
                <a16:creationId xmlns:a16="http://schemas.microsoft.com/office/drawing/2014/main" id="{811EFD53-1CC3-4E06-B543-01E1D6574EB5}"/>
              </a:ext>
            </a:extLst>
          </p:cNvPr>
          <p:cNvSpPr txBox="1"/>
          <p:nvPr/>
        </p:nvSpPr>
        <p:spPr>
          <a:xfrm>
            <a:off x="6079909" y="2383501"/>
            <a:ext cx="5761643"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HK" sz="8000" b="0" i="0" u="none" strike="noStrike" kern="1200" cap="none" spc="0" normalizeH="0" baseline="0" noProof="0" dirty="0">
                <a:ln>
                  <a:noFill/>
                </a:ln>
                <a:solidFill>
                  <a:srgbClr val="E7E6E6"/>
                </a:solidFill>
                <a:effectLst/>
                <a:uLnTx/>
                <a:uFillTx/>
                <a:latin typeface="Calibri" panose="020F0502020204030204"/>
                <a:ea typeface="新細明體" panose="02020500000000000000" pitchFamily="18" charset="-120"/>
                <a:cs typeface="+mn-cs"/>
              </a:rPr>
              <a:t>Mission fails</a:t>
            </a:r>
            <a:endParaRPr kumimoji="0" lang="zh-HK" altLang="en-US" sz="8000" b="0" i="0" u="none" strike="noStrike" kern="1200" cap="none" spc="0" normalizeH="0" baseline="0" noProof="0" dirty="0">
              <a:ln>
                <a:noFill/>
              </a:ln>
              <a:solidFill>
                <a:srgbClr val="E7E6E6"/>
              </a:solidFill>
              <a:effectLst/>
              <a:uLnTx/>
              <a:uFillTx/>
              <a:latin typeface="Calibri" panose="020F0502020204030204"/>
              <a:ea typeface="新細明體" panose="02020500000000000000" pitchFamily="18" charset="-120"/>
              <a:cs typeface="+mn-cs"/>
            </a:endParaRPr>
          </a:p>
        </p:txBody>
      </p:sp>
      <p:pic>
        <p:nvPicPr>
          <p:cNvPr id="32" name="圖片 31" descr="一張含有 物件, 時鐘, 畫畫, 黑色 的圖片&#10;&#10;自動產生的描述">
            <a:extLst>
              <a:ext uri="{FF2B5EF4-FFF2-40B4-BE49-F238E27FC236}">
                <a16:creationId xmlns:a16="http://schemas.microsoft.com/office/drawing/2014/main" id="{3974A6CA-886D-4AD4-BA2F-FA2498007D7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35346" y="4011505"/>
            <a:ext cx="1450770" cy="550018"/>
          </a:xfrm>
          <a:prstGeom prst="rect">
            <a:avLst/>
          </a:prstGeom>
        </p:spPr>
      </p:pic>
      <p:pic>
        <p:nvPicPr>
          <p:cNvPr id="34" name="圖片 33" descr="一張含有 畫畫, 時鐘, 標誌 的圖片&#10;&#10;自動產生的描述">
            <a:extLst>
              <a:ext uri="{FF2B5EF4-FFF2-40B4-BE49-F238E27FC236}">
                <a16:creationId xmlns:a16="http://schemas.microsoft.com/office/drawing/2014/main" id="{6D34B525-E70D-4EB1-BB26-188B69032AA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35345" y="4870031"/>
            <a:ext cx="1488413" cy="637891"/>
          </a:xfrm>
          <a:prstGeom prst="rect">
            <a:avLst/>
          </a:prstGeom>
        </p:spPr>
      </p:pic>
    </p:spTree>
    <p:extLst>
      <p:ext uri="{BB962C8B-B14F-4D97-AF65-F5344CB8AC3E}">
        <p14:creationId xmlns:p14="http://schemas.microsoft.com/office/powerpoint/2010/main" val="2926370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6C7DC5-6CE8-46AA-BD6F-0400B7BB0B31}"/>
              </a:ext>
            </a:extLst>
          </p:cNvPr>
          <p:cNvSpPr>
            <a:spLocks noGrp="1"/>
          </p:cNvSpPr>
          <p:nvPr>
            <p:ph type="title"/>
          </p:nvPr>
        </p:nvSpPr>
        <p:spPr>
          <a:xfrm>
            <a:off x="648929" y="629266"/>
            <a:ext cx="3651467" cy="1676603"/>
          </a:xfrm>
        </p:spPr>
        <p:txBody>
          <a:bodyPr vert="horz" lIns="91440" tIns="45720" rIns="91440" bIns="45720" rtlCol="0" anchor="ctr">
            <a:normAutofit/>
          </a:bodyPr>
          <a:lstStyle/>
          <a:p>
            <a:r>
              <a:rPr lang="en-US" altLang="zh-HK" sz="4400" b="1" dirty="0">
                <a:solidFill>
                  <a:srgbClr val="002060"/>
                </a:solidFill>
              </a:rPr>
              <a:t>Storyboard</a:t>
            </a:r>
          </a:p>
        </p:txBody>
      </p:sp>
      <p:sp>
        <p:nvSpPr>
          <p:cNvPr id="4" name="文字版面配置區 3">
            <a:extLst>
              <a:ext uri="{FF2B5EF4-FFF2-40B4-BE49-F238E27FC236}">
                <a16:creationId xmlns:a16="http://schemas.microsoft.com/office/drawing/2014/main" id="{2A584384-C3EA-4C79-87B6-C6337458D597}"/>
              </a:ext>
            </a:extLst>
          </p:cNvPr>
          <p:cNvSpPr>
            <a:spLocks noGrp="1"/>
          </p:cNvSpPr>
          <p:nvPr>
            <p:ph type="body" sz="half" idx="2"/>
          </p:nvPr>
        </p:nvSpPr>
        <p:spPr>
          <a:xfrm>
            <a:off x="648931" y="2438400"/>
            <a:ext cx="3651466" cy="3785419"/>
          </a:xfrm>
        </p:spPr>
        <p:txBody>
          <a:bodyPr vert="horz" lIns="91440" tIns="45720" rIns="91440" bIns="45720" rtlCol="0">
            <a:normAutofit/>
          </a:bodyPr>
          <a:lstStyle/>
          <a:p>
            <a:pPr marL="342900" indent="-342900" algn="just">
              <a:buFont typeface="Wingdings" panose="05000000000000000000" pitchFamily="2" charset="2"/>
              <a:buChar char="l"/>
            </a:pPr>
            <a:r>
              <a:rPr lang="en-US" altLang="zh-HK" sz="2000" dirty="0">
                <a:solidFill>
                  <a:srgbClr val="002060"/>
                </a:solidFill>
              </a:rPr>
              <a:t>If the    button is clicked by the player in the middle of the game</a:t>
            </a:r>
          </a:p>
          <a:p>
            <a:pPr marL="285750" indent="-285750" algn="just">
              <a:buFont typeface="Wingdings" panose="05000000000000000000" pitchFamily="2" charset="2"/>
              <a:buChar char="l"/>
            </a:pPr>
            <a:endParaRPr lang="en-US" altLang="zh-HK" sz="2000" dirty="0">
              <a:solidFill>
                <a:srgbClr val="002060"/>
              </a:solidFill>
            </a:endParaRPr>
          </a:p>
          <a:p>
            <a:pPr marL="342900" indent="-342900" algn="just">
              <a:buFont typeface="Wingdings" panose="05000000000000000000" pitchFamily="2" charset="2"/>
              <a:buChar char="Ø"/>
            </a:pPr>
            <a:r>
              <a:rPr lang="en-US" altLang="zh-HK" sz="2000" dirty="0">
                <a:solidFill>
                  <a:srgbClr val="002060"/>
                </a:solidFill>
              </a:rPr>
              <a:t>Display “Game Paused” message</a:t>
            </a:r>
          </a:p>
          <a:p>
            <a:pPr marL="342900" indent="-342900" algn="just">
              <a:buFont typeface="Wingdings" panose="05000000000000000000" pitchFamily="2" charset="2"/>
              <a:buChar char="Ø"/>
            </a:pPr>
            <a:r>
              <a:rPr lang="en-US" altLang="zh-HK" sz="2000" dirty="0">
                <a:solidFill>
                  <a:srgbClr val="002060"/>
                </a:solidFill>
              </a:rPr>
              <a:t>Display the RESUME button</a:t>
            </a:r>
          </a:p>
          <a:p>
            <a:pPr marL="342900" indent="-342900" algn="just">
              <a:buFont typeface="Wingdings" panose="05000000000000000000" pitchFamily="2" charset="2"/>
              <a:buChar char="Ø"/>
            </a:pPr>
            <a:r>
              <a:rPr lang="en-US" altLang="zh-HK" sz="2000" dirty="0">
                <a:solidFill>
                  <a:srgbClr val="002060"/>
                </a:solidFill>
              </a:rPr>
              <a:t>Display the RESTART  button</a:t>
            </a:r>
          </a:p>
          <a:p>
            <a:pPr marL="342900" indent="-342900" algn="just">
              <a:buFont typeface="Wingdings" panose="05000000000000000000" pitchFamily="2" charset="2"/>
              <a:buChar char="Ø"/>
            </a:pPr>
            <a:r>
              <a:rPr lang="en-US" altLang="zh-HK" sz="2000" dirty="0">
                <a:solidFill>
                  <a:srgbClr val="002060"/>
                </a:solidFill>
              </a:rPr>
              <a:t>Display the EXIT button</a:t>
            </a:r>
          </a:p>
          <a:p>
            <a:pPr marL="285750" indent="-285750" algn="just">
              <a:buFont typeface="Wingdings" panose="05000000000000000000" pitchFamily="2" charset="2"/>
              <a:buChar char="l"/>
            </a:pPr>
            <a:endParaRPr lang="en-US" altLang="zh-HK" sz="1800" dirty="0">
              <a:solidFill>
                <a:srgbClr val="002060"/>
              </a:solidFill>
            </a:endParaRPr>
          </a:p>
        </p:txBody>
      </p:sp>
      <p:pic>
        <p:nvPicPr>
          <p:cNvPr id="6" name="圖片版面配置區 5" descr="一張含有 大自然, 紅色, 天空, 男人 的圖片&#10;&#10;自動產生的描述">
            <a:extLst>
              <a:ext uri="{FF2B5EF4-FFF2-40B4-BE49-F238E27FC236}">
                <a16:creationId xmlns:a16="http://schemas.microsoft.com/office/drawing/2014/main" id="{EA3FC04F-29B3-4880-8247-8431D361462F}"/>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3909" r="-2" b="-2"/>
          <a:stretch/>
        </p:blipFill>
        <p:spPr>
          <a:xfrm>
            <a:off x="5729468" y="10"/>
            <a:ext cx="6462531" cy="6857990"/>
          </a:xfrm>
          <a:prstGeom prst="rect">
            <a:avLst/>
          </a:prstGeom>
          <a:effectLst/>
        </p:spPr>
      </p:pic>
      <p:pic>
        <p:nvPicPr>
          <p:cNvPr id="5" name="圖片 4">
            <a:extLst>
              <a:ext uri="{FF2B5EF4-FFF2-40B4-BE49-F238E27FC236}">
                <a16:creationId xmlns:a16="http://schemas.microsoft.com/office/drawing/2014/main" id="{AA2B4ACC-3884-4A51-8C19-989C91921E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7643" y="0"/>
            <a:ext cx="334356" cy="324091"/>
          </a:xfrm>
          <a:prstGeom prst="rect">
            <a:avLst/>
          </a:prstGeom>
        </p:spPr>
      </p:pic>
      <p:sp>
        <p:nvSpPr>
          <p:cNvPr id="7" name="文字方塊 6">
            <a:extLst>
              <a:ext uri="{FF2B5EF4-FFF2-40B4-BE49-F238E27FC236}">
                <a16:creationId xmlns:a16="http://schemas.microsoft.com/office/drawing/2014/main" id="{796D30A2-4792-40F8-AFB9-D6CC9FA12A13}"/>
              </a:ext>
            </a:extLst>
          </p:cNvPr>
          <p:cNvSpPr txBox="1"/>
          <p:nvPr/>
        </p:nvSpPr>
        <p:spPr>
          <a:xfrm>
            <a:off x="5729468" y="0"/>
            <a:ext cx="1469985" cy="61555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HK" sz="1600" b="0" i="0" u="none" strike="noStrike" kern="1200" cap="none" spc="0" normalizeH="0" baseline="0" noProof="0" dirty="0">
                <a:ln>
                  <a:noFill/>
                </a:ln>
                <a:solidFill>
                  <a:srgbClr val="E7E6E6">
                    <a:lumMod val="90000"/>
                  </a:srgbClr>
                </a:solidFill>
                <a:effectLst/>
                <a:uLnTx/>
                <a:uFillTx/>
                <a:latin typeface="Calibri" panose="020F0502020204030204"/>
                <a:ea typeface="新細明體" panose="02020500000000000000" pitchFamily="18" charset="-120"/>
                <a:cs typeface="+mn-cs"/>
              </a:rPr>
              <a:t>Score</a:t>
            </a:r>
            <a:r>
              <a:rPr kumimoji="0" lang="en-US" altLang="zh-HK" sz="1800" b="0" i="0" u="none" strike="noStrike" kern="1200" cap="none" spc="0" normalizeH="0" baseline="0" noProof="0" dirty="0">
                <a:ln>
                  <a:noFill/>
                </a:ln>
                <a:solidFill>
                  <a:srgbClr val="E7E6E6">
                    <a:lumMod val="90000"/>
                  </a:srgbClr>
                </a:solidFill>
                <a:effectLst/>
                <a:uLnTx/>
                <a:uFillTx/>
                <a:latin typeface="Calibri" panose="020F0502020204030204"/>
                <a:ea typeface="新細明體" panose="02020500000000000000" pitchFamily="18" charset="-120"/>
                <a:cs typeface="+mn-cs"/>
              </a:rPr>
              <a:t>: </a:t>
            </a:r>
            <a:r>
              <a:rPr lang="en-US" altLang="zh-HK" sz="1600" dirty="0">
                <a:solidFill>
                  <a:srgbClr val="E7E6E6">
                    <a:lumMod val="90000"/>
                  </a:srgbClr>
                </a:solidFill>
                <a:latin typeface="Calibri" panose="020F0502020204030204"/>
                <a:ea typeface="新細明體" panose="02020500000000000000" pitchFamily="18" charset="-120"/>
              </a:rPr>
              <a:t>15</a:t>
            </a:r>
            <a:endParaRPr kumimoji="0" lang="en-US" altLang="zh-HK" sz="1600" b="0" i="0" u="none" strike="noStrike" kern="1200" cap="none" spc="0" normalizeH="0" baseline="0" noProof="0" dirty="0">
              <a:ln>
                <a:noFill/>
              </a:ln>
              <a:solidFill>
                <a:srgbClr val="E7E6E6">
                  <a:lumMod val="90000"/>
                </a:srgbClr>
              </a:solidFill>
              <a:effectLst/>
              <a:uLnTx/>
              <a:uFillTx/>
              <a:latin typeface="Calibri" panose="020F0502020204030204"/>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HK" sz="1600" b="0" i="0" u="none" strike="noStrike" kern="1200" cap="none" spc="0" normalizeH="0" baseline="0" noProof="0" dirty="0">
                <a:ln>
                  <a:noFill/>
                </a:ln>
                <a:solidFill>
                  <a:srgbClr val="E7E6E6">
                    <a:lumMod val="90000"/>
                  </a:srgbClr>
                </a:solidFill>
                <a:effectLst/>
                <a:uLnTx/>
                <a:uFillTx/>
                <a:latin typeface="Calibri" panose="020F0502020204030204"/>
                <a:ea typeface="新細明體" panose="02020500000000000000" pitchFamily="18" charset="-120"/>
                <a:cs typeface="+mn-cs"/>
              </a:rPr>
              <a:t>Durability: </a:t>
            </a:r>
            <a:endParaRPr kumimoji="0" lang="zh-HK" altLang="en-US" sz="1600" b="0" i="0" u="none" strike="noStrike" kern="1200" cap="none" spc="0" normalizeH="0" baseline="0" noProof="0" dirty="0">
              <a:ln>
                <a:noFill/>
              </a:ln>
              <a:solidFill>
                <a:srgbClr val="E7E6E6">
                  <a:lumMod val="90000"/>
                </a:srgbClr>
              </a:solidFill>
              <a:effectLst/>
              <a:uLnTx/>
              <a:uFillTx/>
              <a:latin typeface="Calibri" panose="020F0502020204030204"/>
              <a:ea typeface="新細明體" panose="02020500000000000000" pitchFamily="18" charset="-120"/>
              <a:cs typeface="+mn-cs"/>
            </a:endParaRPr>
          </a:p>
        </p:txBody>
      </p:sp>
      <p:pic>
        <p:nvPicPr>
          <p:cNvPr id="11" name="圖片 10" descr="一張含有 飛機 的圖片&#10;&#10;自動產生的描述">
            <a:extLst>
              <a:ext uri="{FF2B5EF4-FFF2-40B4-BE49-F238E27FC236}">
                <a16:creationId xmlns:a16="http://schemas.microsoft.com/office/drawing/2014/main" id="{73BAA680-380A-4BC3-BF7F-BEF0A59EAD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2150" y="5783134"/>
            <a:ext cx="2037165" cy="1151841"/>
          </a:xfrm>
          <a:prstGeom prst="rect">
            <a:avLst/>
          </a:prstGeom>
        </p:spPr>
      </p:pic>
      <p:pic>
        <p:nvPicPr>
          <p:cNvPr id="13" name="圖片 12" descr="一張含有 黑色, 手機, 行動電話, 電腦 的圖片&#10;&#10;自動產生的描述">
            <a:extLst>
              <a:ext uri="{FF2B5EF4-FFF2-40B4-BE49-F238E27FC236}">
                <a16:creationId xmlns:a16="http://schemas.microsoft.com/office/drawing/2014/main" id="{C6280B6E-0655-439C-8444-C2B4C20002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10890" y="777598"/>
            <a:ext cx="1899683" cy="1204751"/>
          </a:xfrm>
          <a:prstGeom prst="rect">
            <a:avLst/>
          </a:prstGeom>
        </p:spPr>
      </p:pic>
      <p:pic>
        <p:nvPicPr>
          <p:cNvPr id="17" name="圖片 16">
            <a:extLst>
              <a:ext uri="{FF2B5EF4-FFF2-40B4-BE49-F238E27FC236}">
                <a16:creationId xmlns:a16="http://schemas.microsoft.com/office/drawing/2014/main" id="{B860964F-DBD8-4A8D-998C-24A515A660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79757" y="2724861"/>
            <a:ext cx="161948" cy="333422"/>
          </a:xfrm>
          <a:prstGeom prst="rect">
            <a:avLst/>
          </a:prstGeom>
        </p:spPr>
      </p:pic>
      <p:pic>
        <p:nvPicPr>
          <p:cNvPr id="19" name="圖片 18">
            <a:extLst>
              <a:ext uri="{FF2B5EF4-FFF2-40B4-BE49-F238E27FC236}">
                <a16:creationId xmlns:a16="http://schemas.microsoft.com/office/drawing/2014/main" id="{2AEF5A4A-34C9-4422-BCE0-034D68389B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79757" y="2104978"/>
            <a:ext cx="161948" cy="333422"/>
          </a:xfrm>
          <a:prstGeom prst="rect">
            <a:avLst/>
          </a:prstGeom>
        </p:spPr>
      </p:pic>
      <p:pic>
        <p:nvPicPr>
          <p:cNvPr id="21" name="圖片 20">
            <a:extLst>
              <a:ext uri="{FF2B5EF4-FFF2-40B4-BE49-F238E27FC236}">
                <a16:creationId xmlns:a16="http://schemas.microsoft.com/office/drawing/2014/main" id="{26ED7769-BE7C-47D2-B866-39C621DD67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79757" y="3549319"/>
            <a:ext cx="161948" cy="333422"/>
          </a:xfrm>
          <a:prstGeom prst="rect">
            <a:avLst/>
          </a:prstGeom>
        </p:spPr>
      </p:pic>
      <p:pic>
        <p:nvPicPr>
          <p:cNvPr id="23" name="圖片 22">
            <a:extLst>
              <a:ext uri="{FF2B5EF4-FFF2-40B4-BE49-F238E27FC236}">
                <a16:creationId xmlns:a16="http://schemas.microsoft.com/office/drawing/2014/main" id="{93C7A23C-3D42-4360-BB23-8D20390E1E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79757" y="4619938"/>
            <a:ext cx="161948" cy="333422"/>
          </a:xfrm>
          <a:prstGeom prst="rect">
            <a:avLst/>
          </a:prstGeom>
        </p:spPr>
      </p:pic>
      <p:pic>
        <p:nvPicPr>
          <p:cNvPr id="25" name="圖片 24">
            <a:extLst>
              <a:ext uri="{FF2B5EF4-FFF2-40B4-BE49-F238E27FC236}">
                <a16:creationId xmlns:a16="http://schemas.microsoft.com/office/drawing/2014/main" id="{7E83D903-D3C3-4C8F-BF98-8457CFC4C6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79757" y="5523846"/>
            <a:ext cx="161948" cy="333422"/>
          </a:xfrm>
          <a:prstGeom prst="rect">
            <a:avLst/>
          </a:prstGeom>
        </p:spPr>
      </p:pic>
      <p:pic>
        <p:nvPicPr>
          <p:cNvPr id="27" name="圖片 26" descr="一張含有 刀, 坐 的圖片&#10;&#10;自動產生的描述">
            <a:extLst>
              <a:ext uri="{FF2B5EF4-FFF2-40B4-BE49-F238E27FC236}">
                <a16:creationId xmlns:a16="http://schemas.microsoft.com/office/drawing/2014/main" id="{E5CBAF76-46E1-4BDC-8D69-46A5E1665D5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27104" y="3698909"/>
            <a:ext cx="1274711" cy="956585"/>
          </a:xfrm>
          <a:prstGeom prst="rect">
            <a:avLst/>
          </a:prstGeom>
        </p:spPr>
      </p:pic>
      <p:pic>
        <p:nvPicPr>
          <p:cNvPr id="29" name="圖片 28" descr="一張含有 傘, 風箏 的圖片&#10;&#10;自動產生的描述">
            <a:extLst>
              <a:ext uri="{FF2B5EF4-FFF2-40B4-BE49-F238E27FC236}">
                <a16:creationId xmlns:a16="http://schemas.microsoft.com/office/drawing/2014/main" id="{514C0DF5-2816-4179-A46A-4B025714966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061419" y="3644140"/>
            <a:ext cx="1151842" cy="1151842"/>
          </a:xfrm>
          <a:prstGeom prst="rect">
            <a:avLst/>
          </a:prstGeom>
        </p:spPr>
      </p:pic>
      <p:sp>
        <p:nvSpPr>
          <p:cNvPr id="30" name="文字方塊 29">
            <a:extLst>
              <a:ext uri="{FF2B5EF4-FFF2-40B4-BE49-F238E27FC236}">
                <a16:creationId xmlns:a16="http://schemas.microsoft.com/office/drawing/2014/main" id="{811EFD53-1CC3-4E06-B543-01E1D6574EB5}"/>
              </a:ext>
            </a:extLst>
          </p:cNvPr>
          <p:cNvSpPr txBox="1"/>
          <p:nvPr/>
        </p:nvSpPr>
        <p:spPr>
          <a:xfrm>
            <a:off x="6098729" y="2043243"/>
            <a:ext cx="5761643"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HK" sz="7200" b="0" i="0" u="none" strike="noStrike" kern="1200" cap="none" spc="0" normalizeH="0" baseline="0" noProof="0" dirty="0">
                <a:ln>
                  <a:noFill/>
                </a:ln>
                <a:solidFill>
                  <a:srgbClr val="E7E6E6"/>
                </a:solidFill>
                <a:effectLst/>
                <a:uLnTx/>
                <a:uFillTx/>
                <a:latin typeface="Calibri" panose="020F0502020204030204"/>
                <a:ea typeface="新細明體" panose="02020500000000000000" pitchFamily="18" charset="-120"/>
                <a:cs typeface="+mn-cs"/>
              </a:rPr>
              <a:t>Game Paused</a:t>
            </a:r>
            <a:endParaRPr kumimoji="0" lang="zh-HK" altLang="en-US" sz="7200" b="0" i="0" u="none" strike="noStrike" kern="1200" cap="none" spc="0" normalizeH="0" baseline="0" noProof="0" dirty="0">
              <a:ln>
                <a:noFill/>
              </a:ln>
              <a:solidFill>
                <a:srgbClr val="E7E6E6"/>
              </a:solidFill>
              <a:effectLst/>
              <a:uLnTx/>
              <a:uFillTx/>
              <a:latin typeface="Calibri" panose="020F0502020204030204"/>
              <a:ea typeface="新細明體" panose="02020500000000000000" pitchFamily="18" charset="-120"/>
              <a:cs typeface="+mn-cs"/>
            </a:endParaRPr>
          </a:p>
        </p:txBody>
      </p:sp>
      <p:pic>
        <p:nvPicPr>
          <p:cNvPr id="32" name="圖片 31" descr="一張含有 物件, 時鐘, 畫畫, 黑色 的圖片&#10;&#10;自動產生的描述">
            <a:extLst>
              <a:ext uri="{FF2B5EF4-FFF2-40B4-BE49-F238E27FC236}">
                <a16:creationId xmlns:a16="http://schemas.microsoft.com/office/drawing/2014/main" id="{3974A6CA-886D-4AD4-BA2F-FA2498007D7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16320" y="4257647"/>
            <a:ext cx="1450770" cy="550018"/>
          </a:xfrm>
          <a:prstGeom prst="rect">
            <a:avLst/>
          </a:prstGeom>
        </p:spPr>
      </p:pic>
      <p:pic>
        <p:nvPicPr>
          <p:cNvPr id="34" name="圖片 33" descr="一張含有 畫畫, 時鐘, 標誌 的圖片&#10;&#10;自動產生的描述">
            <a:extLst>
              <a:ext uri="{FF2B5EF4-FFF2-40B4-BE49-F238E27FC236}">
                <a16:creationId xmlns:a16="http://schemas.microsoft.com/office/drawing/2014/main" id="{6D34B525-E70D-4EB1-BB26-188B69032AA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36250" y="5127925"/>
            <a:ext cx="1488413" cy="637891"/>
          </a:xfrm>
          <a:prstGeom prst="rect">
            <a:avLst/>
          </a:prstGeom>
        </p:spPr>
      </p:pic>
      <p:pic>
        <p:nvPicPr>
          <p:cNvPr id="3" name="圖片 2">
            <a:extLst>
              <a:ext uri="{FF2B5EF4-FFF2-40B4-BE49-F238E27FC236}">
                <a16:creationId xmlns:a16="http://schemas.microsoft.com/office/drawing/2014/main" id="{E742B64D-CDB3-4E56-A052-703962E6BF9F}"/>
              </a:ext>
            </a:extLst>
          </p:cNvPr>
          <p:cNvPicPr>
            <a:picLocks noChangeAspect="1"/>
          </p:cNvPicPr>
          <p:nvPr/>
        </p:nvPicPr>
        <p:blipFill>
          <a:blip r:embed="rId11"/>
          <a:stretch>
            <a:fillRect/>
          </a:stretch>
        </p:blipFill>
        <p:spPr>
          <a:xfrm>
            <a:off x="1696585" y="2438400"/>
            <a:ext cx="335309" cy="323116"/>
          </a:xfrm>
          <a:prstGeom prst="rect">
            <a:avLst/>
          </a:prstGeom>
        </p:spPr>
      </p:pic>
      <p:pic>
        <p:nvPicPr>
          <p:cNvPr id="9" name="圖片 8" descr="一張含有 微波爐 的圖片&#10;&#10;自動產生的描述">
            <a:extLst>
              <a:ext uri="{FF2B5EF4-FFF2-40B4-BE49-F238E27FC236}">
                <a16:creationId xmlns:a16="http://schemas.microsoft.com/office/drawing/2014/main" id="{61564783-A433-40B1-B789-E03707C114A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571057" y="165743"/>
            <a:ext cx="1365207" cy="588725"/>
          </a:xfrm>
          <a:prstGeom prst="rect">
            <a:avLst/>
          </a:prstGeom>
        </p:spPr>
      </p:pic>
      <p:pic>
        <p:nvPicPr>
          <p:cNvPr id="12" name="圖片 11" descr="一張含有 畫畫, 食物 的圖片&#10;&#10;自動產生的描述">
            <a:extLst>
              <a:ext uri="{FF2B5EF4-FFF2-40B4-BE49-F238E27FC236}">
                <a16:creationId xmlns:a16="http://schemas.microsoft.com/office/drawing/2014/main" id="{4AB01FF7-2A05-415E-91A7-7F6E563828A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260001" y="3268553"/>
            <a:ext cx="1564662" cy="690292"/>
          </a:xfrm>
          <a:prstGeom prst="rect">
            <a:avLst/>
          </a:prstGeom>
        </p:spPr>
      </p:pic>
    </p:spTree>
    <p:extLst>
      <p:ext uri="{BB962C8B-B14F-4D97-AF65-F5344CB8AC3E}">
        <p14:creationId xmlns:p14="http://schemas.microsoft.com/office/powerpoint/2010/main" val="2504976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標題 11">
            <a:extLst>
              <a:ext uri="{FF2B5EF4-FFF2-40B4-BE49-F238E27FC236}">
                <a16:creationId xmlns:a16="http://schemas.microsoft.com/office/drawing/2014/main" id="{15BE995C-5D45-4B31-AC8A-A90F570AB507}"/>
              </a:ext>
            </a:extLst>
          </p:cNvPr>
          <p:cNvSpPr>
            <a:spLocks noGrp="1"/>
          </p:cNvSpPr>
          <p:nvPr>
            <p:ph type="title"/>
          </p:nvPr>
        </p:nvSpPr>
        <p:spPr/>
        <p:txBody>
          <a:bodyPr>
            <a:normAutofit/>
          </a:bodyPr>
          <a:lstStyle/>
          <a:p>
            <a:r>
              <a:rPr lang="en-US" altLang="zh-HK" sz="2800" b="1" dirty="0">
                <a:solidFill>
                  <a:srgbClr val="002060"/>
                </a:solidFill>
              </a:rPr>
              <a:t>                                                                                                             Game Logic</a:t>
            </a:r>
            <a:endParaRPr lang="zh-HK" altLang="en-US" sz="2800" b="1" dirty="0">
              <a:solidFill>
                <a:srgbClr val="002060"/>
              </a:solidFill>
            </a:endParaRPr>
          </a:p>
        </p:txBody>
      </p:sp>
      <p:sp>
        <p:nvSpPr>
          <p:cNvPr id="13" name="矩形 12">
            <a:extLst>
              <a:ext uri="{FF2B5EF4-FFF2-40B4-BE49-F238E27FC236}">
                <a16:creationId xmlns:a16="http://schemas.microsoft.com/office/drawing/2014/main" id="{68F91727-754A-4786-BCA8-2BC11219B412}"/>
              </a:ext>
            </a:extLst>
          </p:cNvPr>
          <p:cNvSpPr/>
          <p:nvPr/>
        </p:nvSpPr>
        <p:spPr>
          <a:xfrm>
            <a:off x="2413590" y="1393087"/>
            <a:ext cx="1711842" cy="4145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HK" dirty="0">
                <a:solidFill>
                  <a:srgbClr val="002060"/>
                </a:solidFill>
              </a:rPr>
              <a:t>Main Menu</a:t>
            </a:r>
            <a:endParaRPr lang="zh-HK" altLang="en-US" dirty="0">
              <a:solidFill>
                <a:srgbClr val="002060"/>
              </a:solidFill>
            </a:endParaRPr>
          </a:p>
        </p:txBody>
      </p:sp>
      <p:cxnSp>
        <p:nvCxnSpPr>
          <p:cNvPr id="15" name="直線單箭頭接點 14">
            <a:extLst>
              <a:ext uri="{FF2B5EF4-FFF2-40B4-BE49-F238E27FC236}">
                <a16:creationId xmlns:a16="http://schemas.microsoft.com/office/drawing/2014/main" id="{1DEE4CE5-A2C7-4FB2-8508-6D13DF28DF9F}"/>
              </a:ext>
            </a:extLst>
          </p:cNvPr>
          <p:cNvCxnSpPr>
            <a:cxnSpLocks/>
          </p:cNvCxnSpPr>
          <p:nvPr/>
        </p:nvCxnSpPr>
        <p:spPr>
          <a:xfrm>
            <a:off x="3269511" y="1807646"/>
            <a:ext cx="0" cy="297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橢圓 17">
            <a:extLst>
              <a:ext uri="{FF2B5EF4-FFF2-40B4-BE49-F238E27FC236}">
                <a16:creationId xmlns:a16="http://schemas.microsoft.com/office/drawing/2014/main" id="{A28CEF4A-7F21-4C03-96D8-59CC192FAB9A}"/>
              </a:ext>
            </a:extLst>
          </p:cNvPr>
          <p:cNvSpPr/>
          <p:nvPr/>
        </p:nvSpPr>
        <p:spPr>
          <a:xfrm>
            <a:off x="2413590" y="2080808"/>
            <a:ext cx="1711842" cy="7303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dirty="0">
                <a:solidFill>
                  <a:schemeClr val="bg1">
                    <a:lumMod val="95000"/>
                  </a:schemeClr>
                </a:solidFill>
              </a:rPr>
              <a:t>Press any key?</a:t>
            </a:r>
            <a:endParaRPr lang="zh-HK" altLang="en-US" dirty="0">
              <a:solidFill>
                <a:schemeClr val="bg1">
                  <a:lumMod val="95000"/>
                </a:schemeClr>
              </a:solidFill>
            </a:endParaRPr>
          </a:p>
        </p:txBody>
      </p:sp>
      <p:cxnSp>
        <p:nvCxnSpPr>
          <p:cNvPr id="20" name="直線單箭頭接點 19">
            <a:extLst>
              <a:ext uri="{FF2B5EF4-FFF2-40B4-BE49-F238E27FC236}">
                <a16:creationId xmlns:a16="http://schemas.microsoft.com/office/drawing/2014/main" id="{B7F259C8-A260-497B-9ACA-EDD757CD5340}"/>
              </a:ext>
            </a:extLst>
          </p:cNvPr>
          <p:cNvCxnSpPr>
            <a:cxnSpLocks/>
            <a:stCxn id="18" idx="6"/>
          </p:cNvCxnSpPr>
          <p:nvPr/>
        </p:nvCxnSpPr>
        <p:spPr>
          <a:xfrm>
            <a:off x="4125432" y="2445989"/>
            <a:ext cx="6485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A973BFCB-88EC-4AF7-BDBB-EF9F615730D3}"/>
              </a:ext>
            </a:extLst>
          </p:cNvPr>
          <p:cNvSpPr/>
          <p:nvPr/>
        </p:nvSpPr>
        <p:spPr>
          <a:xfrm>
            <a:off x="4774018" y="2131322"/>
            <a:ext cx="1339702" cy="599551"/>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dirty="0">
                <a:solidFill>
                  <a:schemeClr val="bg1">
                    <a:lumMod val="95000"/>
                  </a:schemeClr>
                </a:solidFill>
              </a:rPr>
              <a:t>Scenario</a:t>
            </a:r>
            <a:endParaRPr lang="zh-HK" altLang="en-US" dirty="0">
              <a:solidFill>
                <a:schemeClr val="bg1">
                  <a:lumMod val="95000"/>
                </a:schemeClr>
              </a:solidFill>
            </a:endParaRPr>
          </a:p>
        </p:txBody>
      </p:sp>
      <p:sp>
        <p:nvSpPr>
          <p:cNvPr id="25" name="文字方塊 24">
            <a:extLst>
              <a:ext uri="{FF2B5EF4-FFF2-40B4-BE49-F238E27FC236}">
                <a16:creationId xmlns:a16="http://schemas.microsoft.com/office/drawing/2014/main" id="{B0CC79FA-175F-484C-8F40-5DC8F71E7FDB}"/>
              </a:ext>
            </a:extLst>
          </p:cNvPr>
          <p:cNvSpPr txBox="1"/>
          <p:nvPr/>
        </p:nvSpPr>
        <p:spPr>
          <a:xfrm>
            <a:off x="4231758" y="2146212"/>
            <a:ext cx="435934" cy="307777"/>
          </a:xfrm>
          <a:prstGeom prst="rect">
            <a:avLst/>
          </a:prstGeom>
          <a:noFill/>
        </p:spPr>
        <p:txBody>
          <a:bodyPr wrap="square" rtlCol="0">
            <a:spAutoFit/>
          </a:bodyPr>
          <a:lstStyle/>
          <a:p>
            <a:r>
              <a:rPr lang="en-US" altLang="zh-HK" sz="1400" dirty="0">
                <a:solidFill>
                  <a:srgbClr val="002060"/>
                </a:solidFill>
              </a:rPr>
              <a:t>Yes</a:t>
            </a:r>
            <a:endParaRPr lang="zh-HK" altLang="en-US" sz="1400" dirty="0">
              <a:solidFill>
                <a:srgbClr val="002060"/>
              </a:solidFill>
            </a:endParaRPr>
          </a:p>
        </p:txBody>
      </p:sp>
      <p:cxnSp>
        <p:nvCxnSpPr>
          <p:cNvPr id="27" name="直線接點 26">
            <a:extLst>
              <a:ext uri="{FF2B5EF4-FFF2-40B4-BE49-F238E27FC236}">
                <a16:creationId xmlns:a16="http://schemas.microsoft.com/office/drawing/2014/main" id="{75BE84EC-CDEC-431F-A444-A1368A12DB62}"/>
              </a:ext>
            </a:extLst>
          </p:cNvPr>
          <p:cNvCxnSpPr>
            <a:cxnSpLocks/>
            <a:stCxn id="18" idx="2"/>
          </p:cNvCxnSpPr>
          <p:nvPr/>
        </p:nvCxnSpPr>
        <p:spPr>
          <a:xfrm flipH="1">
            <a:off x="1520456" y="2445989"/>
            <a:ext cx="893134"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字方塊 29">
            <a:extLst>
              <a:ext uri="{FF2B5EF4-FFF2-40B4-BE49-F238E27FC236}">
                <a16:creationId xmlns:a16="http://schemas.microsoft.com/office/drawing/2014/main" id="{C236C24C-71F1-4D0B-84C0-4FAFA9A410AF}"/>
              </a:ext>
            </a:extLst>
          </p:cNvPr>
          <p:cNvSpPr txBox="1"/>
          <p:nvPr/>
        </p:nvSpPr>
        <p:spPr>
          <a:xfrm>
            <a:off x="1775636" y="2130823"/>
            <a:ext cx="531628" cy="307777"/>
          </a:xfrm>
          <a:prstGeom prst="rect">
            <a:avLst/>
          </a:prstGeom>
          <a:noFill/>
        </p:spPr>
        <p:txBody>
          <a:bodyPr wrap="square" rtlCol="0">
            <a:spAutoFit/>
          </a:bodyPr>
          <a:lstStyle/>
          <a:p>
            <a:r>
              <a:rPr lang="en-US" altLang="zh-HK" sz="1400" dirty="0">
                <a:solidFill>
                  <a:srgbClr val="002060"/>
                </a:solidFill>
              </a:rPr>
              <a:t>No</a:t>
            </a:r>
            <a:endParaRPr lang="zh-HK" altLang="en-US" sz="1400" dirty="0">
              <a:solidFill>
                <a:srgbClr val="002060"/>
              </a:solidFill>
            </a:endParaRPr>
          </a:p>
        </p:txBody>
      </p:sp>
      <p:cxnSp>
        <p:nvCxnSpPr>
          <p:cNvPr id="32" name="直線接點 31">
            <a:extLst>
              <a:ext uri="{FF2B5EF4-FFF2-40B4-BE49-F238E27FC236}">
                <a16:creationId xmlns:a16="http://schemas.microsoft.com/office/drawing/2014/main" id="{14F50292-379C-4BA4-A102-AF738044E6C8}"/>
              </a:ext>
            </a:extLst>
          </p:cNvPr>
          <p:cNvCxnSpPr>
            <a:cxnSpLocks/>
          </p:cNvCxnSpPr>
          <p:nvPr/>
        </p:nvCxnSpPr>
        <p:spPr>
          <a:xfrm flipV="1">
            <a:off x="1520456" y="1600366"/>
            <a:ext cx="0" cy="845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單箭頭接點 34">
            <a:extLst>
              <a:ext uri="{FF2B5EF4-FFF2-40B4-BE49-F238E27FC236}">
                <a16:creationId xmlns:a16="http://schemas.microsoft.com/office/drawing/2014/main" id="{4B4D6479-F731-4985-A38D-9456EBF43267}"/>
              </a:ext>
            </a:extLst>
          </p:cNvPr>
          <p:cNvCxnSpPr>
            <a:cxnSpLocks/>
            <a:endCxn id="13" idx="1"/>
          </p:cNvCxnSpPr>
          <p:nvPr/>
        </p:nvCxnSpPr>
        <p:spPr>
          <a:xfrm>
            <a:off x="1520456" y="1600366"/>
            <a:ext cx="8931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橢圓 36">
            <a:extLst>
              <a:ext uri="{FF2B5EF4-FFF2-40B4-BE49-F238E27FC236}">
                <a16:creationId xmlns:a16="http://schemas.microsoft.com/office/drawing/2014/main" id="{77E355C3-148D-4EE8-AFE7-31B7960B4573}"/>
              </a:ext>
            </a:extLst>
          </p:cNvPr>
          <p:cNvSpPr/>
          <p:nvPr/>
        </p:nvSpPr>
        <p:spPr>
          <a:xfrm>
            <a:off x="7937655" y="2053422"/>
            <a:ext cx="1711842" cy="699346"/>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1600" dirty="0">
                <a:solidFill>
                  <a:schemeClr val="bg1">
                    <a:lumMod val="95000"/>
                  </a:schemeClr>
                </a:solidFill>
              </a:rPr>
              <a:t>Game Instructions</a:t>
            </a:r>
            <a:endParaRPr lang="zh-HK" altLang="en-US" sz="1600" dirty="0">
              <a:solidFill>
                <a:schemeClr val="bg1">
                  <a:lumMod val="95000"/>
                </a:schemeClr>
              </a:solidFill>
            </a:endParaRPr>
          </a:p>
        </p:txBody>
      </p:sp>
      <p:cxnSp>
        <p:nvCxnSpPr>
          <p:cNvPr id="39" name="直線單箭頭接點 38">
            <a:extLst>
              <a:ext uri="{FF2B5EF4-FFF2-40B4-BE49-F238E27FC236}">
                <a16:creationId xmlns:a16="http://schemas.microsoft.com/office/drawing/2014/main" id="{2B0C8D67-5250-4098-ABC3-95D0143A58F1}"/>
              </a:ext>
            </a:extLst>
          </p:cNvPr>
          <p:cNvCxnSpPr>
            <a:cxnSpLocks/>
            <a:stCxn id="23" idx="3"/>
            <a:endCxn id="37" idx="2"/>
          </p:cNvCxnSpPr>
          <p:nvPr/>
        </p:nvCxnSpPr>
        <p:spPr>
          <a:xfrm flipV="1">
            <a:off x="6113720" y="2403095"/>
            <a:ext cx="1823935" cy="28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字方塊 47">
            <a:extLst>
              <a:ext uri="{FF2B5EF4-FFF2-40B4-BE49-F238E27FC236}">
                <a16:creationId xmlns:a16="http://schemas.microsoft.com/office/drawing/2014/main" id="{6586EDCC-077A-4AFE-A656-E15A6E442795}"/>
              </a:ext>
            </a:extLst>
          </p:cNvPr>
          <p:cNvSpPr txBox="1"/>
          <p:nvPr/>
        </p:nvSpPr>
        <p:spPr>
          <a:xfrm>
            <a:off x="6274768" y="1741002"/>
            <a:ext cx="1215643" cy="738664"/>
          </a:xfrm>
          <a:prstGeom prst="rect">
            <a:avLst/>
          </a:prstGeom>
          <a:noFill/>
        </p:spPr>
        <p:txBody>
          <a:bodyPr wrap="square" rtlCol="0">
            <a:spAutoFit/>
          </a:bodyPr>
          <a:lstStyle/>
          <a:p>
            <a:pPr algn="ctr"/>
            <a:r>
              <a:rPr lang="en-US" altLang="zh-HK" sz="1400" dirty="0">
                <a:solidFill>
                  <a:srgbClr val="002060"/>
                </a:solidFill>
              </a:rPr>
              <a:t>Click the CONTINUE button</a:t>
            </a:r>
            <a:endParaRPr lang="zh-HK" altLang="en-US" sz="1400" dirty="0">
              <a:solidFill>
                <a:srgbClr val="002060"/>
              </a:solidFill>
            </a:endParaRPr>
          </a:p>
        </p:txBody>
      </p:sp>
      <p:sp>
        <p:nvSpPr>
          <p:cNvPr id="60" name="文字方塊 59">
            <a:extLst>
              <a:ext uri="{FF2B5EF4-FFF2-40B4-BE49-F238E27FC236}">
                <a16:creationId xmlns:a16="http://schemas.microsoft.com/office/drawing/2014/main" id="{045384E3-A0A8-44B4-9A28-9AEAECC70B4A}"/>
              </a:ext>
            </a:extLst>
          </p:cNvPr>
          <p:cNvSpPr txBox="1"/>
          <p:nvPr/>
        </p:nvSpPr>
        <p:spPr>
          <a:xfrm>
            <a:off x="9738541" y="1956446"/>
            <a:ext cx="1580707" cy="523220"/>
          </a:xfrm>
          <a:prstGeom prst="rect">
            <a:avLst/>
          </a:prstGeom>
          <a:noFill/>
        </p:spPr>
        <p:txBody>
          <a:bodyPr wrap="square" rtlCol="0">
            <a:spAutoFit/>
          </a:bodyPr>
          <a:lstStyle/>
          <a:p>
            <a:pPr algn="ctr"/>
            <a:r>
              <a:rPr lang="en-US" altLang="zh-HK" sz="1400" dirty="0">
                <a:solidFill>
                  <a:srgbClr val="002060"/>
                </a:solidFill>
              </a:rPr>
              <a:t>Click the PLAY button</a:t>
            </a:r>
            <a:endParaRPr lang="zh-HK" altLang="en-US" sz="1400" dirty="0">
              <a:solidFill>
                <a:srgbClr val="002060"/>
              </a:solidFill>
            </a:endParaRPr>
          </a:p>
        </p:txBody>
      </p:sp>
      <p:sp>
        <p:nvSpPr>
          <p:cNvPr id="62" name="矩形 61">
            <a:extLst>
              <a:ext uri="{FF2B5EF4-FFF2-40B4-BE49-F238E27FC236}">
                <a16:creationId xmlns:a16="http://schemas.microsoft.com/office/drawing/2014/main" id="{985AE5E8-4B65-4986-9472-FD10644DF907}"/>
              </a:ext>
            </a:extLst>
          </p:cNvPr>
          <p:cNvSpPr/>
          <p:nvPr/>
        </p:nvSpPr>
        <p:spPr>
          <a:xfrm>
            <a:off x="10662020" y="4189059"/>
            <a:ext cx="1548620" cy="599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1600" dirty="0">
                <a:solidFill>
                  <a:schemeClr val="bg1">
                    <a:lumMod val="95000"/>
                  </a:schemeClr>
                </a:solidFill>
              </a:rPr>
              <a:t>The fighter aircraft is at rest</a:t>
            </a:r>
            <a:endParaRPr lang="zh-HK" altLang="en-US" sz="1600" dirty="0">
              <a:solidFill>
                <a:schemeClr val="bg1">
                  <a:lumMod val="95000"/>
                </a:schemeClr>
              </a:solidFill>
            </a:endParaRPr>
          </a:p>
        </p:txBody>
      </p:sp>
      <p:sp>
        <p:nvSpPr>
          <p:cNvPr id="77" name="矩形 76">
            <a:extLst>
              <a:ext uri="{FF2B5EF4-FFF2-40B4-BE49-F238E27FC236}">
                <a16:creationId xmlns:a16="http://schemas.microsoft.com/office/drawing/2014/main" id="{29A074BF-0FBA-430B-8EBA-A1FD46CF3081}"/>
              </a:ext>
            </a:extLst>
          </p:cNvPr>
          <p:cNvSpPr/>
          <p:nvPr/>
        </p:nvSpPr>
        <p:spPr>
          <a:xfrm>
            <a:off x="8621560" y="3914398"/>
            <a:ext cx="1772089" cy="116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1600" dirty="0"/>
              <a:t>Enemies and aerolites appear at random positions and start attacking </a:t>
            </a:r>
            <a:endParaRPr lang="zh-HK" altLang="en-US" sz="1600" dirty="0"/>
          </a:p>
        </p:txBody>
      </p:sp>
      <p:sp>
        <p:nvSpPr>
          <p:cNvPr id="98" name="矩形 97">
            <a:extLst>
              <a:ext uri="{FF2B5EF4-FFF2-40B4-BE49-F238E27FC236}">
                <a16:creationId xmlns:a16="http://schemas.microsoft.com/office/drawing/2014/main" id="{317012C8-EB8A-4696-8138-9972D895256E}"/>
              </a:ext>
            </a:extLst>
          </p:cNvPr>
          <p:cNvSpPr/>
          <p:nvPr/>
        </p:nvSpPr>
        <p:spPr>
          <a:xfrm>
            <a:off x="8560960" y="5874204"/>
            <a:ext cx="1497402" cy="75166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dirty="0"/>
              <a:t>Press any arrow keys?</a:t>
            </a:r>
            <a:endParaRPr lang="zh-HK" altLang="en-US" dirty="0"/>
          </a:p>
        </p:txBody>
      </p:sp>
      <p:sp>
        <p:nvSpPr>
          <p:cNvPr id="108" name="文字方塊 107">
            <a:extLst>
              <a:ext uri="{FF2B5EF4-FFF2-40B4-BE49-F238E27FC236}">
                <a16:creationId xmlns:a16="http://schemas.microsoft.com/office/drawing/2014/main" id="{3F736815-C72D-4855-860F-AA699B610596}"/>
              </a:ext>
            </a:extLst>
          </p:cNvPr>
          <p:cNvSpPr txBox="1"/>
          <p:nvPr/>
        </p:nvSpPr>
        <p:spPr>
          <a:xfrm>
            <a:off x="10980787" y="4935123"/>
            <a:ext cx="746025" cy="307777"/>
          </a:xfrm>
          <a:prstGeom prst="rect">
            <a:avLst/>
          </a:prstGeom>
          <a:noFill/>
        </p:spPr>
        <p:txBody>
          <a:bodyPr wrap="square" rtlCol="0">
            <a:spAutoFit/>
          </a:bodyPr>
          <a:lstStyle/>
          <a:p>
            <a:r>
              <a:rPr lang="en-US" altLang="zh-HK" sz="1400" dirty="0">
                <a:solidFill>
                  <a:srgbClr val="002060"/>
                </a:solidFill>
              </a:rPr>
              <a:t>No</a:t>
            </a:r>
            <a:endParaRPr lang="zh-HK" altLang="en-US" sz="1400" dirty="0">
              <a:solidFill>
                <a:srgbClr val="002060"/>
              </a:solidFill>
            </a:endParaRPr>
          </a:p>
        </p:txBody>
      </p:sp>
      <p:sp>
        <p:nvSpPr>
          <p:cNvPr id="127" name="矩形 126">
            <a:extLst>
              <a:ext uri="{FF2B5EF4-FFF2-40B4-BE49-F238E27FC236}">
                <a16:creationId xmlns:a16="http://schemas.microsoft.com/office/drawing/2014/main" id="{5C3EA57B-1E44-4992-ABBD-ED703B6B7854}"/>
              </a:ext>
            </a:extLst>
          </p:cNvPr>
          <p:cNvSpPr/>
          <p:nvPr/>
        </p:nvSpPr>
        <p:spPr>
          <a:xfrm>
            <a:off x="10378360" y="5950260"/>
            <a:ext cx="1772095" cy="599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dirty="0"/>
              <a:t>The fighter aircraft moves</a:t>
            </a:r>
            <a:endParaRPr lang="zh-HK" altLang="en-US" dirty="0"/>
          </a:p>
        </p:txBody>
      </p:sp>
      <p:sp>
        <p:nvSpPr>
          <p:cNvPr id="140" name="文字方塊 139">
            <a:extLst>
              <a:ext uri="{FF2B5EF4-FFF2-40B4-BE49-F238E27FC236}">
                <a16:creationId xmlns:a16="http://schemas.microsoft.com/office/drawing/2014/main" id="{A5C9C82A-B9B3-4921-9721-A74A8E7502F7}"/>
              </a:ext>
            </a:extLst>
          </p:cNvPr>
          <p:cNvSpPr txBox="1"/>
          <p:nvPr/>
        </p:nvSpPr>
        <p:spPr>
          <a:xfrm>
            <a:off x="10013119" y="5968376"/>
            <a:ext cx="499702" cy="307777"/>
          </a:xfrm>
          <a:prstGeom prst="rect">
            <a:avLst/>
          </a:prstGeom>
          <a:noFill/>
        </p:spPr>
        <p:txBody>
          <a:bodyPr wrap="square" rtlCol="0">
            <a:spAutoFit/>
          </a:bodyPr>
          <a:lstStyle/>
          <a:p>
            <a:r>
              <a:rPr lang="en-US" altLang="zh-HK" sz="1400" dirty="0">
                <a:solidFill>
                  <a:srgbClr val="002060"/>
                </a:solidFill>
              </a:rPr>
              <a:t>Yes</a:t>
            </a:r>
            <a:endParaRPr lang="zh-HK" altLang="en-US" sz="1400" dirty="0">
              <a:solidFill>
                <a:srgbClr val="002060"/>
              </a:solidFill>
            </a:endParaRPr>
          </a:p>
        </p:txBody>
      </p:sp>
      <p:sp>
        <p:nvSpPr>
          <p:cNvPr id="143" name="矩形 142">
            <a:extLst>
              <a:ext uri="{FF2B5EF4-FFF2-40B4-BE49-F238E27FC236}">
                <a16:creationId xmlns:a16="http://schemas.microsoft.com/office/drawing/2014/main" id="{006E1B8B-39AD-42C7-8C6B-682565550873}"/>
              </a:ext>
            </a:extLst>
          </p:cNvPr>
          <p:cNvSpPr/>
          <p:nvPr/>
        </p:nvSpPr>
        <p:spPr>
          <a:xfrm>
            <a:off x="6934183" y="4925485"/>
            <a:ext cx="1410590" cy="55288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1400" dirty="0"/>
              <a:t>Press SPACE button?</a:t>
            </a:r>
            <a:endParaRPr lang="zh-HK" altLang="en-US" sz="1400" dirty="0"/>
          </a:p>
        </p:txBody>
      </p:sp>
      <p:cxnSp>
        <p:nvCxnSpPr>
          <p:cNvPr id="145" name="直線單箭頭接點 144">
            <a:extLst>
              <a:ext uri="{FF2B5EF4-FFF2-40B4-BE49-F238E27FC236}">
                <a16:creationId xmlns:a16="http://schemas.microsoft.com/office/drawing/2014/main" id="{5B62DCB1-1ECB-4B03-BEE7-21FC77871C86}"/>
              </a:ext>
            </a:extLst>
          </p:cNvPr>
          <p:cNvCxnSpPr>
            <a:cxnSpLocks/>
            <a:stCxn id="143" idx="1"/>
            <a:endCxn id="150" idx="3"/>
          </p:cNvCxnSpPr>
          <p:nvPr/>
        </p:nvCxnSpPr>
        <p:spPr>
          <a:xfrm flipH="1">
            <a:off x="6311296" y="5201929"/>
            <a:ext cx="622887" cy="818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51BA52B9-88EF-4D77-9A6E-1D1B0DC4C9F5}"/>
              </a:ext>
            </a:extLst>
          </p:cNvPr>
          <p:cNvSpPr txBox="1"/>
          <p:nvPr/>
        </p:nvSpPr>
        <p:spPr>
          <a:xfrm>
            <a:off x="6331658" y="5235198"/>
            <a:ext cx="435935" cy="307777"/>
          </a:xfrm>
          <a:prstGeom prst="rect">
            <a:avLst/>
          </a:prstGeom>
          <a:noFill/>
        </p:spPr>
        <p:txBody>
          <a:bodyPr wrap="square" rtlCol="0">
            <a:spAutoFit/>
          </a:bodyPr>
          <a:lstStyle/>
          <a:p>
            <a:r>
              <a:rPr lang="en-US" altLang="zh-HK" sz="1400" dirty="0">
                <a:solidFill>
                  <a:srgbClr val="002060"/>
                </a:solidFill>
              </a:rPr>
              <a:t>Yes</a:t>
            </a:r>
            <a:endParaRPr lang="zh-HK" altLang="en-US" sz="1400" dirty="0">
              <a:solidFill>
                <a:srgbClr val="002060"/>
              </a:solidFill>
            </a:endParaRPr>
          </a:p>
        </p:txBody>
      </p:sp>
      <p:sp>
        <p:nvSpPr>
          <p:cNvPr id="150" name="矩形 149">
            <a:extLst>
              <a:ext uri="{FF2B5EF4-FFF2-40B4-BE49-F238E27FC236}">
                <a16:creationId xmlns:a16="http://schemas.microsoft.com/office/drawing/2014/main" id="{9C2AACD6-0A80-4413-A49D-FD275663EF4A}"/>
              </a:ext>
            </a:extLst>
          </p:cNvPr>
          <p:cNvSpPr/>
          <p:nvPr/>
        </p:nvSpPr>
        <p:spPr>
          <a:xfrm>
            <a:off x="4900706" y="5440513"/>
            <a:ext cx="1410590" cy="1160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1600" dirty="0"/>
              <a:t>The fighter aircraft deploys laser attack</a:t>
            </a:r>
            <a:endParaRPr lang="zh-HK" altLang="en-US" sz="1600" dirty="0"/>
          </a:p>
        </p:txBody>
      </p:sp>
      <p:cxnSp>
        <p:nvCxnSpPr>
          <p:cNvPr id="154" name="直線單箭頭接點 153">
            <a:extLst>
              <a:ext uri="{FF2B5EF4-FFF2-40B4-BE49-F238E27FC236}">
                <a16:creationId xmlns:a16="http://schemas.microsoft.com/office/drawing/2014/main" id="{916AD0EA-72A7-47CB-9969-1C1A88F322D5}"/>
              </a:ext>
            </a:extLst>
          </p:cNvPr>
          <p:cNvCxnSpPr>
            <a:cxnSpLocks/>
          </p:cNvCxnSpPr>
          <p:nvPr/>
        </p:nvCxnSpPr>
        <p:spPr>
          <a:xfrm>
            <a:off x="7639478" y="5488673"/>
            <a:ext cx="1" cy="385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7" name="文字方塊 156">
            <a:extLst>
              <a:ext uri="{FF2B5EF4-FFF2-40B4-BE49-F238E27FC236}">
                <a16:creationId xmlns:a16="http://schemas.microsoft.com/office/drawing/2014/main" id="{596F5CFC-AB8D-41C4-B324-07DDC5768687}"/>
              </a:ext>
            </a:extLst>
          </p:cNvPr>
          <p:cNvSpPr txBox="1"/>
          <p:nvPr/>
        </p:nvSpPr>
        <p:spPr>
          <a:xfrm>
            <a:off x="7229237" y="5542975"/>
            <a:ext cx="435925" cy="307777"/>
          </a:xfrm>
          <a:prstGeom prst="rect">
            <a:avLst/>
          </a:prstGeom>
          <a:noFill/>
        </p:spPr>
        <p:txBody>
          <a:bodyPr wrap="square" rtlCol="0">
            <a:spAutoFit/>
          </a:bodyPr>
          <a:lstStyle/>
          <a:p>
            <a:r>
              <a:rPr lang="en-US" altLang="zh-HK" sz="1400" dirty="0">
                <a:solidFill>
                  <a:srgbClr val="002060"/>
                </a:solidFill>
              </a:rPr>
              <a:t>No</a:t>
            </a:r>
            <a:endParaRPr lang="zh-HK" altLang="en-US" sz="1400" dirty="0">
              <a:solidFill>
                <a:srgbClr val="002060"/>
              </a:solidFill>
            </a:endParaRPr>
          </a:p>
        </p:txBody>
      </p:sp>
      <p:sp>
        <p:nvSpPr>
          <p:cNvPr id="158" name="矩形 157">
            <a:extLst>
              <a:ext uri="{FF2B5EF4-FFF2-40B4-BE49-F238E27FC236}">
                <a16:creationId xmlns:a16="http://schemas.microsoft.com/office/drawing/2014/main" id="{6A84182C-7165-456E-B9DD-545E3283BC74}"/>
              </a:ext>
            </a:extLst>
          </p:cNvPr>
          <p:cNvSpPr/>
          <p:nvPr/>
        </p:nvSpPr>
        <p:spPr>
          <a:xfrm>
            <a:off x="6930648" y="5874204"/>
            <a:ext cx="1410589" cy="751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1600" dirty="0"/>
              <a:t>The fighter aircraft does not attack</a:t>
            </a:r>
            <a:endParaRPr lang="zh-HK" altLang="en-US" sz="1600" dirty="0"/>
          </a:p>
        </p:txBody>
      </p:sp>
      <p:sp>
        <p:nvSpPr>
          <p:cNvPr id="162" name="矩形 161">
            <a:extLst>
              <a:ext uri="{FF2B5EF4-FFF2-40B4-BE49-F238E27FC236}">
                <a16:creationId xmlns:a16="http://schemas.microsoft.com/office/drawing/2014/main" id="{63E0AD60-8801-44B3-A44B-7416C23A70E8}"/>
              </a:ext>
            </a:extLst>
          </p:cNvPr>
          <p:cNvSpPr/>
          <p:nvPr/>
        </p:nvSpPr>
        <p:spPr>
          <a:xfrm>
            <a:off x="6942599" y="3791480"/>
            <a:ext cx="1410590" cy="7276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1600" dirty="0"/>
              <a:t>Evade an aerolite?</a:t>
            </a:r>
            <a:endParaRPr lang="zh-HK" altLang="en-US" sz="1600" dirty="0"/>
          </a:p>
        </p:txBody>
      </p:sp>
      <p:cxnSp>
        <p:nvCxnSpPr>
          <p:cNvPr id="165" name="直線單箭頭接點 164">
            <a:extLst>
              <a:ext uri="{FF2B5EF4-FFF2-40B4-BE49-F238E27FC236}">
                <a16:creationId xmlns:a16="http://schemas.microsoft.com/office/drawing/2014/main" id="{3BF88BBD-460C-48EA-9AF6-7695F5379A30}"/>
              </a:ext>
            </a:extLst>
          </p:cNvPr>
          <p:cNvCxnSpPr>
            <a:cxnSpLocks/>
          </p:cNvCxnSpPr>
          <p:nvPr/>
        </p:nvCxnSpPr>
        <p:spPr>
          <a:xfrm flipH="1">
            <a:off x="8365817" y="4383621"/>
            <a:ext cx="249882" cy="907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0" name="矩形 169">
            <a:extLst>
              <a:ext uri="{FF2B5EF4-FFF2-40B4-BE49-F238E27FC236}">
                <a16:creationId xmlns:a16="http://schemas.microsoft.com/office/drawing/2014/main" id="{92F7DC0B-681C-49DA-B72A-6EE41EDB7172}"/>
              </a:ext>
            </a:extLst>
          </p:cNvPr>
          <p:cNvSpPr/>
          <p:nvPr/>
        </p:nvSpPr>
        <p:spPr>
          <a:xfrm>
            <a:off x="4900706" y="4393663"/>
            <a:ext cx="1410590" cy="727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dirty="0"/>
              <a:t>Add 5 marks</a:t>
            </a:r>
            <a:endParaRPr lang="zh-HK" altLang="en-US" dirty="0"/>
          </a:p>
        </p:txBody>
      </p:sp>
      <p:cxnSp>
        <p:nvCxnSpPr>
          <p:cNvPr id="172" name="直線單箭頭接點 171">
            <a:extLst>
              <a:ext uri="{FF2B5EF4-FFF2-40B4-BE49-F238E27FC236}">
                <a16:creationId xmlns:a16="http://schemas.microsoft.com/office/drawing/2014/main" id="{4700DF65-1F9B-4D5B-A999-2A8B7CA63B4E}"/>
              </a:ext>
            </a:extLst>
          </p:cNvPr>
          <p:cNvCxnSpPr>
            <a:cxnSpLocks/>
            <a:stCxn id="162" idx="1"/>
          </p:cNvCxnSpPr>
          <p:nvPr/>
        </p:nvCxnSpPr>
        <p:spPr>
          <a:xfrm flipH="1">
            <a:off x="6319712" y="4155313"/>
            <a:ext cx="622887" cy="786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4" name="文字方塊 173">
            <a:extLst>
              <a:ext uri="{FF2B5EF4-FFF2-40B4-BE49-F238E27FC236}">
                <a16:creationId xmlns:a16="http://schemas.microsoft.com/office/drawing/2014/main" id="{A991BE76-B3FA-4259-ADCF-CFD438AEAC6C}"/>
              </a:ext>
            </a:extLst>
          </p:cNvPr>
          <p:cNvSpPr txBox="1"/>
          <p:nvPr/>
        </p:nvSpPr>
        <p:spPr>
          <a:xfrm>
            <a:off x="6306522" y="4256344"/>
            <a:ext cx="435935" cy="307777"/>
          </a:xfrm>
          <a:prstGeom prst="rect">
            <a:avLst/>
          </a:prstGeom>
          <a:noFill/>
        </p:spPr>
        <p:txBody>
          <a:bodyPr wrap="square" rtlCol="0">
            <a:spAutoFit/>
          </a:bodyPr>
          <a:lstStyle/>
          <a:p>
            <a:r>
              <a:rPr lang="en-US" altLang="zh-HK" sz="1400" dirty="0">
                <a:solidFill>
                  <a:srgbClr val="002060"/>
                </a:solidFill>
              </a:rPr>
              <a:t>Yes</a:t>
            </a:r>
            <a:endParaRPr lang="zh-HK" altLang="en-US" sz="1400" dirty="0">
              <a:solidFill>
                <a:srgbClr val="002060"/>
              </a:solidFill>
            </a:endParaRPr>
          </a:p>
        </p:txBody>
      </p:sp>
      <p:cxnSp>
        <p:nvCxnSpPr>
          <p:cNvPr id="179" name="直線單箭頭接點 178">
            <a:extLst>
              <a:ext uri="{FF2B5EF4-FFF2-40B4-BE49-F238E27FC236}">
                <a16:creationId xmlns:a16="http://schemas.microsoft.com/office/drawing/2014/main" id="{678DB02D-8D82-4BB9-8CE1-9E3E90509843}"/>
              </a:ext>
            </a:extLst>
          </p:cNvPr>
          <p:cNvCxnSpPr>
            <a:cxnSpLocks/>
          </p:cNvCxnSpPr>
          <p:nvPr/>
        </p:nvCxnSpPr>
        <p:spPr>
          <a:xfrm flipH="1">
            <a:off x="8364049" y="4181008"/>
            <a:ext cx="253418" cy="5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直線單箭頭接點 188">
            <a:extLst>
              <a:ext uri="{FF2B5EF4-FFF2-40B4-BE49-F238E27FC236}">
                <a16:creationId xmlns:a16="http://schemas.microsoft.com/office/drawing/2014/main" id="{02B6702B-B706-4795-A535-5D568AEA9C79}"/>
              </a:ext>
            </a:extLst>
          </p:cNvPr>
          <p:cNvCxnSpPr>
            <a:cxnSpLocks/>
          </p:cNvCxnSpPr>
          <p:nvPr/>
        </p:nvCxnSpPr>
        <p:spPr>
          <a:xfrm flipH="1">
            <a:off x="6311296" y="3983956"/>
            <a:ext cx="6193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1" name="文字方塊 190">
            <a:extLst>
              <a:ext uri="{FF2B5EF4-FFF2-40B4-BE49-F238E27FC236}">
                <a16:creationId xmlns:a16="http://schemas.microsoft.com/office/drawing/2014/main" id="{ED3D614C-EF49-4F0C-B264-FBAC14322E61}"/>
              </a:ext>
            </a:extLst>
          </p:cNvPr>
          <p:cNvSpPr txBox="1"/>
          <p:nvPr/>
        </p:nvSpPr>
        <p:spPr>
          <a:xfrm>
            <a:off x="6451405" y="3705815"/>
            <a:ext cx="435935" cy="307777"/>
          </a:xfrm>
          <a:prstGeom prst="rect">
            <a:avLst/>
          </a:prstGeom>
          <a:noFill/>
        </p:spPr>
        <p:txBody>
          <a:bodyPr wrap="square" rtlCol="0">
            <a:spAutoFit/>
          </a:bodyPr>
          <a:lstStyle/>
          <a:p>
            <a:r>
              <a:rPr lang="en-US" altLang="zh-HK" sz="1400" dirty="0">
                <a:solidFill>
                  <a:srgbClr val="002060"/>
                </a:solidFill>
              </a:rPr>
              <a:t>No</a:t>
            </a:r>
            <a:endParaRPr lang="zh-HK" altLang="en-US" sz="1400" dirty="0">
              <a:solidFill>
                <a:srgbClr val="002060"/>
              </a:solidFill>
            </a:endParaRPr>
          </a:p>
        </p:txBody>
      </p:sp>
      <p:sp>
        <p:nvSpPr>
          <p:cNvPr id="193" name="矩形 192">
            <a:extLst>
              <a:ext uri="{FF2B5EF4-FFF2-40B4-BE49-F238E27FC236}">
                <a16:creationId xmlns:a16="http://schemas.microsoft.com/office/drawing/2014/main" id="{C48CE466-7BCB-45A9-93EF-FC12DD4FBCE8}"/>
              </a:ext>
            </a:extLst>
          </p:cNvPr>
          <p:cNvSpPr/>
          <p:nvPr/>
        </p:nvSpPr>
        <p:spPr>
          <a:xfrm>
            <a:off x="4900706" y="3725948"/>
            <a:ext cx="1430505" cy="455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1400" dirty="0"/>
              <a:t>Decrease durability</a:t>
            </a:r>
            <a:endParaRPr lang="zh-HK" altLang="en-US" sz="1400" dirty="0"/>
          </a:p>
        </p:txBody>
      </p:sp>
      <p:cxnSp>
        <p:nvCxnSpPr>
          <p:cNvPr id="195" name="直線單箭頭接點 194">
            <a:extLst>
              <a:ext uri="{FF2B5EF4-FFF2-40B4-BE49-F238E27FC236}">
                <a16:creationId xmlns:a16="http://schemas.microsoft.com/office/drawing/2014/main" id="{4BD74974-558C-40D0-9CE7-6301BA334B20}"/>
              </a:ext>
            </a:extLst>
          </p:cNvPr>
          <p:cNvCxnSpPr>
            <a:cxnSpLocks/>
            <a:stCxn id="150" idx="1"/>
          </p:cNvCxnSpPr>
          <p:nvPr/>
        </p:nvCxnSpPr>
        <p:spPr>
          <a:xfrm flipH="1">
            <a:off x="4231758" y="6020677"/>
            <a:ext cx="6689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8" name="矩形 197">
            <a:extLst>
              <a:ext uri="{FF2B5EF4-FFF2-40B4-BE49-F238E27FC236}">
                <a16:creationId xmlns:a16="http://schemas.microsoft.com/office/drawing/2014/main" id="{297E3549-7574-41D9-A963-3F0BDD271003}"/>
              </a:ext>
            </a:extLst>
          </p:cNvPr>
          <p:cNvSpPr/>
          <p:nvPr/>
        </p:nvSpPr>
        <p:spPr>
          <a:xfrm>
            <a:off x="2732127" y="5440513"/>
            <a:ext cx="1496523" cy="116031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1600" dirty="0"/>
              <a:t>If an enemy is defeated or an aerolite is destroyed</a:t>
            </a:r>
            <a:endParaRPr lang="zh-HK" altLang="en-US" sz="1600" dirty="0"/>
          </a:p>
        </p:txBody>
      </p:sp>
      <p:cxnSp>
        <p:nvCxnSpPr>
          <p:cNvPr id="203" name="直線單箭頭接點 202">
            <a:extLst>
              <a:ext uri="{FF2B5EF4-FFF2-40B4-BE49-F238E27FC236}">
                <a16:creationId xmlns:a16="http://schemas.microsoft.com/office/drawing/2014/main" id="{6FAE044A-5E07-4265-A3CC-3FEA17423EB1}"/>
              </a:ext>
            </a:extLst>
          </p:cNvPr>
          <p:cNvCxnSpPr>
            <a:cxnSpLocks/>
            <a:stCxn id="198" idx="0"/>
          </p:cNvCxnSpPr>
          <p:nvPr/>
        </p:nvCxnSpPr>
        <p:spPr>
          <a:xfrm flipH="1" flipV="1">
            <a:off x="3480388" y="5235198"/>
            <a:ext cx="1" cy="205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6" name="矩形 205">
            <a:extLst>
              <a:ext uri="{FF2B5EF4-FFF2-40B4-BE49-F238E27FC236}">
                <a16:creationId xmlns:a16="http://schemas.microsoft.com/office/drawing/2014/main" id="{FC0C284F-2BC7-4D33-A226-55F00B5400D0}"/>
              </a:ext>
            </a:extLst>
          </p:cNvPr>
          <p:cNvSpPr/>
          <p:nvPr/>
        </p:nvSpPr>
        <p:spPr>
          <a:xfrm>
            <a:off x="2732127" y="4757497"/>
            <a:ext cx="1496522" cy="477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dirty="0"/>
              <a:t>Add 10 marks</a:t>
            </a:r>
            <a:endParaRPr lang="zh-HK" altLang="en-US" dirty="0"/>
          </a:p>
        </p:txBody>
      </p:sp>
      <p:sp>
        <p:nvSpPr>
          <p:cNvPr id="207" name="矩形 206">
            <a:extLst>
              <a:ext uri="{FF2B5EF4-FFF2-40B4-BE49-F238E27FC236}">
                <a16:creationId xmlns:a16="http://schemas.microsoft.com/office/drawing/2014/main" id="{F9DDB32D-5C8E-4FC4-A73A-6ADB4C12BC58}"/>
              </a:ext>
            </a:extLst>
          </p:cNvPr>
          <p:cNvSpPr/>
          <p:nvPr/>
        </p:nvSpPr>
        <p:spPr>
          <a:xfrm>
            <a:off x="6942599" y="3309551"/>
            <a:ext cx="1410588" cy="38404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1100" dirty="0"/>
              <a:t>cannot evade the attacks from enemies</a:t>
            </a:r>
            <a:endParaRPr lang="zh-HK" altLang="en-US" sz="1100" dirty="0"/>
          </a:p>
        </p:txBody>
      </p:sp>
      <p:cxnSp>
        <p:nvCxnSpPr>
          <p:cNvPr id="211" name="直線接點 210">
            <a:extLst>
              <a:ext uri="{FF2B5EF4-FFF2-40B4-BE49-F238E27FC236}">
                <a16:creationId xmlns:a16="http://schemas.microsoft.com/office/drawing/2014/main" id="{E14F454B-8B5F-4233-B55C-6F8A321A1EF1}"/>
              </a:ext>
            </a:extLst>
          </p:cNvPr>
          <p:cNvCxnSpPr>
            <a:cxnSpLocks/>
            <a:stCxn id="207" idx="1"/>
          </p:cNvCxnSpPr>
          <p:nvPr/>
        </p:nvCxnSpPr>
        <p:spPr>
          <a:xfrm flipH="1" flipV="1">
            <a:off x="5615959" y="3501045"/>
            <a:ext cx="1326640" cy="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直線單箭頭接點 219">
            <a:extLst>
              <a:ext uri="{FF2B5EF4-FFF2-40B4-BE49-F238E27FC236}">
                <a16:creationId xmlns:a16="http://schemas.microsoft.com/office/drawing/2014/main" id="{0CF62DA3-6188-437F-AC14-FAFCF433B1FE}"/>
              </a:ext>
            </a:extLst>
          </p:cNvPr>
          <p:cNvCxnSpPr>
            <a:cxnSpLocks/>
            <a:endCxn id="193" idx="0"/>
          </p:cNvCxnSpPr>
          <p:nvPr/>
        </p:nvCxnSpPr>
        <p:spPr>
          <a:xfrm>
            <a:off x="5615959" y="3501045"/>
            <a:ext cx="0" cy="224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2" name="直線單箭頭接點 231">
            <a:extLst>
              <a:ext uri="{FF2B5EF4-FFF2-40B4-BE49-F238E27FC236}">
                <a16:creationId xmlns:a16="http://schemas.microsoft.com/office/drawing/2014/main" id="{20DD14BB-E29A-43FB-8996-C3571ADE1BC7}"/>
              </a:ext>
            </a:extLst>
          </p:cNvPr>
          <p:cNvCxnSpPr>
            <a:cxnSpLocks/>
            <a:stCxn id="193" idx="1"/>
          </p:cNvCxnSpPr>
          <p:nvPr/>
        </p:nvCxnSpPr>
        <p:spPr>
          <a:xfrm flipH="1">
            <a:off x="4228649" y="3953478"/>
            <a:ext cx="6720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0" name="矩形 239">
            <a:extLst>
              <a:ext uri="{FF2B5EF4-FFF2-40B4-BE49-F238E27FC236}">
                <a16:creationId xmlns:a16="http://schemas.microsoft.com/office/drawing/2014/main" id="{14CC0879-191A-4EE1-8AE6-F32138422D80}"/>
              </a:ext>
            </a:extLst>
          </p:cNvPr>
          <p:cNvSpPr/>
          <p:nvPr/>
        </p:nvSpPr>
        <p:spPr>
          <a:xfrm>
            <a:off x="2732124" y="3692081"/>
            <a:ext cx="1496523" cy="56426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1600" dirty="0"/>
              <a:t>If durability becomes zero</a:t>
            </a:r>
            <a:endParaRPr lang="zh-HK" altLang="en-US" sz="1600" dirty="0"/>
          </a:p>
        </p:txBody>
      </p:sp>
      <p:cxnSp>
        <p:nvCxnSpPr>
          <p:cNvPr id="242" name="直線單箭頭接點 241">
            <a:extLst>
              <a:ext uri="{FF2B5EF4-FFF2-40B4-BE49-F238E27FC236}">
                <a16:creationId xmlns:a16="http://schemas.microsoft.com/office/drawing/2014/main" id="{8090755B-7348-4F30-892F-3D8534DAF32E}"/>
              </a:ext>
            </a:extLst>
          </p:cNvPr>
          <p:cNvCxnSpPr>
            <a:cxnSpLocks/>
          </p:cNvCxnSpPr>
          <p:nvPr/>
        </p:nvCxnSpPr>
        <p:spPr>
          <a:xfrm flipH="1">
            <a:off x="2413590" y="3964466"/>
            <a:ext cx="3185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5" name="矩形 244">
            <a:extLst>
              <a:ext uri="{FF2B5EF4-FFF2-40B4-BE49-F238E27FC236}">
                <a16:creationId xmlns:a16="http://schemas.microsoft.com/office/drawing/2014/main" id="{268968FB-003E-4D74-9C1D-FA674E2E3091}"/>
              </a:ext>
            </a:extLst>
          </p:cNvPr>
          <p:cNvSpPr/>
          <p:nvPr/>
        </p:nvSpPr>
        <p:spPr>
          <a:xfrm>
            <a:off x="1619695" y="3741785"/>
            <a:ext cx="786807" cy="464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1400" dirty="0"/>
              <a:t>Mission fails</a:t>
            </a:r>
            <a:endParaRPr lang="zh-HK" altLang="en-US" sz="1400" dirty="0"/>
          </a:p>
        </p:txBody>
      </p:sp>
      <p:cxnSp>
        <p:nvCxnSpPr>
          <p:cNvPr id="247" name="直線單箭頭接點 246">
            <a:extLst>
              <a:ext uri="{FF2B5EF4-FFF2-40B4-BE49-F238E27FC236}">
                <a16:creationId xmlns:a16="http://schemas.microsoft.com/office/drawing/2014/main" id="{AC178FA1-8AB4-4749-9E67-E70024ACB8A2}"/>
              </a:ext>
            </a:extLst>
          </p:cNvPr>
          <p:cNvCxnSpPr>
            <a:cxnSpLocks/>
            <a:stCxn id="245" idx="2"/>
            <a:endCxn id="248" idx="0"/>
          </p:cNvCxnSpPr>
          <p:nvPr/>
        </p:nvCxnSpPr>
        <p:spPr>
          <a:xfrm>
            <a:off x="2013099" y="4206636"/>
            <a:ext cx="2884" cy="203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8" name="矩形 247">
            <a:extLst>
              <a:ext uri="{FF2B5EF4-FFF2-40B4-BE49-F238E27FC236}">
                <a16:creationId xmlns:a16="http://schemas.microsoft.com/office/drawing/2014/main" id="{DBD2287C-708B-4029-A921-B5142BFFDA5F}"/>
              </a:ext>
            </a:extLst>
          </p:cNvPr>
          <p:cNvSpPr/>
          <p:nvPr/>
        </p:nvSpPr>
        <p:spPr>
          <a:xfrm>
            <a:off x="1618376" y="4410232"/>
            <a:ext cx="795214" cy="8213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1600" dirty="0"/>
              <a:t>Click EXIT button? </a:t>
            </a:r>
            <a:endParaRPr lang="zh-HK" altLang="en-US" sz="1600" dirty="0"/>
          </a:p>
        </p:txBody>
      </p:sp>
      <p:cxnSp>
        <p:nvCxnSpPr>
          <p:cNvPr id="251" name="直線單箭頭接點 250">
            <a:extLst>
              <a:ext uri="{FF2B5EF4-FFF2-40B4-BE49-F238E27FC236}">
                <a16:creationId xmlns:a16="http://schemas.microsoft.com/office/drawing/2014/main" id="{07754159-B309-41D6-9143-E2AB28453E33}"/>
              </a:ext>
            </a:extLst>
          </p:cNvPr>
          <p:cNvCxnSpPr>
            <a:cxnSpLocks/>
            <a:stCxn id="248" idx="2"/>
          </p:cNvCxnSpPr>
          <p:nvPr/>
        </p:nvCxnSpPr>
        <p:spPr>
          <a:xfrm flipH="1">
            <a:off x="2013099" y="5231532"/>
            <a:ext cx="2884" cy="477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5" name="文字方塊 254">
            <a:extLst>
              <a:ext uri="{FF2B5EF4-FFF2-40B4-BE49-F238E27FC236}">
                <a16:creationId xmlns:a16="http://schemas.microsoft.com/office/drawing/2014/main" id="{44BE51F7-D121-4118-983D-CB229F734EA6}"/>
              </a:ext>
            </a:extLst>
          </p:cNvPr>
          <p:cNvSpPr txBox="1"/>
          <p:nvPr/>
        </p:nvSpPr>
        <p:spPr>
          <a:xfrm>
            <a:off x="1642276" y="5285717"/>
            <a:ext cx="650568" cy="307777"/>
          </a:xfrm>
          <a:prstGeom prst="rect">
            <a:avLst/>
          </a:prstGeom>
          <a:noFill/>
        </p:spPr>
        <p:txBody>
          <a:bodyPr wrap="square" rtlCol="0">
            <a:spAutoFit/>
          </a:bodyPr>
          <a:lstStyle/>
          <a:p>
            <a:r>
              <a:rPr lang="en-US" altLang="zh-HK" sz="1400" dirty="0">
                <a:solidFill>
                  <a:srgbClr val="002060"/>
                </a:solidFill>
              </a:rPr>
              <a:t>Yes</a:t>
            </a:r>
            <a:endParaRPr lang="zh-HK" altLang="en-US" sz="1400" dirty="0">
              <a:solidFill>
                <a:srgbClr val="002060"/>
              </a:solidFill>
            </a:endParaRPr>
          </a:p>
        </p:txBody>
      </p:sp>
      <p:sp>
        <p:nvSpPr>
          <p:cNvPr id="256" name="矩形 255">
            <a:extLst>
              <a:ext uri="{FF2B5EF4-FFF2-40B4-BE49-F238E27FC236}">
                <a16:creationId xmlns:a16="http://schemas.microsoft.com/office/drawing/2014/main" id="{3963D108-A204-4A9A-B584-E80EFFEA4346}"/>
              </a:ext>
            </a:extLst>
          </p:cNvPr>
          <p:cNvSpPr/>
          <p:nvPr/>
        </p:nvSpPr>
        <p:spPr>
          <a:xfrm>
            <a:off x="1618376" y="5709234"/>
            <a:ext cx="788126" cy="891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1400" dirty="0"/>
              <a:t>Exit the game</a:t>
            </a:r>
            <a:endParaRPr lang="zh-HK" altLang="en-US" sz="1400" dirty="0"/>
          </a:p>
        </p:txBody>
      </p:sp>
      <p:sp>
        <p:nvSpPr>
          <p:cNvPr id="264" name="文字方塊 263">
            <a:extLst>
              <a:ext uri="{FF2B5EF4-FFF2-40B4-BE49-F238E27FC236}">
                <a16:creationId xmlns:a16="http://schemas.microsoft.com/office/drawing/2014/main" id="{57704E73-5271-4FFF-AF96-641D638D83BD}"/>
              </a:ext>
            </a:extLst>
          </p:cNvPr>
          <p:cNvSpPr txBox="1"/>
          <p:nvPr/>
        </p:nvSpPr>
        <p:spPr>
          <a:xfrm>
            <a:off x="1049581" y="4526297"/>
            <a:ext cx="523965" cy="307777"/>
          </a:xfrm>
          <a:prstGeom prst="rect">
            <a:avLst/>
          </a:prstGeom>
          <a:noFill/>
        </p:spPr>
        <p:txBody>
          <a:bodyPr wrap="square" rtlCol="0">
            <a:spAutoFit/>
          </a:bodyPr>
          <a:lstStyle/>
          <a:p>
            <a:r>
              <a:rPr lang="en-US" altLang="zh-HK" sz="1400" dirty="0">
                <a:solidFill>
                  <a:srgbClr val="002060"/>
                </a:solidFill>
              </a:rPr>
              <a:t>No</a:t>
            </a:r>
            <a:endParaRPr lang="zh-HK" altLang="en-US" sz="1400" dirty="0">
              <a:solidFill>
                <a:srgbClr val="002060"/>
              </a:solidFill>
            </a:endParaRPr>
          </a:p>
        </p:txBody>
      </p:sp>
      <p:sp>
        <p:nvSpPr>
          <p:cNvPr id="265" name="矩形 264">
            <a:extLst>
              <a:ext uri="{FF2B5EF4-FFF2-40B4-BE49-F238E27FC236}">
                <a16:creationId xmlns:a16="http://schemas.microsoft.com/office/drawing/2014/main" id="{449636D0-7639-4210-91DA-E1CB6556CC46}"/>
              </a:ext>
            </a:extLst>
          </p:cNvPr>
          <p:cNvSpPr/>
          <p:nvPr/>
        </p:nvSpPr>
        <p:spPr>
          <a:xfrm>
            <a:off x="42075" y="4414994"/>
            <a:ext cx="1009247" cy="8213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1600" dirty="0"/>
              <a:t>Click RESTART</a:t>
            </a:r>
          </a:p>
          <a:p>
            <a:pPr algn="ctr"/>
            <a:r>
              <a:rPr lang="en-US" altLang="zh-HK" sz="1600" dirty="0"/>
              <a:t>button?</a:t>
            </a:r>
            <a:endParaRPr lang="zh-HK" altLang="en-US" sz="1600" dirty="0"/>
          </a:p>
        </p:txBody>
      </p:sp>
      <p:cxnSp>
        <p:nvCxnSpPr>
          <p:cNvPr id="273" name="直線接點 272">
            <a:extLst>
              <a:ext uri="{FF2B5EF4-FFF2-40B4-BE49-F238E27FC236}">
                <a16:creationId xmlns:a16="http://schemas.microsoft.com/office/drawing/2014/main" id="{5F39CB7C-0A6E-47C9-A7F0-70E80343072A}"/>
              </a:ext>
            </a:extLst>
          </p:cNvPr>
          <p:cNvCxnSpPr>
            <a:cxnSpLocks/>
          </p:cNvCxnSpPr>
          <p:nvPr/>
        </p:nvCxnSpPr>
        <p:spPr>
          <a:xfrm flipV="1">
            <a:off x="988828" y="3953478"/>
            <a:ext cx="0" cy="4401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6" name="直線單箭頭接點 275">
            <a:extLst>
              <a:ext uri="{FF2B5EF4-FFF2-40B4-BE49-F238E27FC236}">
                <a16:creationId xmlns:a16="http://schemas.microsoft.com/office/drawing/2014/main" id="{42CEDE05-F775-4167-9FBC-59957B19472C}"/>
              </a:ext>
            </a:extLst>
          </p:cNvPr>
          <p:cNvCxnSpPr>
            <a:cxnSpLocks/>
          </p:cNvCxnSpPr>
          <p:nvPr/>
        </p:nvCxnSpPr>
        <p:spPr>
          <a:xfrm flipV="1">
            <a:off x="975532" y="3953478"/>
            <a:ext cx="642819" cy="9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0" name="文字方塊 279">
            <a:extLst>
              <a:ext uri="{FF2B5EF4-FFF2-40B4-BE49-F238E27FC236}">
                <a16:creationId xmlns:a16="http://schemas.microsoft.com/office/drawing/2014/main" id="{88DB9C3C-D785-471F-B61E-84436FB65EFB}"/>
              </a:ext>
            </a:extLst>
          </p:cNvPr>
          <p:cNvSpPr txBox="1"/>
          <p:nvPr/>
        </p:nvSpPr>
        <p:spPr>
          <a:xfrm>
            <a:off x="968451" y="4019174"/>
            <a:ext cx="498840" cy="307777"/>
          </a:xfrm>
          <a:prstGeom prst="rect">
            <a:avLst/>
          </a:prstGeom>
          <a:noFill/>
        </p:spPr>
        <p:txBody>
          <a:bodyPr wrap="square" rtlCol="0">
            <a:spAutoFit/>
          </a:bodyPr>
          <a:lstStyle/>
          <a:p>
            <a:r>
              <a:rPr lang="en-US" altLang="zh-HK" sz="1400" dirty="0">
                <a:solidFill>
                  <a:srgbClr val="002060"/>
                </a:solidFill>
              </a:rPr>
              <a:t>No</a:t>
            </a:r>
            <a:endParaRPr lang="zh-HK" altLang="en-US" sz="1400" dirty="0">
              <a:solidFill>
                <a:srgbClr val="002060"/>
              </a:solidFill>
            </a:endParaRPr>
          </a:p>
        </p:txBody>
      </p:sp>
      <p:cxnSp>
        <p:nvCxnSpPr>
          <p:cNvPr id="303" name="直線接點 302">
            <a:extLst>
              <a:ext uri="{FF2B5EF4-FFF2-40B4-BE49-F238E27FC236}">
                <a16:creationId xmlns:a16="http://schemas.microsoft.com/office/drawing/2014/main" id="{75247B1C-908E-4F8A-AA1A-624889CFF041}"/>
              </a:ext>
            </a:extLst>
          </p:cNvPr>
          <p:cNvCxnSpPr>
            <a:cxnSpLocks/>
          </p:cNvCxnSpPr>
          <p:nvPr/>
        </p:nvCxnSpPr>
        <p:spPr>
          <a:xfrm flipH="1" flipV="1">
            <a:off x="700112" y="684113"/>
            <a:ext cx="1" cy="3723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5" name="直線接點 304">
            <a:extLst>
              <a:ext uri="{FF2B5EF4-FFF2-40B4-BE49-F238E27FC236}">
                <a16:creationId xmlns:a16="http://schemas.microsoft.com/office/drawing/2014/main" id="{F3FE8E9C-6B50-4243-80F4-F422D41D08F6}"/>
              </a:ext>
            </a:extLst>
          </p:cNvPr>
          <p:cNvCxnSpPr>
            <a:cxnSpLocks/>
          </p:cNvCxnSpPr>
          <p:nvPr/>
        </p:nvCxnSpPr>
        <p:spPr>
          <a:xfrm>
            <a:off x="1124841" y="683850"/>
            <a:ext cx="7658986" cy="0"/>
          </a:xfrm>
          <a:prstGeom prst="line">
            <a:avLst/>
          </a:prstGeom>
        </p:spPr>
        <p:style>
          <a:lnRef idx="1">
            <a:schemeClr val="accent1"/>
          </a:lnRef>
          <a:fillRef idx="0">
            <a:schemeClr val="accent1"/>
          </a:fillRef>
          <a:effectRef idx="0">
            <a:schemeClr val="accent1"/>
          </a:effectRef>
          <a:fontRef idx="minor">
            <a:schemeClr val="tx1"/>
          </a:fontRef>
        </p:style>
      </p:cxnSp>
      <p:sp>
        <p:nvSpPr>
          <p:cNvPr id="311" name="文字方塊 310">
            <a:extLst>
              <a:ext uri="{FF2B5EF4-FFF2-40B4-BE49-F238E27FC236}">
                <a16:creationId xmlns:a16="http://schemas.microsoft.com/office/drawing/2014/main" id="{BAE7FF29-77A5-456C-BC6E-D813C0754977}"/>
              </a:ext>
            </a:extLst>
          </p:cNvPr>
          <p:cNvSpPr txBox="1"/>
          <p:nvPr/>
        </p:nvSpPr>
        <p:spPr>
          <a:xfrm>
            <a:off x="250525" y="4042712"/>
            <a:ext cx="442807" cy="307777"/>
          </a:xfrm>
          <a:prstGeom prst="rect">
            <a:avLst/>
          </a:prstGeom>
          <a:noFill/>
        </p:spPr>
        <p:txBody>
          <a:bodyPr wrap="square" rtlCol="0">
            <a:spAutoFit/>
          </a:bodyPr>
          <a:lstStyle/>
          <a:p>
            <a:r>
              <a:rPr lang="en-US" altLang="zh-HK" sz="1400" dirty="0"/>
              <a:t>Yes</a:t>
            </a:r>
            <a:endParaRPr lang="zh-HK" altLang="en-US" sz="1400" dirty="0"/>
          </a:p>
        </p:txBody>
      </p:sp>
      <p:sp>
        <p:nvSpPr>
          <p:cNvPr id="324" name="矩形 323">
            <a:extLst>
              <a:ext uri="{FF2B5EF4-FFF2-40B4-BE49-F238E27FC236}">
                <a16:creationId xmlns:a16="http://schemas.microsoft.com/office/drawing/2014/main" id="{5F79B16D-C48A-4291-ABE9-012F504D34A0}"/>
              </a:ext>
            </a:extLst>
          </p:cNvPr>
          <p:cNvSpPr/>
          <p:nvPr/>
        </p:nvSpPr>
        <p:spPr>
          <a:xfrm>
            <a:off x="10512821" y="2818283"/>
            <a:ext cx="771102" cy="55503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1200" dirty="0"/>
              <a:t>If Pause </a:t>
            </a:r>
            <a:r>
              <a:rPr lang="en-US" altLang="zh-HK" sz="1050" dirty="0"/>
              <a:t>button is clicked</a:t>
            </a:r>
            <a:endParaRPr lang="zh-HK" altLang="en-US" sz="1050" dirty="0"/>
          </a:p>
        </p:txBody>
      </p:sp>
      <p:cxnSp>
        <p:nvCxnSpPr>
          <p:cNvPr id="24" name="接點: 肘形 23">
            <a:extLst>
              <a:ext uri="{FF2B5EF4-FFF2-40B4-BE49-F238E27FC236}">
                <a16:creationId xmlns:a16="http://schemas.microsoft.com/office/drawing/2014/main" id="{9687B3FC-DEF1-46EC-9A67-E83FE7B068E4}"/>
              </a:ext>
            </a:extLst>
          </p:cNvPr>
          <p:cNvCxnSpPr>
            <a:stCxn id="37" idx="6"/>
            <a:endCxn id="62" idx="0"/>
          </p:cNvCxnSpPr>
          <p:nvPr/>
        </p:nvCxnSpPr>
        <p:spPr>
          <a:xfrm>
            <a:off x="9649497" y="2403095"/>
            <a:ext cx="1786833" cy="17859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接點 50">
            <a:extLst>
              <a:ext uri="{FF2B5EF4-FFF2-40B4-BE49-F238E27FC236}">
                <a16:creationId xmlns:a16="http://schemas.microsoft.com/office/drawing/2014/main" id="{DCC715B8-D14C-4B6E-97D1-00E55196CC65}"/>
              </a:ext>
            </a:extLst>
          </p:cNvPr>
          <p:cNvCxnSpPr/>
          <p:nvPr/>
        </p:nvCxnSpPr>
        <p:spPr>
          <a:xfrm>
            <a:off x="693332" y="683850"/>
            <a:ext cx="4315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線單箭頭接點 52">
            <a:extLst>
              <a:ext uri="{FF2B5EF4-FFF2-40B4-BE49-F238E27FC236}">
                <a16:creationId xmlns:a16="http://schemas.microsoft.com/office/drawing/2014/main" id="{E67617DF-4689-442F-A7AA-723896B26783}"/>
              </a:ext>
            </a:extLst>
          </p:cNvPr>
          <p:cNvCxnSpPr>
            <a:endCxn id="37" idx="0"/>
          </p:cNvCxnSpPr>
          <p:nvPr/>
        </p:nvCxnSpPr>
        <p:spPr>
          <a:xfrm>
            <a:off x="8783827" y="683850"/>
            <a:ext cx="9749" cy="1369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矩形 58">
            <a:extLst>
              <a:ext uri="{FF2B5EF4-FFF2-40B4-BE49-F238E27FC236}">
                <a16:creationId xmlns:a16="http://schemas.microsoft.com/office/drawing/2014/main" id="{EB209443-403A-4668-ABE1-268413A3A815}"/>
              </a:ext>
            </a:extLst>
          </p:cNvPr>
          <p:cNvSpPr/>
          <p:nvPr/>
        </p:nvSpPr>
        <p:spPr>
          <a:xfrm>
            <a:off x="8805736" y="2818283"/>
            <a:ext cx="1339252" cy="55503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1200" dirty="0"/>
              <a:t>Click RESUME button? </a:t>
            </a:r>
            <a:endParaRPr lang="zh-HK" altLang="en-US" sz="1200" dirty="0"/>
          </a:p>
        </p:txBody>
      </p:sp>
      <p:sp>
        <p:nvSpPr>
          <p:cNvPr id="67" name="矩形 66">
            <a:extLst>
              <a:ext uri="{FF2B5EF4-FFF2-40B4-BE49-F238E27FC236}">
                <a16:creationId xmlns:a16="http://schemas.microsoft.com/office/drawing/2014/main" id="{82E7EAC2-1FCF-48C1-8ED6-4A54FFDCB15C}"/>
              </a:ext>
            </a:extLst>
          </p:cNvPr>
          <p:cNvSpPr/>
          <p:nvPr/>
        </p:nvSpPr>
        <p:spPr>
          <a:xfrm>
            <a:off x="6331211" y="2770101"/>
            <a:ext cx="1606439" cy="4405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1600" dirty="0"/>
              <a:t>Click RESTART button?</a:t>
            </a:r>
            <a:endParaRPr lang="zh-HK" altLang="en-US" sz="1600" dirty="0"/>
          </a:p>
        </p:txBody>
      </p:sp>
      <p:cxnSp>
        <p:nvCxnSpPr>
          <p:cNvPr id="71" name="直線接點 70">
            <a:extLst>
              <a:ext uri="{FF2B5EF4-FFF2-40B4-BE49-F238E27FC236}">
                <a16:creationId xmlns:a16="http://schemas.microsoft.com/office/drawing/2014/main" id="{4FD1E2B6-CCED-4E9A-9641-A74C4CC63849}"/>
              </a:ext>
            </a:extLst>
          </p:cNvPr>
          <p:cNvCxnSpPr>
            <a:cxnSpLocks/>
          </p:cNvCxnSpPr>
          <p:nvPr/>
        </p:nvCxnSpPr>
        <p:spPr>
          <a:xfrm flipH="1" flipV="1">
            <a:off x="693332" y="2929014"/>
            <a:ext cx="5637879" cy="8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線單箭頭接點 82">
            <a:extLst>
              <a:ext uri="{FF2B5EF4-FFF2-40B4-BE49-F238E27FC236}">
                <a16:creationId xmlns:a16="http://schemas.microsoft.com/office/drawing/2014/main" id="{4F5017B0-A25E-402A-8355-A5550E2CC75A}"/>
              </a:ext>
            </a:extLst>
          </p:cNvPr>
          <p:cNvCxnSpPr>
            <a:stCxn id="98" idx="3"/>
            <a:endCxn id="127" idx="1"/>
          </p:cNvCxnSpPr>
          <p:nvPr/>
        </p:nvCxnSpPr>
        <p:spPr>
          <a:xfrm>
            <a:off x="10058362" y="6250034"/>
            <a:ext cx="3199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a:extLst>
              <a:ext uri="{FF2B5EF4-FFF2-40B4-BE49-F238E27FC236}">
                <a16:creationId xmlns:a16="http://schemas.microsoft.com/office/drawing/2014/main" id="{5E0A4509-0F54-45A3-9B9E-8FBB00E07572}"/>
              </a:ext>
            </a:extLst>
          </p:cNvPr>
          <p:cNvCxnSpPr>
            <a:cxnSpLocks/>
          </p:cNvCxnSpPr>
          <p:nvPr/>
        </p:nvCxnSpPr>
        <p:spPr>
          <a:xfrm flipH="1">
            <a:off x="9309660" y="5078633"/>
            <a:ext cx="1" cy="799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接點: 肘形 114">
            <a:extLst>
              <a:ext uri="{FF2B5EF4-FFF2-40B4-BE49-F238E27FC236}">
                <a16:creationId xmlns:a16="http://schemas.microsoft.com/office/drawing/2014/main" id="{46E6C4AB-1B70-4C4B-AD91-6DDFBC9F6CFB}"/>
              </a:ext>
            </a:extLst>
          </p:cNvPr>
          <p:cNvCxnSpPr>
            <a:endCxn id="207" idx="3"/>
          </p:cNvCxnSpPr>
          <p:nvPr/>
        </p:nvCxnSpPr>
        <p:spPr>
          <a:xfrm rot="10800000">
            <a:off x="8353187" y="3501576"/>
            <a:ext cx="801446" cy="4128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直線接點 127">
            <a:extLst>
              <a:ext uri="{FF2B5EF4-FFF2-40B4-BE49-F238E27FC236}">
                <a16:creationId xmlns:a16="http://schemas.microsoft.com/office/drawing/2014/main" id="{0EC562BE-E8CC-4151-90D4-71E5A187EC37}"/>
              </a:ext>
            </a:extLst>
          </p:cNvPr>
          <p:cNvCxnSpPr/>
          <p:nvPr/>
        </p:nvCxnSpPr>
        <p:spPr>
          <a:xfrm flipV="1">
            <a:off x="9738541" y="5389086"/>
            <a:ext cx="0" cy="4851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直線接點 129">
            <a:extLst>
              <a:ext uri="{FF2B5EF4-FFF2-40B4-BE49-F238E27FC236}">
                <a16:creationId xmlns:a16="http://schemas.microsoft.com/office/drawing/2014/main" id="{8BCB1ED2-97AD-4666-8F10-0CAA70D901B2}"/>
              </a:ext>
            </a:extLst>
          </p:cNvPr>
          <p:cNvCxnSpPr>
            <a:cxnSpLocks/>
          </p:cNvCxnSpPr>
          <p:nvPr/>
        </p:nvCxnSpPr>
        <p:spPr>
          <a:xfrm>
            <a:off x="9738541" y="5389086"/>
            <a:ext cx="16707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線單箭頭接點 141">
            <a:extLst>
              <a:ext uri="{FF2B5EF4-FFF2-40B4-BE49-F238E27FC236}">
                <a16:creationId xmlns:a16="http://schemas.microsoft.com/office/drawing/2014/main" id="{28DCDE24-89AC-45D8-8685-A452E2FB6074}"/>
              </a:ext>
            </a:extLst>
          </p:cNvPr>
          <p:cNvCxnSpPr>
            <a:endCxn id="62" idx="2"/>
          </p:cNvCxnSpPr>
          <p:nvPr/>
        </p:nvCxnSpPr>
        <p:spPr>
          <a:xfrm flipV="1">
            <a:off x="11436330" y="4788610"/>
            <a:ext cx="0" cy="621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直線單箭頭接點 158">
            <a:extLst>
              <a:ext uri="{FF2B5EF4-FFF2-40B4-BE49-F238E27FC236}">
                <a16:creationId xmlns:a16="http://schemas.microsoft.com/office/drawing/2014/main" id="{4BE7EB10-E1A0-4A3A-A903-F53F94B6D736}"/>
              </a:ext>
            </a:extLst>
          </p:cNvPr>
          <p:cNvCxnSpPr>
            <a:stCxn id="62" idx="1"/>
            <a:endCxn id="77" idx="3"/>
          </p:cNvCxnSpPr>
          <p:nvPr/>
        </p:nvCxnSpPr>
        <p:spPr>
          <a:xfrm flipH="1">
            <a:off x="10393649" y="4488835"/>
            <a:ext cx="268371" cy="5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直線單箭頭接點 163">
            <a:extLst>
              <a:ext uri="{FF2B5EF4-FFF2-40B4-BE49-F238E27FC236}">
                <a16:creationId xmlns:a16="http://schemas.microsoft.com/office/drawing/2014/main" id="{4FAD926E-9EE8-44E9-8588-66C1C3FCA842}"/>
              </a:ext>
            </a:extLst>
          </p:cNvPr>
          <p:cNvCxnSpPr>
            <a:stCxn id="324" idx="1"/>
            <a:endCxn id="59" idx="3"/>
          </p:cNvCxnSpPr>
          <p:nvPr/>
        </p:nvCxnSpPr>
        <p:spPr>
          <a:xfrm flipH="1">
            <a:off x="10144988" y="3095798"/>
            <a:ext cx="3678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3" name="直線接點 172">
            <a:extLst>
              <a:ext uri="{FF2B5EF4-FFF2-40B4-BE49-F238E27FC236}">
                <a16:creationId xmlns:a16="http://schemas.microsoft.com/office/drawing/2014/main" id="{97C068F2-3D69-4305-8D28-E3D749B9EAA4}"/>
              </a:ext>
            </a:extLst>
          </p:cNvPr>
          <p:cNvCxnSpPr/>
          <p:nvPr/>
        </p:nvCxnSpPr>
        <p:spPr>
          <a:xfrm flipV="1">
            <a:off x="10144988" y="3681003"/>
            <a:ext cx="0" cy="3029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直線接點 175">
            <a:extLst>
              <a:ext uri="{FF2B5EF4-FFF2-40B4-BE49-F238E27FC236}">
                <a16:creationId xmlns:a16="http://schemas.microsoft.com/office/drawing/2014/main" id="{D0811F76-9BCE-40ED-B205-D6EBC71EC81C}"/>
              </a:ext>
            </a:extLst>
          </p:cNvPr>
          <p:cNvCxnSpPr/>
          <p:nvPr/>
        </p:nvCxnSpPr>
        <p:spPr>
          <a:xfrm>
            <a:off x="10144988" y="3692081"/>
            <a:ext cx="7533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直線單箭頭接點 177">
            <a:extLst>
              <a:ext uri="{FF2B5EF4-FFF2-40B4-BE49-F238E27FC236}">
                <a16:creationId xmlns:a16="http://schemas.microsoft.com/office/drawing/2014/main" id="{49948431-A785-456E-96FB-6EFF6A9CD783}"/>
              </a:ext>
            </a:extLst>
          </p:cNvPr>
          <p:cNvCxnSpPr>
            <a:endCxn id="324" idx="2"/>
          </p:cNvCxnSpPr>
          <p:nvPr/>
        </p:nvCxnSpPr>
        <p:spPr>
          <a:xfrm flipV="1">
            <a:off x="10898372" y="3373313"/>
            <a:ext cx="0" cy="318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直線單箭頭接點 184">
            <a:extLst>
              <a:ext uri="{FF2B5EF4-FFF2-40B4-BE49-F238E27FC236}">
                <a16:creationId xmlns:a16="http://schemas.microsoft.com/office/drawing/2014/main" id="{E3AEAAB0-D9AF-4AA4-9F00-FA45D76DB265}"/>
              </a:ext>
            </a:extLst>
          </p:cNvPr>
          <p:cNvCxnSpPr/>
          <p:nvPr/>
        </p:nvCxnSpPr>
        <p:spPr>
          <a:xfrm>
            <a:off x="9309660" y="3373313"/>
            <a:ext cx="0" cy="580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6" name="文字方塊 185">
            <a:extLst>
              <a:ext uri="{FF2B5EF4-FFF2-40B4-BE49-F238E27FC236}">
                <a16:creationId xmlns:a16="http://schemas.microsoft.com/office/drawing/2014/main" id="{CAE787F4-76D7-4511-B1F6-6A0CFFF473BF}"/>
              </a:ext>
            </a:extLst>
          </p:cNvPr>
          <p:cNvSpPr txBox="1"/>
          <p:nvPr/>
        </p:nvSpPr>
        <p:spPr>
          <a:xfrm>
            <a:off x="9324346" y="3501461"/>
            <a:ext cx="486511" cy="307777"/>
          </a:xfrm>
          <a:prstGeom prst="rect">
            <a:avLst/>
          </a:prstGeom>
          <a:noFill/>
        </p:spPr>
        <p:txBody>
          <a:bodyPr wrap="square" rtlCol="0">
            <a:spAutoFit/>
          </a:bodyPr>
          <a:lstStyle/>
          <a:p>
            <a:r>
              <a:rPr lang="en-US" altLang="zh-HK" sz="1400" dirty="0">
                <a:solidFill>
                  <a:srgbClr val="002060"/>
                </a:solidFill>
              </a:rPr>
              <a:t>Yes</a:t>
            </a:r>
            <a:endParaRPr lang="zh-HK" altLang="en-US" sz="1400" dirty="0">
              <a:solidFill>
                <a:srgbClr val="002060"/>
              </a:solidFill>
            </a:endParaRPr>
          </a:p>
        </p:txBody>
      </p:sp>
      <p:cxnSp>
        <p:nvCxnSpPr>
          <p:cNvPr id="188" name="直線單箭頭接點 187">
            <a:extLst>
              <a:ext uri="{FF2B5EF4-FFF2-40B4-BE49-F238E27FC236}">
                <a16:creationId xmlns:a16="http://schemas.microsoft.com/office/drawing/2014/main" id="{9DF52251-DC83-4352-BD0A-0C22679B7B66}"/>
              </a:ext>
            </a:extLst>
          </p:cNvPr>
          <p:cNvCxnSpPr>
            <a:stCxn id="59" idx="1"/>
          </p:cNvCxnSpPr>
          <p:nvPr/>
        </p:nvCxnSpPr>
        <p:spPr>
          <a:xfrm flipH="1" flipV="1">
            <a:off x="7937650" y="3095798"/>
            <a:ext cx="86808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0" name="文字方塊 189">
            <a:extLst>
              <a:ext uri="{FF2B5EF4-FFF2-40B4-BE49-F238E27FC236}">
                <a16:creationId xmlns:a16="http://schemas.microsoft.com/office/drawing/2014/main" id="{793A08D0-7375-4B01-B31E-F281B91D9326}"/>
              </a:ext>
            </a:extLst>
          </p:cNvPr>
          <p:cNvSpPr txBox="1"/>
          <p:nvPr/>
        </p:nvSpPr>
        <p:spPr>
          <a:xfrm>
            <a:off x="8167581" y="2807144"/>
            <a:ext cx="561952" cy="307777"/>
          </a:xfrm>
          <a:prstGeom prst="rect">
            <a:avLst/>
          </a:prstGeom>
          <a:noFill/>
        </p:spPr>
        <p:txBody>
          <a:bodyPr wrap="square" rtlCol="0">
            <a:spAutoFit/>
          </a:bodyPr>
          <a:lstStyle/>
          <a:p>
            <a:r>
              <a:rPr lang="en-US" altLang="zh-HK" sz="1400" dirty="0">
                <a:solidFill>
                  <a:srgbClr val="002060"/>
                </a:solidFill>
              </a:rPr>
              <a:t>No</a:t>
            </a:r>
            <a:endParaRPr lang="zh-HK" altLang="en-US" sz="1400" dirty="0">
              <a:solidFill>
                <a:srgbClr val="002060"/>
              </a:solidFill>
            </a:endParaRPr>
          </a:p>
        </p:txBody>
      </p:sp>
      <p:sp>
        <p:nvSpPr>
          <p:cNvPr id="192" name="文字方塊 191">
            <a:extLst>
              <a:ext uri="{FF2B5EF4-FFF2-40B4-BE49-F238E27FC236}">
                <a16:creationId xmlns:a16="http://schemas.microsoft.com/office/drawing/2014/main" id="{E3EE6E95-62E2-4F21-86DD-19814994301C}"/>
              </a:ext>
            </a:extLst>
          </p:cNvPr>
          <p:cNvSpPr txBox="1"/>
          <p:nvPr/>
        </p:nvSpPr>
        <p:spPr>
          <a:xfrm>
            <a:off x="4151847" y="2634133"/>
            <a:ext cx="1066253" cy="307777"/>
          </a:xfrm>
          <a:prstGeom prst="rect">
            <a:avLst/>
          </a:prstGeom>
          <a:noFill/>
        </p:spPr>
        <p:txBody>
          <a:bodyPr wrap="square" rtlCol="0">
            <a:spAutoFit/>
          </a:bodyPr>
          <a:lstStyle/>
          <a:p>
            <a:r>
              <a:rPr lang="en-US" altLang="zh-HK" sz="1400" dirty="0">
                <a:solidFill>
                  <a:srgbClr val="002060"/>
                </a:solidFill>
              </a:rPr>
              <a:t>Yes</a:t>
            </a:r>
            <a:endParaRPr lang="zh-HK" altLang="en-US" sz="1400" dirty="0">
              <a:solidFill>
                <a:srgbClr val="002060"/>
              </a:solidFill>
            </a:endParaRPr>
          </a:p>
        </p:txBody>
      </p:sp>
      <p:cxnSp>
        <p:nvCxnSpPr>
          <p:cNvPr id="199" name="直線單箭頭接點 198">
            <a:extLst>
              <a:ext uri="{FF2B5EF4-FFF2-40B4-BE49-F238E27FC236}">
                <a16:creationId xmlns:a16="http://schemas.microsoft.com/office/drawing/2014/main" id="{E0358119-F884-4BAB-A154-82399BAFEFF3}"/>
              </a:ext>
            </a:extLst>
          </p:cNvPr>
          <p:cNvCxnSpPr>
            <a:stCxn id="248" idx="1"/>
            <a:endCxn id="265" idx="3"/>
          </p:cNvCxnSpPr>
          <p:nvPr/>
        </p:nvCxnSpPr>
        <p:spPr>
          <a:xfrm flipH="1">
            <a:off x="1051322" y="4820882"/>
            <a:ext cx="567054" cy="4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0" name="文字方塊 199">
            <a:extLst>
              <a:ext uri="{FF2B5EF4-FFF2-40B4-BE49-F238E27FC236}">
                <a16:creationId xmlns:a16="http://schemas.microsoft.com/office/drawing/2014/main" id="{D5F35DD8-1DDD-4E62-B514-08D7CD7DFC7F}"/>
              </a:ext>
            </a:extLst>
          </p:cNvPr>
          <p:cNvSpPr txBox="1"/>
          <p:nvPr/>
        </p:nvSpPr>
        <p:spPr>
          <a:xfrm>
            <a:off x="5525030" y="3084728"/>
            <a:ext cx="999459" cy="307777"/>
          </a:xfrm>
          <a:prstGeom prst="rect">
            <a:avLst/>
          </a:prstGeom>
          <a:noFill/>
        </p:spPr>
        <p:txBody>
          <a:bodyPr wrap="square" rtlCol="0">
            <a:spAutoFit/>
          </a:bodyPr>
          <a:lstStyle/>
          <a:p>
            <a:r>
              <a:rPr lang="en-US" altLang="zh-HK" sz="1400" dirty="0">
                <a:solidFill>
                  <a:srgbClr val="002060"/>
                </a:solidFill>
              </a:rPr>
              <a:t>No</a:t>
            </a:r>
            <a:endParaRPr lang="zh-HK" altLang="en-US" sz="1400" dirty="0">
              <a:solidFill>
                <a:srgbClr val="002060"/>
              </a:solidFill>
            </a:endParaRPr>
          </a:p>
        </p:txBody>
      </p:sp>
      <p:cxnSp>
        <p:nvCxnSpPr>
          <p:cNvPr id="202" name="直線單箭頭接點 201">
            <a:extLst>
              <a:ext uri="{FF2B5EF4-FFF2-40B4-BE49-F238E27FC236}">
                <a16:creationId xmlns:a16="http://schemas.microsoft.com/office/drawing/2014/main" id="{28D6CC1E-7970-46CF-9421-B94A1231B240}"/>
              </a:ext>
            </a:extLst>
          </p:cNvPr>
          <p:cNvCxnSpPr/>
          <p:nvPr/>
        </p:nvCxnSpPr>
        <p:spPr>
          <a:xfrm flipH="1">
            <a:off x="4954334" y="3126981"/>
            <a:ext cx="13768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4" name="矩形 203">
            <a:extLst>
              <a:ext uri="{FF2B5EF4-FFF2-40B4-BE49-F238E27FC236}">
                <a16:creationId xmlns:a16="http://schemas.microsoft.com/office/drawing/2014/main" id="{DCB69ECE-3BBA-4710-8F84-D271C55E27EE}"/>
              </a:ext>
            </a:extLst>
          </p:cNvPr>
          <p:cNvSpPr/>
          <p:nvPr/>
        </p:nvSpPr>
        <p:spPr>
          <a:xfrm>
            <a:off x="3345861" y="3007048"/>
            <a:ext cx="1606438" cy="34831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1400" dirty="0"/>
              <a:t>If EXIT button is clicked</a:t>
            </a:r>
            <a:endParaRPr lang="zh-HK" altLang="en-US" sz="1400" dirty="0"/>
          </a:p>
        </p:txBody>
      </p:sp>
      <p:cxnSp>
        <p:nvCxnSpPr>
          <p:cNvPr id="208" name="接點: 肘形 207">
            <a:extLst>
              <a:ext uri="{FF2B5EF4-FFF2-40B4-BE49-F238E27FC236}">
                <a16:creationId xmlns:a16="http://schemas.microsoft.com/office/drawing/2014/main" id="{EBD31F86-8A27-456E-8384-26D2A8D17A5A}"/>
              </a:ext>
            </a:extLst>
          </p:cNvPr>
          <p:cNvCxnSpPr>
            <a:stCxn id="204" idx="1"/>
            <a:endCxn id="256" idx="1"/>
          </p:cNvCxnSpPr>
          <p:nvPr/>
        </p:nvCxnSpPr>
        <p:spPr>
          <a:xfrm rot="10800000" flipV="1">
            <a:off x="1618377" y="3181207"/>
            <a:ext cx="1727485" cy="2973826"/>
          </a:xfrm>
          <a:prstGeom prst="bentConnector3">
            <a:avLst>
              <a:gd name="adj1" fmla="val 11323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7809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E16F3D-9FE4-4491-AA34-94DDDD489BCD}"/>
              </a:ext>
            </a:extLst>
          </p:cNvPr>
          <p:cNvSpPr>
            <a:spLocks noGrp="1"/>
          </p:cNvSpPr>
          <p:nvPr>
            <p:ph type="title"/>
          </p:nvPr>
        </p:nvSpPr>
        <p:spPr/>
        <p:txBody>
          <a:bodyPr/>
          <a:lstStyle/>
          <a:p>
            <a:pPr algn="ctr"/>
            <a:r>
              <a:rPr lang="en-US" altLang="zh-HK" dirty="0">
                <a:solidFill>
                  <a:srgbClr val="002060"/>
                </a:solidFill>
              </a:rPr>
              <a:t>References</a:t>
            </a:r>
            <a:br>
              <a:rPr lang="en-US" altLang="zh-HK" dirty="0">
                <a:solidFill>
                  <a:srgbClr val="002060"/>
                </a:solidFill>
              </a:rPr>
            </a:br>
            <a:endParaRPr lang="zh-HK" altLang="en-US" dirty="0">
              <a:solidFill>
                <a:srgbClr val="002060"/>
              </a:solidFill>
            </a:endParaRPr>
          </a:p>
        </p:txBody>
      </p:sp>
      <p:sp>
        <p:nvSpPr>
          <p:cNvPr id="4" name="文字方塊 3">
            <a:extLst>
              <a:ext uri="{FF2B5EF4-FFF2-40B4-BE49-F238E27FC236}">
                <a16:creationId xmlns:a16="http://schemas.microsoft.com/office/drawing/2014/main" id="{07ECF502-E3C7-47BF-ACB7-4C0E37E9D490}"/>
              </a:ext>
            </a:extLst>
          </p:cNvPr>
          <p:cNvSpPr txBox="1"/>
          <p:nvPr/>
        </p:nvSpPr>
        <p:spPr>
          <a:xfrm>
            <a:off x="358815" y="1690688"/>
            <a:ext cx="11574684" cy="830997"/>
          </a:xfrm>
          <a:prstGeom prst="rect">
            <a:avLst/>
          </a:prstGeom>
          <a:noFill/>
        </p:spPr>
        <p:txBody>
          <a:bodyPr wrap="square" rtlCol="0">
            <a:spAutoFit/>
          </a:bodyPr>
          <a:lstStyle/>
          <a:p>
            <a:r>
              <a:rPr lang="en-US" altLang="zh-HK" sz="2400" dirty="0" err="1">
                <a:solidFill>
                  <a:srgbClr val="002060"/>
                </a:solidFill>
              </a:rPr>
              <a:t>Galaxian</a:t>
            </a:r>
            <a:r>
              <a:rPr lang="en-US" altLang="zh-HK" sz="2400" dirty="0">
                <a:solidFill>
                  <a:srgbClr val="002060"/>
                </a:solidFill>
              </a:rPr>
              <a:t>. In Wikipedia, The Free Encyclopedia.</a:t>
            </a:r>
          </a:p>
          <a:p>
            <a:r>
              <a:rPr lang="en-US" altLang="zh-HK" sz="2400" dirty="0">
                <a:solidFill>
                  <a:srgbClr val="002060"/>
                </a:solidFill>
              </a:rPr>
              <a:t>Retrieved from </a:t>
            </a:r>
            <a:r>
              <a:rPr lang="en-US" altLang="zh-HK" sz="2400" dirty="0">
                <a:hlinkClick r:id="rId2"/>
              </a:rPr>
              <a:t>https://en.wikipedia.org/wiki/Galaxian</a:t>
            </a:r>
            <a:endParaRPr lang="zh-HK" altLang="en-US" sz="2400" dirty="0">
              <a:solidFill>
                <a:srgbClr val="002060"/>
              </a:solidFill>
            </a:endParaRPr>
          </a:p>
        </p:txBody>
      </p:sp>
    </p:spTree>
    <p:extLst>
      <p:ext uri="{BB962C8B-B14F-4D97-AF65-F5344CB8AC3E}">
        <p14:creationId xmlns:p14="http://schemas.microsoft.com/office/powerpoint/2010/main" val="954969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406271-40BB-40AF-8DB8-1D3D08E53466}"/>
              </a:ext>
            </a:extLst>
          </p:cNvPr>
          <p:cNvSpPr>
            <a:spLocks noGrp="1"/>
          </p:cNvSpPr>
          <p:nvPr>
            <p:ph type="title"/>
          </p:nvPr>
        </p:nvSpPr>
        <p:spPr/>
        <p:txBody>
          <a:bodyPr>
            <a:normAutofit/>
          </a:bodyPr>
          <a:lstStyle/>
          <a:p>
            <a:pPr algn="ctr"/>
            <a:r>
              <a:rPr lang="en-US" altLang="zh-HK" sz="6000" b="1" dirty="0">
                <a:solidFill>
                  <a:schemeClr val="bg2"/>
                </a:solidFill>
              </a:rPr>
              <a:t>Overview</a:t>
            </a:r>
            <a:endParaRPr lang="zh-HK" altLang="en-US" sz="6000" b="1" dirty="0">
              <a:solidFill>
                <a:schemeClr val="bg2"/>
              </a:solidFill>
            </a:endParaRPr>
          </a:p>
        </p:txBody>
      </p:sp>
      <p:graphicFrame>
        <p:nvGraphicFramePr>
          <p:cNvPr id="4" name="內容版面配置區 3">
            <a:extLst>
              <a:ext uri="{FF2B5EF4-FFF2-40B4-BE49-F238E27FC236}">
                <a16:creationId xmlns:a16="http://schemas.microsoft.com/office/drawing/2014/main" id="{F930B422-5B80-4806-884B-9A4210F8C69F}"/>
              </a:ext>
            </a:extLst>
          </p:cNvPr>
          <p:cNvGraphicFramePr>
            <a:graphicFrameLocks noGrp="1"/>
          </p:cNvGraphicFramePr>
          <p:nvPr>
            <p:ph idx="1"/>
            <p:extLst>
              <p:ext uri="{D42A27DB-BD31-4B8C-83A1-F6EECF244321}">
                <p14:modId xmlns:p14="http://schemas.microsoft.com/office/powerpoint/2010/main" val="263965633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082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標題 1">
            <a:extLst>
              <a:ext uri="{FF2B5EF4-FFF2-40B4-BE49-F238E27FC236}">
                <a16:creationId xmlns:a16="http://schemas.microsoft.com/office/drawing/2014/main" id="{8D0F9D30-BEED-4964-B9AB-32D0FCA5F033}"/>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altLang="zh-HK" sz="2800" b="1" kern="1200" dirty="0">
                <a:solidFill>
                  <a:schemeClr val="tx1"/>
                </a:solidFill>
                <a:latin typeface="+mj-lt"/>
                <a:ea typeface="+mj-ea"/>
                <a:cs typeface="+mj-cs"/>
              </a:rPr>
              <a:t>Scenario</a:t>
            </a:r>
          </a:p>
        </p:txBody>
      </p:sp>
      <p:sp>
        <p:nvSpPr>
          <p:cNvPr id="5" name="文字版面配置區 4">
            <a:extLst>
              <a:ext uri="{FF2B5EF4-FFF2-40B4-BE49-F238E27FC236}">
                <a16:creationId xmlns:a16="http://schemas.microsoft.com/office/drawing/2014/main" id="{0D017D42-5C7C-4A94-8221-CE1E3A25D0C8}"/>
              </a:ext>
            </a:extLst>
          </p:cNvPr>
          <p:cNvSpPr>
            <a:spLocks noGrp="1"/>
          </p:cNvSpPr>
          <p:nvPr>
            <p:ph type="body" sz="half" idx="2"/>
          </p:nvPr>
        </p:nvSpPr>
        <p:spPr>
          <a:xfrm>
            <a:off x="643468" y="2638043"/>
            <a:ext cx="3363974" cy="3415623"/>
          </a:xfrm>
        </p:spPr>
        <p:txBody>
          <a:bodyPr vert="horz" lIns="91440" tIns="45720" rIns="91440" bIns="45720" rtlCol="0">
            <a:normAutofit/>
          </a:bodyPr>
          <a:lstStyle/>
          <a:p>
            <a:pPr indent="-228600" algn="just">
              <a:buFont typeface="Arial" panose="020B0604020202020204" pitchFamily="34" charset="0"/>
              <a:buChar char="•"/>
            </a:pPr>
            <a:r>
              <a:rPr lang="en-US" altLang="zh-HK" sz="1400" dirty="0"/>
              <a:t>Our galaxy is invaded by enormous amount of unknown creatures. As a result, it is an urgent matter to choose a capable person to withstand those enemies in order to protect our beautiful galaxy.</a:t>
            </a:r>
          </a:p>
          <a:p>
            <a:pPr indent="-228600" algn="just">
              <a:buFont typeface="Arial" panose="020B0604020202020204" pitchFamily="34" charset="0"/>
              <a:buChar char="•"/>
            </a:pPr>
            <a:r>
              <a:rPr lang="en-US" altLang="zh-HK" sz="1400" dirty="0"/>
              <a:t>You have been chosen as the guardian of the galaxy. During the mission, you will pilot a powerful fighter aircraft to wipe out the invaders. Be careful of the attacks from the invaders and the dangerous aerolites as they will lower the durability of your fighter aircraft. Once the durability of your fighter aircraft becomes zero, the mission fails.</a:t>
            </a:r>
          </a:p>
        </p:txBody>
      </p:sp>
      <p:pic>
        <p:nvPicPr>
          <p:cNvPr id="9" name="圖片版面配置區 8" descr="一張含有 大自然, 男人 的圖片&#10;&#10;自動產生的描述">
            <a:extLst>
              <a:ext uri="{FF2B5EF4-FFF2-40B4-BE49-F238E27FC236}">
                <a16:creationId xmlns:a16="http://schemas.microsoft.com/office/drawing/2014/main" id="{8F51FC62-9AE8-404A-9462-9E4063C51452}"/>
              </a:ext>
            </a:extLst>
          </p:cNvPr>
          <p:cNvPicPr>
            <a:picLocks noGrp="1" noChangeAspect="1"/>
          </p:cNvPicPr>
          <p:nvPr>
            <p:ph type="pic" idx="1"/>
          </p:nvPr>
        </p:nvPicPr>
        <p:blipFill>
          <a:blip r:embed="rId2" cstate="hq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2797" r="22797"/>
          <a:stretch>
            <a:fillRect/>
          </a:stretch>
        </p:blipFill>
        <p:spPr>
          <a:xfrm>
            <a:off x="5324753" y="643467"/>
            <a:ext cx="6196788" cy="541019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7" name="文字方塊 6">
            <a:extLst>
              <a:ext uri="{FF2B5EF4-FFF2-40B4-BE49-F238E27FC236}">
                <a16:creationId xmlns:a16="http://schemas.microsoft.com/office/drawing/2014/main" id="{E860F1DA-A63E-4781-9D92-D00E52D04705}"/>
              </a:ext>
            </a:extLst>
          </p:cNvPr>
          <p:cNvSpPr txBox="1"/>
          <p:nvPr/>
        </p:nvSpPr>
        <p:spPr>
          <a:xfrm>
            <a:off x="10269679" y="6870700"/>
            <a:ext cx="1922321" cy="200055"/>
          </a:xfrm>
          <a:prstGeom prst="rect">
            <a:avLst/>
          </a:prstGeom>
          <a:solidFill>
            <a:srgbClr val="000000"/>
          </a:solidFill>
        </p:spPr>
        <p:txBody>
          <a:bodyPr wrap="none" rtlCol="0">
            <a:spAutoFit/>
          </a:bodyPr>
          <a:lstStyle/>
          <a:p>
            <a:pPr algn="r">
              <a:spcAft>
                <a:spcPts val="600"/>
              </a:spcAft>
            </a:pPr>
            <a:r>
              <a:rPr lang="zh-HK" altLang="en-US" sz="700">
                <a:solidFill>
                  <a:srgbClr val="FFFFFF"/>
                </a:solidFill>
                <a:hlinkClick r:id="rId4" tooltip="https://thusspokejon.wordpress.com/space-pics/galaxy-groups-and-clusters/">
                  <a:extLst>
                    <a:ext uri="{A12FA001-AC4F-418D-AE19-62706E023703}">
                      <ahyp:hlinkClr xmlns:ahyp="http://schemas.microsoft.com/office/drawing/2018/hyperlinkcolor" val="tx"/>
                    </a:ext>
                  </a:extLst>
                </a:hlinkClick>
              </a:rPr>
              <a:t>此相片</a:t>
            </a:r>
            <a:r>
              <a:rPr lang="zh-HK" altLang="en-US" sz="700">
                <a:solidFill>
                  <a:srgbClr val="FFFFFF"/>
                </a:solidFill>
              </a:rPr>
              <a:t> (作者: 未知的作者) 已透過 </a:t>
            </a:r>
            <a:r>
              <a:rPr lang="zh-HK" altLang="en-US" sz="700">
                <a:solidFill>
                  <a:srgbClr val="FFFFFF"/>
                </a:solidFill>
                <a:hlinkClick r:id="rId5" tooltip="https://creativecommons.org/licenses/by/3.0/">
                  <a:extLst>
                    <a:ext uri="{A12FA001-AC4F-418D-AE19-62706E023703}">
                      <ahyp:hlinkClr xmlns:ahyp="http://schemas.microsoft.com/office/drawing/2018/hyperlinkcolor" val="tx"/>
                    </a:ext>
                  </a:extLst>
                </a:hlinkClick>
              </a:rPr>
              <a:t>CC BY</a:t>
            </a:r>
            <a:r>
              <a:rPr lang="zh-HK" altLang="en-US" sz="700">
                <a:solidFill>
                  <a:srgbClr val="FFFFFF"/>
                </a:solidFill>
              </a:rPr>
              <a:t> 授權</a:t>
            </a:r>
          </a:p>
        </p:txBody>
      </p:sp>
      <p:sp>
        <p:nvSpPr>
          <p:cNvPr id="10" name="文字方塊 9">
            <a:extLst>
              <a:ext uri="{FF2B5EF4-FFF2-40B4-BE49-F238E27FC236}">
                <a16:creationId xmlns:a16="http://schemas.microsoft.com/office/drawing/2014/main" id="{B294C912-4EA1-49CF-A3A9-0D2562ECF29F}"/>
              </a:ext>
            </a:extLst>
          </p:cNvPr>
          <p:cNvSpPr txBox="1"/>
          <p:nvPr/>
        </p:nvSpPr>
        <p:spPr>
          <a:xfrm>
            <a:off x="9478995" y="5853611"/>
            <a:ext cx="2042546" cy="200055"/>
          </a:xfrm>
          <a:prstGeom prst="rect">
            <a:avLst/>
          </a:prstGeom>
          <a:solidFill>
            <a:srgbClr val="000000"/>
          </a:solidFill>
        </p:spPr>
        <p:txBody>
          <a:bodyPr wrap="none" rtlCol="0">
            <a:spAutoFit/>
          </a:bodyPr>
          <a:lstStyle/>
          <a:p>
            <a:pPr algn="r">
              <a:spcAft>
                <a:spcPts val="600"/>
              </a:spcAft>
            </a:pPr>
            <a:r>
              <a:rPr lang="zh-HK" altLang="en-US" sz="700">
                <a:solidFill>
                  <a:srgbClr val="FFFFFF"/>
                </a:solidFill>
                <a:hlinkClick r:id="rId3" tooltip="https://fr.m.wikipedia.org/wiki/Fichier:Center_of_the_Milky_Way_Galaxy_III_%E2%80%93_Chandra_(X-ray).jpg">
                  <a:extLst>
                    <a:ext uri="{A12FA001-AC4F-418D-AE19-62706E023703}">
                      <ahyp:hlinkClr xmlns:ahyp="http://schemas.microsoft.com/office/drawing/2018/hyperlinkcolor" val="tx"/>
                    </a:ext>
                  </a:extLst>
                </a:hlinkClick>
              </a:rPr>
              <a:t>此相片</a:t>
            </a:r>
            <a:r>
              <a:rPr lang="zh-HK" altLang="en-US" sz="700">
                <a:solidFill>
                  <a:srgbClr val="FFFFFF"/>
                </a:solidFill>
              </a:rPr>
              <a:t> (作者: 未知的作者) 已透過 </a:t>
            </a:r>
            <a:r>
              <a:rPr lang="zh-HK" altLang="en-US" sz="700">
                <a:solidFill>
                  <a:srgbClr val="FFFFFF"/>
                </a:solidFill>
                <a:hlinkClick r:id="rId6" tooltip="https://creativecommons.org/licenses/by-sa/3.0/">
                  <a:extLst>
                    <a:ext uri="{A12FA001-AC4F-418D-AE19-62706E023703}">
                      <ahyp:hlinkClr xmlns:ahyp="http://schemas.microsoft.com/office/drawing/2018/hyperlinkcolor" val="tx"/>
                    </a:ext>
                  </a:extLst>
                </a:hlinkClick>
              </a:rPr>
              <a:t>CC BY-SA</a:t>
            </a:r>
            <a:r>
              <a:rPr lang="zh-HK" altLang="en-US" sz="700">
                <a:solidFill>
                  <a:srgbClr val="FFFFFF"/>
                </a:solidFill>
              </a:rPr>
              <a:t> 授權</a:t>
            </a:r>
          </a:p>
        </p:txBody>
      </p:sp>
      <p:sp>
        <p:nvSpPr>
          <p:cNvPr id="12" name="文字方塊 11">
            <a:extLst>
              <a:ext uri="{FF2B5EF4-FFF2-40B4-BE49-F238E27FC236}">
                <a16:creationId xmlns:a16="http://schemas.microsoft.com/office/drawing/2014/main" id="{A127B13B-6CE9-4BE4-B212-793570B8F91A}"/>
              </a:ext>
            </a:extLst>
          </p:cNvPr>
          <p:cNvSpPr txBox="1"/>
          <p:nvPr/>
        </p:nvSpPr>
        <p:spPr>
          <a:xfrm flipH="1">
            <a:off x="5324753" y="643467"/>
            <a:ext cx="1543880" cy="523220"/>
          </a:xfrm>
          <a:prstGeom prst="rect">
            <a:avLst/>
          </a:prstGeom>
          <a:noFill/>
        </p:spPr>
        <p:txBody>
          <a:bodyPr wrap="square" rtlCol="0">
            <a:spAutoFit/>
          </a:bodyPr>
          <a:lstStyle/>
          <a:p>
            <a:r>
              <a:rPr lang="en-US" altLang="zh-HK" sz="1400" dirty="0">
                <a:solidFill>
                  <a:schemeClr val="tx2"/>
                </a:solidFill>
              </a:rPr>
              <a:t>Score: 0</a:t>
            </a:r>
          </a:p>
          <a:p>
            <a:r>
              <a:rPr lang="en-US" altLang="zh-HK" sz="1400" dirty="0">
                <a:solidFill>
                  <a:schemeClr val="tx2"/>
                </a:solidFill>
              </a:rPr>
              <a:t>Durability:</a:t>
            </a:r>
            <a:r>
              <a:rPr lang="en-US" altLang="zh-HK" sz="1400" dirty="0">
                <a:solidFill>
                  <a:srgbClr val="FFC000"/>
                </a:solidFill>
              </a:rPr>
              <a:t> </a:t>
            </a:r>
            <a:endParaRPr lang="zh-HK" altLang="en-US" sz="1400" dirty="0">
              <a:solidFill>
                <a:srgbClr val="FFC000"/>
              </a:solidFill>
            </a:endParaRPr>
          </a:p>
        </p:txBody>
      </p:sp>
      <p:pic>
        <p:nvPicPr>
          <p:cNvPr id="4" name="圖片 3" descr="一張含有 飛機 的圖片&#10;&#10;自動產生的描述">
            <a:extLst>
              <a:ext uri="{FF2B5EF4-FFF2-40B4-BE49-F238E27FC236}">
                <a16:creationId xmlns:a16="http://schemas.microsoft.com/office/drawing/2014/main" id="{06B81A0A-7D64-451B-8BE9-49EC7ACCE7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21891" y="5007675"/>
            <a:ext cx="2202512" cy="1045991"/>
          </a:xfrm>
          <a:prstGeom prst="rect">
            <a:avLst/>
          </a:prstGeom>
        </p:spPr>
      </p:pic>
      <p:pic>
        <p:nvPicPr>
          <p:cNvPr id="11" name="圖片 10" descr="一張含有 黑色, 手機, 行動電話, 電腦 的圖片&#10;&#10;自動產生的描述">
            <a:extLst>
              <a:ext uri="{FF2B5EF4-FFF2-40B4-BE49-F238E27FC236}">
                <a16:creationId xmlns:a16="http://schemas.microsoft.com/office/drawing/2014/main" id="{77F4E6DC-551E-4827-A09C-ECDAB8EB0FAA}"/>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7573830" y="2707599"/>
            <a:ext cx="1557480" cy="987732"/>
          </a:xfrm>
          <a:prstGeom prst="rect">
            <a:avLst/>
          </a:prstGeom>
        </p:spPr>
      </p:pic>
      <p:pic>
        <p:nvPicPr>
          <p:cNvPr id="16" name="圖片 15" descr="一張含有 光 的圖片&#10;&#10;自動產生的描述">
            <a:extLst>
              <a:ext uri="{FF2B5EF4-FFF2-40B4-BE49-F238E27FC236}">
                <a16:creationId xmlns:a16="http://schemas.microsoft.com/office/drawing/2014/main" id="{ADD1DF2C-B970-4D6F-AC8C-9C7987B31E3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60399" y="3854310"/>
            <a:ext cx="847192" cy="760951"/>
          </a:xfrm>
          <a:prstGeom prst="rect">
            <a:avLst/>
          </a:prstGeom>
        </p:spPr>
      </p:pic>
      <p:pic>
        <p:nvPicPr>
          <p:cNvPr id="18" name="Picture 17"/>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11188086" y="706581"/>
            <a:ext cx="270754" cy="262442"/>
          </a:xfrm>
          <a:prstGeom prst="rect">
            <a:avLst/>
          </a:prstGeom>
        </p:spPr>
      </p:pic>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36443" y="732637"/>
            <a:ext cx="1366899" cy="589455"/>
          </a:xfrm>
          <a:prstGeom prst="rect">
            <a:avLst/>
          </a:prstGeom>
        </p:spPr>
      </p:pic>
      <p:pic>
        <p:nvPicPr>
          <p:cNvPr id="17" name="圖片 16" descr="一張含有 室內, 黑色, 黑暗, 坐 的圖片&#10;&#10;自動產生的描述">
            <a:extLst>
              <a:ext uri="{FF2B5EF4-FFF2-40B4-BE49-F238E27FC236}">
                <a16:creationId xmlns:a16="http://schemas.microsoft.com/office/drawing/2014/main" id="{76F2E95D-248C-4A26-AB91-59B02B050B5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323813" y="1489709"/>
            <a:ext cx="1682150" cy="1045991"/>
          </a:xfrm>
          <a:prstGeom prst="rect">
            <a:avLst/>
          </a:prstGeom>
        </p:spPr>
      </p:pic>
      <p:pic>
        <p:nvPicPr>
          <p:cNvPr id="20" name="圖片 19" descr="一張含有 星星 的圖片&#10;&#10;自動產生的描述">
            <a:extLst>
              <a:ext uri="{FF2B5EF4-FFF2-40B4-BE49-F238E27FC236}">
                <a16:creationId xmlns:a16="http://schemas.microsoft.com/office/drawing/2014/main" id="{B80D06B2-D14C-475A-95DA-35FA5DAB957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914250" y="1211858"/>
            <a:ext cx="1438320" cy="1438320"/>
          </a:xfrm>
          <a:prstGeom prst="rect">
            <a:avLst/>
          </a:prstGeom>
        </p:spPr>
      </p:pic>
      <p:pic>
        <p:nvPicPr>
          <p:cNvPr id="22" name="圖片 21">
            <a:extLst>
              <a:ext uri="{FF2B5EF4-FFF2-40B4-BE49-F238E27FC236}">
                <a16:creationId xmlns:a16="http://schemas.microsoft.com/office/drawing/2014/main" id="{DCD55294-8C6F-4DE9-BC12-CA2868DFA9F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745283" y="1547098"/>
            <a:ext cx="1168967" cy="911242"/>
          </a:xfrm>
          <a:prstGeom prst="rect">
            <a:avLst/>
          </a:prstGeom>
        </p:spPr>
      </p:pic>
      <p:pic>
        <p:nvPicPr>
          <p:cNvPr id="24" name="圖片 23" descr="一張含有 動物, 蝙蝠, 開啟, 坐 的圖片&#10;&#10;自動產生的描述">
            <a:extLst>
              <a:ext uri="{FF2B5EF4-FFF2-40B4-BE49-F238E27FC236}">
                <a16:creationId xmlns:a16="http://schemas.microsoft.com/office/drawing/2014/main" id="{45FA31DE-E7F2-4E27-A63C-AB7F5BBD9F0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899770" y="1258060"/>
            <a:ext cx="1571327" cy="1250649"/>
          </a:xfrm>
          <a:prstGeom prst="rect">
            <a:avLst/>
          </a:prstGeom>
        </p:spPr>
      </p:pic>
      <p:pic>
        <p:nvPicPr>
          <p:cNvPr id="26" name="圖片 25" descr="一張含有 刀, 坐 的圖片&#10;&#10;自動產生的描述">
            <a:extLst>
              <a:ext uri="{FF2B5EF4-FFF2-40B4-BE49-F238E27FC236}">
                <a16:creationId xmlns:a16="http://schemas.microsoft.com/office/drawing/2014/main" id="{115E2FC2-64DB-4608-856C-8A9CB8757BB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274438" y="3123614"/>
            <a:ext cx="1296751" cy="973125"/>
          </a:xfrm>
          <a:prstGeom prst="rect">
            <a:avLst/>
          </a:prstGeom>
        </p:spPr>
      </p:pic>
      <p:pic>
        <p:nvPicPr>
          <p:cNvPr id="28" name="圖片 27" descr="一張含有 傘, 風箏 的圖片&#10;&#10;自動產生的描述">
            <a:extLst>
              <a:ext uri="{FF2B5EF4-FFF2-40B4-BE49-F238E27FC236}">
                <a16:creationId xmlns:a16="http://schemas.microsoft.com/office/drawing/2014/main" id="{E82F8F54-8715-4402-9E36-7D044AA9BC9B}"/>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565317" y="3239754"/>
            <a:ext cx="985188" cy="985188"/>
          </a:xfrm>
          <a:prstGeom prst="rect">
            <a:avLst/>
          </a:prstGeom>
        </p:spPr>
      </p:pic>
    </p:spTree>
    <p:extLst>
      <p:ext uri="{BB962C8B-B14F-4D97-AF65-F5344CB8AC3E}">
        <p14:creationId xmlns:p14="http://schemas.microsoft.com/office/powerpoint/2010/main" val="177221582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標題 1">
            <a:extLst>
              <a:ext uri="{FF2B5EF4-FFF2-40B4-BE49-F238E27FC236}">
                <a16:creationId xmlns:a16="http://schemas.microsoft.com/office/drawing/2014/main" id="{DA3E0FB2-27AF-467C-BA66-D544606C8507}"/>
              </a:ext>
            </a:extLst>
          </p:cNvPr>
          <p:cNvSpPr>
            <a:spLocks noGrp="1"/>
          </p:cNvSpPr>
          <p:nvPr>
            <p:ph type="title"/>
          </p:nvPr>
        </p:nvSpPr>
        <p:spPr>
          <a:xfrm>
            <a:off x="804998" y="798445"/>
            <a:ext cx="4803636" cy="1311664"/>
          </a:xfrm>
        </p:spPr>
        <p:txBody>
          <a:bodyPr vert="horz" lIns="91440" tIns="45720" rIns="91440" bIns="45720" rtlCol="0" anchor="ctr">
            <a:normAutofit/>
          </a:bodyPr>
          <a:lstStyle/>
          <a:p>
            <a:r>
              <a:rPr lang="en-US" altLang="zh-HK" sz="4400" b="1" dirty="0">
                <a:solidFill>
                  <a:srgbClr val="002060"/>
                </a:solidFill>
              </a:rPr>
              <a:t>Storyboard</a:t>
            </a:r>
          </a:p>
        </p:txBody>
      </p:sp>
      <p:sp>
        <p:nvSpPr>
          <p:cNvPr id="4" name="文字版面配置區 3">
            <a:extLst>
              <a:ext uri="{FF2B5EF4-FFF2-40B4-BE49-F238E27FC236}">
                <a16:creationId xmlns:a16="http://schemas.microsoft.com/office/drawing/2014/main" id="{4CA09050-1EFD-409B-A072-BC8F4C189728}"/>
              </a:ext>
            </a:extLst>
          </p:cNvPr>
          <p:cNvSpPr>
            <a:spLocks noGrp="1"/>
          </p:cNvSpPr>
          <p:nvPr>
            <p:ph type="body" sz="half" idx="2"/>
          </p:nvPr>
        </p:nvSpPr>
        <p:spPr>
          <a:xfrm>
            <a:off x="804997" y="2272143"/>
            <a:ext cx="4706803" cy="3788830"/>
          </a:xfrm>
        </p:spPr>
        <p:txBody>
          <a:bodyPr vert="horz" lIns="91440" tIns="45720" rIns="91440" bIns="45720" rtlCol="0" anchor="ctr">
            <a:normAutofit/>
          </a:bodyPr>
          <a:lstStyle/>
          <a:p>
            <a:pPr marL="400050" indent="-342900">
              <a:buFont typeface="Wingdings" panose="05000000000000000000" pitchFamily="2" charset="2"/>
              <a:buChar char="l"/>
            </a:pPr>
            <a:r>
              <a:rPr lang="en-US" altLang="zh-HK" sz="2400" dirty="0">
                <a:solidFill>
                  <a:srgbClr val="002060"/>
                </a:solidFill>
              </a:rPr>
              <a:t>Main Menu</a:t>
            </a:r>
          </a:p>
          <a:p>
            <a:pPr marL="400050" indent="-342900" algn="just">
              <a:buFont typeface="Wingdings" panose="05000000000000000000" pitchFamily="2" charset="2"/>
              <a:buChar char="Ø"/>
            </a:pPr>
            <a:r>
              <a:rPr lang="en-US" altLang="zh-HK" sz="2400" dirty="0">
                <a:solidFill>
                  <a:srgbClr val="002060"/>
                </a:solidFill>
              </a:rPr>
              <a:t>Display the name of the game</a:t>
            </a:r>
          </a:p>
          <a:p>
            <a:pPr marL="400050" indent="-342900" algn="just">
              <a:buFont typeface="Wingdings" panose="05000000000000000000" pitchFamily="2" charset="2"/>
              <a:buChar char="Ø"/>
            </a:pPr>
            <a:r>
              <a:rPr lang="en-US" altLang="zh-HK" sz="2400" dirty="0">
                <a:solidFill>
                  <a:srgbClr val="002060"/>
                </a:solidFill>
              </a:rPr>
              <a:t>Display the main character of the game</a:t>
            </a:r>
          </a:p>
          <a:p>
            <a:pPr marL="400050" indent="-342900" algn="just">
              <a:buFont typeface="Wingdings" panose="05000000000000000000" pitchFamily="2" charset="2"/>
              <a:buChar char="Ø"/>
            </a:pPr>
            <a:r>
              <a:rPr lang="en-US" altLang="zh-HK" sz="2400" dirty="0">
                <a:solidFill>
                  <a:srgbClr val="002060"/>
                </a:solidFill>
              </a:rPr>
              <a:t>Draw the scenario page after any key pressed by player</a:t>
            </a:r>
          </a:p>
        </p:txBody>
      </p:sp>
      <p:pic>
        <p:nvPicPr>
          <p:cNvPr id="6" name="圖片版面配置區 5" descr="一張含有 天空, 水, 星星, 騎馬 的圖片&#10;&#10;自動產生的描述">
            <a:extLst>
              <a:ext uri="{FF2B5EF4-FFF2-40B4-BE49-F238E27FC236}">
                <a16:creationId xmlns:a16="http://schemas.microsoft.com/office/drawing/2014/main" id="{5FC63BC6-0513-4347-9B91-4DC518B86C03}"/>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18518" r="18518"/>
          <a:stretch>
            <a:fillRect/>
          </a:stretch>
        </p:blipFill>
        <p:spPr>
          <a:xfrm>
            <a:off x="5718175" y="0"/>
            <a:ext cx="6473825" cy="6858000"/>
          </a:xfrm>
        </p:spPr>
      </p:pic>
      <p:pic>
        <p:nvPicPr>
          <p:cNvPr id="9" name="圖片 8" descr="一張含有 飛機 的圖片&#10;&#10;自動產生的描述">
            <a:extLst>
              <a:ext uri="{FF2B5EF4-FFF2-40B4-BE49-F238E27FC236}">
                <a16:creationId xmlns:a16="http://schemas.microsoft.com/office/drawing/2014/main" id="{FDF65C6F-F339-429D-900B-99D94CBE7009}"/>
              </a:ext>
            </a:extLst>
          </p:cNvPr>
          <p:cNvPicPr>
            <a:picLocks noChangeAspect="1"/>
          </p:cNvPicPr>
          <p:nvPr/>
        </p:nvPicPr>
        <p:blipFill rotWithShape="1">
          <a:blip r:embed="rId4">
            <a:extLst>
              <a:ext uri="{28A0092B-C50C-407E-A947-70E740481C1C}">
                <a14:useLocalDpi xmlns:a14="http://schemas.microsoft.com/office/drawing/2010/main" val="0"/>
              </a:ext>
            </a:extLst>
          </a:blip>
          <a:srcRect l="25296" r="24484"/>
          <a:stretch/>
        </p:blipFill>
        <p:spPr>
          <a:xfrm>
            <a:off x="7651071" y="4166558"/>
            <a:ext cx="2608032" cy="2934182"/>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p:spPr>
      </p:pic>
      <p:sp>
        <p:nvSpPr>
          <p:cNvPr id="7" name="文字方塊 6">
            <a:extLst>
              <a:ext uri="{FF2B5EF4-FFF2-40B4-BE49-F238E27FC236}">
                <a16:creationId xmlns:a16="http://schemas.microsoft.com/office/drawing/2014/main" id="{CC71872C-77EA-49A0-8872-1DC56E6C246A}"/>
              </a:ext>
            </a:extLst>
          </p:cNvPr>
          <p:cNvSpPr txBox="1"/>
          <p:nvPr/>
        </p:nvSpPr>
        <p:spPr>
          <a:xfrm>
            <a:off x="5911702" y="1769450"/>
            <a:ext cx="6060557" cy="923330"/>
          </a:xfrm>
          <a:prstGeom prst="rect">
            <a:avLst/>
          </a:prstGeom>
          <a:noFill/>
        </p:spPr>
        <p:txBody>
          <a:bodyPr wrap="square" rtlCol="0">
            <a:spAutoFit/>
          </a:bodyPr>
          <a:lstStyle/>
          <a:p>
            <a:pPr algn="ctr"/>
            <a:r>
              <a:rPr lang="en-US" altLang="zh-HK" sz="5400" dirty="0">
                <a:solidFill>
                  <a:schemeClr val="bg2"/>
                </a:solidFill>
              </a:rPr>
              <a:t>Galaxy Strike</a:t>
            </a:r>
            <a:endParaRPr lang="zh-HK" altLang="en-US" sz="5400" dirty="0">
              <a:solidFill>
                <a:schemeClr val="bg2"/>
              </a:solidFill>
            </a:endParaRPr>
          </a:p>
        </p:txBody>
      </p:sp>
      <p:sp>
        <p:nvSpPr>
          <p:cNvPr id="11" name="文字方塊 10">
            <a:extLst>
              <a:ext uri="{FF2B5EF4-FFF2-40B4-BE49-F238E27FC236}">
                <a16:creationId xmlns:a16="http://schemas.microsoft.com/office/drawing/2014/main" id="{74A1B66E-4215-44C3-A0A3-E4A7D611F0BD}"/>
              </a:ext>
            </a:extLst>
          </p:cNvPr>
          <p:cNvSpPr txBox="1"/>
          <p:nvPr/>
        </p:nvSpPr>
        <p:spPr>
          <a:xfrm>
            <a:off x="6569923" y="3331297"/>
            <a:ext cx="4744114" cy="369332"/>
          </a:xfrm>
          <a:prstGeom prst="rect">
            <a:avLst/>
          </a:prstGeom>
          <a:noFill/>
        </p:spPr>
        <p:txBody>
          <a:bodyPr wrap="square" rtlCol="0">
            <a:spAutoFit/>
          </a:bodyPr>
          <a:lstStyle/>
          <a:p>
            <a:pPr algn="ctr"/>
            <a:r>
              <a:rPr lang="en-US" altLang="zh-HK" dirty="0">
                <a:solidFill>
                  <a:schemeClr val="accent1">
                    <a:lumMod val="60000"/>
                    <a:lumOff val="40000"/>
                  </a:schemeClr>
                </a:solidFill>
              </a:rPr>
              <a:t>Press any key to start the game !</a:t>
            </a:r>
            <a:endParaRPr lang="zh-HK" altLang="en-US" dirty="0">
              <a:solidFill>
                <a:schemeClr val="accent1">
                  <a:lumMod val="60000"/>
                  <a:lumOff val="40000"/>
                </a:schemeClr>
              </a:solidFill>
            </a:endParaRPr>
          </a:p>
        </p:txBody>
      </p:sp>
    </p:spTree>
    <p:extLst>
      <p:ext uri="{BB962C8B-B14F-4D97-AF65-F5344CB8AC3E}">
        <p14:creationId xmlns:p14="http://schemas.microsoft.com/office/powerpoint/2010/main" val="3587288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2069D3-8305-4F57-B3C8-51E2CE1E5C12}"/>
              </a:ext>
            </a:extLst>
          </p:cNvPr>
          <p:cNvSpPr>
            <a:spLocks noGrp="1"/>
          </p:cNvSpPr>
          <p:nvPr>
            <p:ph type="title"/>
          </p:nvPr>
        </p:nvSpPr>
        <p:spPr/>
        <p:txBody>
          <a:bodyPr/>
          <a:lstStyle/>
          <a:p>
            <a:pPr algn="ctr"/>
            <a:r>
              <a:rPr lang="en-US" altLang="zh-HK" b="1" dirty="0">
                <a:solidFill>
                  <a:srgbClr val="002060"/>
                </a:solidFill>
              </a:rPr>
              <a:t>Storyboard</a:t>
            </a:r>
            <a:endParaRPr lang="zh-HK" altLang="en-US" b="1" dirty="0">
              <a:solidFill>
                <a:srgbClr val="002060"/>
              </a:solidFill>
            </a:endParaRPr>
          </a:p>
        </p:txBody>
      </p:sp>
      <p:pic>
        <p:nvPicPr>
          <p:cNvPr id="6" name="圖片版面配置區 5" descr="一張含有 天空, 水, 星星, 騎馬 的圖片&#10;&#10;自動產生的描述">
            <a:extLst>
              <a:ext uri="{FF2B5EF4-FFF2-40B4-BE49-F238E27FC236}">
                <a16:creationId xmlns:a16="http://schemas.microsoft.com/office/drawing/2014/main" id="{0EA67949-3C13-4754-8F53-7174207F0E5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7764" r="7764"/>
          <a:stretch>
            <a:fillRect/>
          </a:stretch>
        </p:blipFill>
        <p:spPr>
          <a:xfrm>
            <a:off x="5752214" y="1"/>
            <a:ext cx="6439787" cy="6857999"/>
          </a:xfrm>
        </p:spPr>
      </p:pic>
      <p:sp>
        <p:nvSpPr>
          <p:cNvPr id="4" name="文字版面配置區 3">
            <a:extLst>
              <a:ext uri="{FF2B5EF4-FFF2-40B4-BE49-F238E27FC236}">
                <a16:creationId xmlns:a16="http://schemas.microsoft.com/office/drawing/2014/main" id="{7F29642C-1ADE-491E-82D8-7EBD252A13AA}"/>
              </a:ext>
            </a:extLst>
          </p:cNvPr>
          <p:cNvSpPr>
            <a:spLocks noGrp="1"/>
          </p:cNvSpPr>
          <p:nvPr>
            <p:ph type="body" sz="half" idx="2"/>
          </p:nvPr>
        </p:nvSpPr>
        <p:spPr/>
        <p:txBody>
          <a:bodyPr/>
          <a:lstStyle/>
          <a:p>
            <a:pPr marL="285750" indent="-285750">
              <a:buFont typeface="Wingdings" panose="05000000000000000000" pitchFamily="2" charset="2"/>
              <a:buChar char="l"/>
            </a:pPr>
            <a:endParaRPr lang="en-US" altLang="zh-HK" dirty="0"/>
          </a:p>
          <a:p>
            <a:pPr marL="285750" indent="-285750">
              <a:buFont typeface="Wingdings" panose="05000000000000000000" pitchFamily="2" charset="2"/>
              <a:buChar char="l"/>
            </a:pPr>
            <a:r>
              <a:rPr lang="en-US" altLang="zh-HK" sz="2000" dirty="0">
                <a:solidFill>
                  <a:srgbClr val="002060"/>
                </a:solidFill>
              </a:rPr>
              <a:t> Scenario page</a:t>
            </a:r>
          </a:p>
          <a:p>
            <a:pPr marL="285750" indent="-285750">
              <a:buFont typeface="Wingdings" panose="05000000000000000000" pitchFamily="2" charset="2"/>
              <a:buChar char="l"/>
            </a:pPr>
            <a:endParaRPr lang="en-US" altLang="zh-HK" sz="2000" dirty="0">
              <a:solidFill>
                <a:srgbClr val="002060"/>
              </a:solidFill>
            </a:endParaRPr>
          </a:p>
          <a:p>
            <a:pPr marL="342900" indent="-342900" algn="just">
              <a:buFont typeface="Wingdings" panose="05000000000000000000" pitchFamily="2" charset="2"/>
              <a:buChar char="Ø"/>
            </a:pPr>
            <a:r>
              <a:rPr lang="en-US" altLang="zh-HK" sz="2000" dirty="0">
                <a:solidFill>
                  <a:srgbClr val="002060"/>
                </a:solidFill>
              </a:rPr>
              <a:t>Display the scenario of the game</a:t>
            </a:r>
          </a:p>
          <a:p>
            <a:pPr marL="342900" indent="-342900" algn="just">
              <a:buFont typeface="Wingdings" panose="05000000000000000000" pitchFamily="2" charset="2"/>
              <a:buChar char="Ø"/>
            </a:pPr>
            <a:endParaRPr lang="en-US" altLang="zh-HK" sz="2000" dirty="0">
              <a:solidFill>
                <a:srgbClr val="002060"/>
              </a:solidFill>
            </a:endParaRPr>
          </a:p>
          <a:p>
            <a:pPr marL="342900" indent="-342900" algn="just">
              <a:buFont typeface="Wingdings" panose="05000000000000000000" pitchFamily="2" charset="2"/>
              <a:buChar char="Ø"/>
            </a:pPr>
            <a:r>
              <a:rPr lang="en-US" altLang="zh-HK" sz="2000" dirty="0">
                <a:solidFill>
                  <a:srgbClr val="002060"/>
                </a:solidFill>
              </a:rPr>
              <a:t>Draw the game instructions page after the player clicks the CONTINUE button</a:t>
            </a:r>
          </a:p>
          <a:p>
            <a:endParaRPr lang="en-US" altLang="zh-HK" sz="2000" dirty="0">
              <a:solidFill>
                <a:srgbClr val="002060"/>
              </a:solidFill>
            </a:endParaRPr>
          </a:p>
          <a:p>
            <a:pPr marL="342900" indent="-342900">
              <a:buFont typeface="Wingdings" panose="05000000000000000000" pitchFamily="2" charset="2"/>
              <a:buChar char="Ø"/>
            </a:pPr>
            <a:endParaRPr lang="en-US" altLang="zh-HK" sz="2000" dirty="0">
              <a:solidFill>
                <a:srgbClr val="002060"/>
              </a:solidFill>
            </a:endParaRPr>
          </a:p>
          <a:p>
            <a:endParaRPr lang="en-US" altLang="zh-HK" sz="2000" dirty="0">
              <a:solidFill>
                <a:srgbClr val="002060"/>
              </a:solidFill>
            </a:endParaRPr>
          </a:p>
          <a:p>
            <a:pPr marL="342900" indent="-342900">
              <a:buFont typeface="Wingdings" panose="05000000000000000000" pitchFamily="2" charset="2"/>
              <a:buChar char="Ø"/>
            </a:pPr>
            <a:endParaRPr lang="en-US" altLang="zh-HK" sz="2000" dirty="0">
              <a:solidFill>
                <a:srgbClr val="002060"/>
              </a:solidFill>
            </a:endParaRPr>
          </a:p>
          <a:p>
            <a:pPr marL="342900" indent="-342900">
              <a:buFont typeface="Wingdings" panose="05000000000000000000" pitchFamily="2" charset="2"/>
              <a:buChar char="Ø"/>
            </a:pPr>
            <a:endParaRPr lang="en-US" altLang="zh-HK" sz="2000" dirty="0">
              <a:solidFill>
                <a:srgbClr val="002060"/>
              </a:solidFill>
            </a:endParaRPr>
          </a:p>
          <a:p>
            <a:pPr marL="342900" indent="-342900">
              <a:buFont typeface="Wingdings" panose="05000000000000000000" pitchFamily="2" charset="2"/>
              <a:buChar char="Ø"/>
            </a:pPr>
            <a:endParaRPr lang="en-US" altLang="zh-HK" sz="2000" dirty="0">
              <a:solidFill>
                <a:srgbClr val="002060"/>
              </a:solidFill>
            </a:endParaRPr>
          </a:p>
        </p:txBody>
      </p:sp>
      <p:sp>
        <p:nvSpPr>
          <p:cNvPr id="7" name="文字方塊 6">
            <a:extLst>
              <a:ext uri="{FF2B5EF4-FFF2-40B4-BE49-F238E27FC236}">
                <a16:creationId xmlns:a16="http://schemas.microsoft.com/office/drawing/2014/main" id="{489285B7-E76F-4407-9EE1-66D1F19ADB84}"/>
              </a:ext>
            </a:extLst>
          </p:cNvPr>
          <p:cNvSpPr txBox="1"/>
          <p:nvPr/>
        </p:nvSpPr>
        <p:spPr>
          <a:xfrm>
            <a:off x="8115300" y="372139"/>
            <a:ext cx="1713614" cy="584775"/>
          </a:xfrm>
          <a:prstGeom prst="rect">
            <a:avLst/>
          </a:prstGeom>
          <a:noFill/>
        </p:spPr>
        <p:txBody>
          <a:bodyPr wrap="square" rtlCol="0">
            <a:spAutoFit/>
          </a:bodyPr>
          <a:lstStyle/>
          <a:p>
            <a:r>
              <a:rPr lang="en-US" altLang="zh-HK" sz="3200" b="1" dirty="0">
                <a:solidFill>
                  <a:schemeClr val="bg2"/>
                </a:solidFill>
              </a:rPr>
              <a:t>Scenario</a:t>
            </a:r>
            <a:endParaRPr lang="zh-HK" altLang="en-US" sz="3200" b="1" dirty="0">
              <a:solidFill>
                <a:schemeClr val="bg2"/>
              </a:solidFill>
            </a:endParaRPr>
          </a:p>
        </p:txBody>
      </p:sp>
      <p:sp>
        <p:nvSpPr>
          <p:cNvPr id="8" name="文字方塊 7">
            <a:extLst>
              <a:ext uri="{FF2B5EF4-FFF2-40B4-BE49-F238E27FC236}">
                <a16:creationId xmlns:a16="http://schemas.microsoft.com/office/drawing/2014/main" id="{972D67D8-EBCB-4B0D-B05E-AA5329F868F2}"/>
              </a:ext>
            </a:extLst>
          </p:cNvPr>
          <p:cNvSpPr txBox="1"/>
          <p:nvPr/>
        </p:nvSpPr>
        <p:spPr>
          <a:xfrm>
            <a:off x="6468139" y="2057400"/>
            <a:ext cx="5263116" cy="3693319"/>
          </a:xfrm>
          <a:prstGeom prst="rect">
            <a:avLst/>
          </a:prstGeom>
          <a:noFill/>
        </p:spPr>
        <p:txBody>
          <a:bodyPr wrap="square" rtlCol="0">
            <a:spAutoFit/>
          </a:bodyPr>
          <a:lstStyle/>
          <a:p>
            <a:pPr algn="dist"/>
            <a:r>
              <a:rPr lang="en-US" altLang="zh-HK" dirty="0">
                <a:solidFill>
                  <a:schemeClr val="bg2"/>
                </a:solidFill>
              </a:rPr>
              <a:t>Our galaxy is invaded by unknown creatures ! </a:t>
            </a:r>
          </a:p>
          <a:p>
            <a:pPr algn="just"/>
            <a:endParaRPr lang="en-US" altLang="zh-HK" dirty="0">
              <a:solidFill>
                <a:schemeClr val="bg2"/>
              </a:solidFill>
            </a:endParaRPr>
          </a:p>
          <a:p>
            <a:pPr algn="just"/>
            <a:endParaRPr lang="en-US" altLang="zh-HK" dirty="0">
              <a:solidFill>
                <a:schemeClr val="bg2"/>
              </a:solidFill>
            </a:endParaRPr>
          </a:p>
          <a:p>
            <a:pPr algn="dist"/>
            <a:r>
              <a:rPr lang="en-US" altLang="zh-HK" dirty="0">
                <a:solidFill>
                  <a:schemeClr val="bg2"/>
                </a:solidFill>
              </a:rPr>
              <a:t>You have been chosen as the guardian of the galaxy.</a:t>
            </a:r>
          </a:p>
          <a:p>
            <a:pPr algn="just"/>
            <a:endParaRPr lang="en-US" altLang="zh-HK" dirty="0">
              <a:solidFill>
                <a:schemeClr val="bg2"/>
              </a:solidFill>
            </a:endParaRPr>
          </a:p>
          <a:p>
            <a:pPr algn="just"/>
            <a:endParaRPr lang="en-US" altLang="zh-HK" dirty="0">
              <a:solidFill>
                <a:schemeClr val="bg2"/>
              </a:solidFill>
            </a:endParaRPr>
          </a:p>
          <a:p>
            <a:pPr algn="just"/>
            <a:r>
              <a:rPr lang="en-US" altLang="zh-HK" dirty="0">
                <a:solidFill>
                  <a:schemeClr val="bg2"/>
                </a:solidFill>
              </a:rPr>
              <a:t>During the mission, you will pilot a fighter aircraft to wipe out enemies.</a:t>
            </a:r>
          </a:p>
          <a:p>
            <a:pPr algn="just"/>
            <a:endParaRPr lang="en-US" altLang="zh-HK" dirty="0">
              <a:solidFill>
                <a:schemeClr val="bg2"/>
              </a:solidFill>
            </a:endParaRPr>
          </a:p>
          <a:p>
            <a:pPr algn="just"/>
            <a:endParaRPr lang="en-US" altLang="zh-HK" dirty="0">
              <a:solidFill>
                <a:schemeClr val="bg2"/>
              </a:solidFill>
            </a:endParaRPr>
          </a:p>
          <a:p>
            <a:pPr algn="just"/>
            <a:r>
              <a:rPr lang="en-US" altLang="zh-HK" dirty="0">
                <a:solidFill>
                  <a:schemeClr val="bg2"/>
                </a:solidFill>
              </a:rPr>
              <a:t>Look forward to your good news !</a:t>
            </a:r>
          </a:p>
          <a:p>
            <a:endParaRPr lang="en-US" altLang="zh-HK" dirty="0">
              <a:solidFill>
                <a:schemeClr val="bg2"/>
              </a:solidFill>
            </a:endParaRPr>
          </a:p>
          <a:p>
            <a:endParaRPr lang="zh-HK" altLang="en-US" dirty="0">
              <a:solidFill>
                <a:schemeClr val="bg2"/>
              </a:solidFill>
            </a:endParaRPr>
          </a:p>
        </p:txBody>
      </p:sp>
      <p:pic>
        <p:nvPicPr>
          <p:cNvPr id="10" name="圖片 9" descr="一張含有 畫畫, 時鐘 的圖片&#10;&#10;自動產生的描述">
            <a:extLst>
              <a:ext uri="{FF2B5EF4-FFF2-40B4-BE49-F238E27FC236}">
                <a16:creationId xmlns:a16="http://schemas.microsoft.com/office/drawing/2014/main" id="{3D8A9DA6-BB7A-49A3-BF22-334B158A99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8335" y="6140677"/>
            <a:ext cx="1791696" cy="480699"/>
          </a:xfrm>
          <a:prstGeom prst="rect">
            <a:avLst/>
          </a:prstGeom>
        </p:spPr>
      </p:pic>
    </p:spTree>
    <p:extLst>
      <p:ext uri="{BB962C8B-B14F-4D97-AF65-F5344CB8AC3E}">
        <p14:creationId xmlns:p14="http://schemas.microsoft.com/office/powerpoint/2010/main" val="1958801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4BA067-7737-4FE9-9D98-4FB57EBAD27D}"/>
              </a:ext>
            </a:extLst>
          </p:cNvPr>
          <p:cNvSpPr>
            <a:spLocks noGrp="1"/>
          </p:cNvSpPr>
          <p:nvPr>
            <p:ph type="title"/>
          </p:nvPr>
        </p:nvSpPr>
        <p:spPr/>
        <p:txBody>
          <a:bodyPr>
            <a:normAutofit/>
          </a:bodyPr>
          <a:lstStyle/>
          <a:p>
            <a:pPr algn="ctr"/>
            <a:r>
              <a:rPr lang="en-US" altLang="zh-HK" b="1" dirty="0">
                <a:solidFill>
                  <a:srgbClr val="002060"/>
                </a:solidFill>
              </a:rPr>
              <a:t>Storyboard</a:t>
            </a:r>
            <a:endParaRPr lang="zh-HK" altLang="en-US" b="1" dirty="0">
              <a:solidFill>
                <a:srgbClr val="002060"/>
              </a:solidFill>
            </a:endParaRPr>
          </a:p>
        </p:txBody>
      </p:sp>
      <p:sp>
        <p:nvSpPr>
          <p:cNvPr id="4" name="文字版面配置區 3">
            <a:extLst>
              <a:ext uri="{FF2B5EF4-FFF2-40B4-BE49-F238E27FC236}">
                <a16:creationId xmlns:a16="http://schemas.microsoft.com/office/drawing/2014/main" id="{F15C30F4-A854-4150-95A3-0FF3A9D802D5}"/>
              </a:ext>
            </a:extLst>
          </p:cNvPr>
          <p:cNvSpPr>
            <a:spLocks noGrp="1"/>
          </p:cNvSpPr>
          <p:nvPr>
            <p:ph type="body" sz="half" idx="2"/>
          </p:nvPr>
        </p:nvSpPr>
        <p:spPr/>
        <p:txBody>
          <a:bodyPr>
            <a:normAutofit/>
          </a:bodyPr>
          <a:lstStyle/>
          <a:p>
            <a:pPr marL="342900" indent="-342900">
              <a:buFont typeface="Wingdings" panose="05000000000000000000" pitchFamily="2" charset="2"/>
              <a:buChar char="l"/>
            </a:pPr>
            <a:endParaRPr lang="en-US" altLang="zh-HK" sz="2400" dirty="0">
              <a:solidFill>
                <a:srgbClr val="002060"/>
              </a:solidFill>
            </a:endParaRPr>
          </a:p>
          <a:p>
            <a:pPr marL="342900" indent="-342900">
              <a:buFont typeface="Wingdings" panose="05000000000000000000" pitchFamily="2" charset="2"/>
              <a:buChar char="l"/>
            </a:pPr>
            <a:r>
              <a:rPr lang="en-US" altLang="zh-HK" sz="2000" dirty="0">
                <a:solidFill>
                  <a:srgbClr val="002060"/>
                </a:solidFill>
              </a:rPr>
              <a:t>Game Instructions Page</a:t>
            </a:r>
          </a:p>
          <a:p>
            <a:pPr marL="342900" indent="-342900">
              <a:buFont typeface="Wingdings" panose="05000000000000000000" pitchFamily="2" charset="2"/>
              <a:buChar char="l"/>
            </a:pPr>
            <a:endParaRPr lang="en-US" altLang="zh-HK" sz="2000" dirty="0">
              <a:solidFill>
                <a:srgbClr val="002060"/>
              </a:solidFill>
            </a:endParaRPr>
          </a:p>
          <a:p>
            <a:pPr marL="342900" indent="-342900" algn="just">
              <a:buFont typeface="Wingdings" panose="05000000000000000000" pitchFamily="2" charset="2"/>
              <a:buChar char="Ø"/>
            </a:pPr>
            <a:r>
              <a:rPr lang="en-US" altLang="zh-HK" sz="2000" dirty="0">
                <a:solidFill>
                  <a:srgbClr val="002060"/>
                </a:solidFill>
              </a:rPr>
              <a:t>Display instructions of the game</a:t>
            </a:r>
          </a:p>
          <a:p>
            <a:pPr marL="342900" indent="-342900" algn="just">
              <a:buFont typeface="Wingdings" panose="05000000000000000000" pitchFamily="2" charset="2"/>
              <a:buChar char="Ø"/>
            </a:pPr>
            <a:endParaRPr lang="en-US" altLang="zh-HK" sz="2000" dirty="0">
              <a:solidFill>
                <a:srgbClr val="002060"/>
              </a:solidFill>
            </a:endParaRPr>
          </a:p>
          <a:p>
            <a:pPr marL="342900" indent="-342900" algn="just">
              <a:buFont typeface="Wingdings" panose="05000000000000000000" pitchFamily="2" charset="2"/>
              <a:buChar char="Ø"/>
            </a:pPr>
            <a:r>
              <a:rPr lang="en-US" altLang="zh-HK" sz="2000" dirty="0">
                <a:solidFill>
                  <a:srgbClr val="002060"/>
                </a:solidFill>
              </a:rPr>
              <a:t>Start the game after the player clicks the PLAY button</a:t>
            </a:r>
          </a:p>
          <a:p>
            <a:pPr marL="342900" indent="-342900">
              <a:buFont typeface="Wingdings" panose="05000000000000000000" pitchFamily="2" charset="2"/>
              <a:buChar char="Ø"/>
            </a:pPr>
            <a:endParaRPr lang="en-US" altLang="zh-HK" sz="2400" dirty="0"/>
          </a:p>
          <a:p>
            <a:endParaRPr lang="en-US" altLang="zh-HK" sz="2400" dirty="0">
              <a:solidFill>
                <a:srgbClr val="002060"/>
              </a:solidFill>
            </a:endParaRPr>
          </a:p>
          <a:p>
            <a:pPr marL="342900" indent="-342900">
              <a:buFont typeface="Wingdings" panose="05000000000000000000" pitchFamily="2" charset="2"/>
              <a:buChar char="l"/>
            </a:pPr>
            <a:endParaRPr lang="zh-HK" altLang="en-US" sz="2400" dirty="0">
              <a:solidFill>
                <a:srgbClr val="002060"/>
              </a:solidFill>
            </a:endParaRPr>
          </a:p>
        </p:txBody>
      </p:sp>
      <p:pic>
        <p:nvPicPr>
          <p:cNvPr id="13" name="圖片版面配置區 12" descr="一張含有 天空, 水, 星星, 騎馬 的圖片&#10;&#10;自動產生的描述">
            <a:extLst>
              <a:ext uri="{FF2B5EF4-FFF2-40B4-BE49-F238E27FC236}">
                <a16:creationId xmlns:a16="http://schemas.microsoft.com/office/drawing/2014/main" id="{B820B698-1B57-40E0-AA55-9BBD4455510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7764" r="7764"/>
          <a:stretch>
            <a:fillRect/>
          </a:stretch>
        </p:blipFill>
        <p:spPr>
          <a:xfrm>
            <a:off x="5741581" y="0"/>
            <a:ext cx="6450418" cy="6944809"/>
          </a:xfrm>
        </p:spPr>
      </p:pic>
      <p:sp>
        <p:nvSpPr>
          <p:cNvPr id="3" name="文字方塊 2">
            <a:extLst>
              <a:ext uri="{FF2B5EF4-FFF2-40B4-BE49-F238E27FC236}">
                <a16:creationId xmlns:a16="http://schemas.microsoft.com/office/drawing/2014/main" id="{D1032D4A-08DA-46A5-ABBC-E454180E4085}"/>
              </a:ext>
            </a:extLst>
          </p:cNvPr>
          <p:cNvSpPr txBox="1"/>
          <p:nvPr/>
        </p:nvSpPr>
        <p:spPr>
          <a:xfrm>
            <a:off x="6337005" y="457200"/>
            <a:ext cx="5295014" cy="584775"/>
          </a:xfrm>
          <a:prstGeom prst="rect">
            <a:avLst/>
          </a:prstGeom>
          <a:noFill/>
        </p:spPr>
        <p:txBody>
          <a:bodyPr wrap="square" rtlCol="0">
            <a:spAutoFit/>
          </a:bodyPr>
          <a:lstStyle/>
          <a:p>
            <a:pPr algn="ctr"/>
            <a:r>
              <a:rPr lang="en-US" altLang="zh-HK" sz="3200" b="1" dirty="0">
                <a:solidFill>
                  <a:schemeClr val="tx2">
                    <a:lumMod val="20000"/>
                    <a:lumOff val="80000"/>
                  </a:schemeClr>
                </a:solidFill>
              </a:rPr>
              <a:t>Instructions</a:t>
            </a:r>
            <a:endParaRPr lang="zh-HK" altLang="en-US" sz="3200" b="1" dirty="0">
              <a:solidFill>
                <a:schemeClr val="bg2">
                  <a:lumMod val="90000"/>
                </a:schemeClr>
              </a:solidFill>
            </a:endParaRPr>
          </a:p>
        </p:txBody>
      </p:sp>
      <p:sp>
        <p:nvSpPr>
          <p:cNvPr id="5" name="文字方塊 4">
            <a:extLst>
              <a:ext uri="{FF2B5EF4-FFF2-40B4-BE49-F238E27FC236}">
                <a16:creationId xmlns:a16="http://schemas.microsoft.com/office/drawing/2014/main" id="{781E022E-68D7-4325-9C2B-F948BCE9F088}"/>
              </a:ext>
            </a:extLst>
          </p:cNvPr>
          <p:cNvSpPr txBox="1"/>
          <p:nvPr/>
        </p:nvSpPr>
        <p:spPr>
          <a:xfrm>
            <a:off x="6216502" y="1711841"/>
            <a:ext cx="5536019" cy="5632311"/>
          </a:xfrm>
          <a:prstGeom prst="rect">
            <a:avLst/>
          </a:prstGeom>
          <a:noFill/>
        </p:spPr>
        <p:txBody>
          <a:bodyPr wrap="square" rtlCol="0">
            <a:spAutoFit/>
          </a:bodyPr>
          <a:lstStyle/>
          <a:p>
            <a:pPr marL="342900" indent="-342900" algn="just">
              <a:buAutoNum type="arabicPeriod"/>
            </a:pPr>
            <a:r>
              <a:rPr lang="en-US" altLang="zh-HK" dirty="0">
                <a:solidFill>
                  <a:schemeClr val="bg2">
                    <a:lumMod val="90000"/>
                  </a:schemeClr>
                </a:solidFill>
              </a:rPr>
              <a:t>Control the directions of the fighter aircraft by pressing the arrow keys</a:t>
            </a:r>
          </a:p>
          <a:p>
            <a:pPr marL="342900" indent="-342900" algn="just">
              <a:buAutoNum type="arabicPeriod"/>
            </a:pPr>
            <a:endParaRPr lang="en-US" altLang="zh-HK" dirty="0">
              <a:solidFill>
                <a:schemeClr val="bg2">
                  <a:lumMod val="90000"/>
                </a:schemeClr>
              </a:solidFill>
            </a:endParaRPr>
          </a:p>
          <a:p>
            <a:pPr marL="342900" indent="-342900" algn="just">
              <a:buAutoNum type="arabicPeriod"/>
            </a:pPr>
            <a:r>
              <a:rPr lang="en-US" altLang="zh-HK" dirty="0">
                <a:solidFill>
                  <a:schemeClr val="bg2">
                    <a:lumMod val="90000"/>
                  </a:schemeClr>
                </a:solidFill>
              </a:rPr>
              <a:t>Press the SPACE button to attack enemies</a:t>
            </a:r>
          </a:p>
          <a:p>
            <a:pPr marL="342900" indent="-342900" algn="just">
              <a:buAutoNum type="arabicPeriod"/>
            </a:pPr>
            <a:endParaRPr lang="en-US" altLang="zh-HK" dirty="0">
              <a:solidFill>
                <a:schemeClr val="bg2">
                  <a:lumMod val="90000"/>
                </a:schemeClr>
              </a:solidFill>
            </a:endParaRPr>
          </a:p>
          <a:p>
            <a:pPr marL="342900" indent="-342900" algn="just">
              <a:buFontTx/>
              <a:buAutoNum type="arabicPeriod"/>
            </a:pPr>
            <a:r>
              <a:rPr lang="en-US" altLang="zh-HK" dirty="0">
                <a:solidFill>
                  <a:schemeClr val="bg2">
                    <a:lumMod val="90000"/>
                  </a:schemeClr>
                </a:solidFill>
              </a:rPr>
              <a:t>Earning marks by defeating enemies, destroying aerolites or evading the aerolites</a:t>
            </a:r>
          </a:p>
          <a:p>
            <a:pPr marL="342900" indent="-342900" algn="just">
              <a:buFontTx/>
              <a:buAutoNum type="arabicPeriod"/>
            </a:pPr>
            <a:endParaRPr lang="en-US" altLang="zh-HK" dirty="0">
              <a:solidFill>
                <a:schemeClr val="bg2">
                  <a:lumMod val="90000"/>
                </a:schemeClr>
              </a:solidFill>
            </a:endParaRPr>
          </a:p>
          <a:p>
            <a:pPr marL="342900" indent="-342900" algn="just">
              <a:buFontTx/>
              <a:buAutoNum type="arabicPeriod"/>
            </a:pPr>
            <a:r>
              <a:rPr lang="en-US" altLang="zh-HK" dirty="0">
                <a:solidFill>
                  <a:schemeClr val="bg2">
                    <a:lumMod val="90000"/>
                  </a:schemeClr>
                </a:solidFill>
              </a:rPr>
              <a:t>Once the fighter aircraft is hit by enemies or aerolites, durability decreases.</a:t>
            </a:r>
          </a:p>
          <a:p>
            <a:pPr marL="342900" indent="-342900" algn="just">
              <a:buFontTx/>
              <a:buAutoNum type="arabicPeriod"/>
            </a:pPr>
            <a:endParaRPr lang="en-US" altLang="zh-HK" dirty="0">
              <a:solidFill>
                <a:schemeClr val="bg2">
                  <a:lumMod val="90000"/>
                </a:schemeClr>
              </a:solidFill>
            </a:endParaRPr>
          </a:p>
          <a:p>
            <a:pPr marL="342900" indent="-342900" algn="just">
              <a:buFontTx/>
              <a:buAutoNum type="arabicPeriod"/>
            </a:pPr>
            <a:r>
              <a:rPr lang="en-US" altLang="zh-HK" dirty="0">
                <a:solidFill>
                  <a:schemeClr val="bg2">
                    <a:lumMod val="90000"/>
                  </a:schemeClr>
                </a:solidFill>
              </a:rPr>
              <a:t>When the durability becomes zero, the mission fails</a:t>
            </a:r>
          </a:p>
          <a:p>
            <a:pPr marL="342900" indent="-342900" algn="just">
              <a:buFontTx/>
              <a:buAutoNum type="arabicPeriod"/>
            </a:pPr>
            <a:endParaRPr lang="en-US" altLang="zh-HK" dirty="0">
              <a:solidFill>
                <a:schemeClr val="bg2">
                  <a:lumMod val="90000"/>
                </a:schemeClr>
              </a:solidFill>
            </a:endParaRPr>
          </a:p>
          <a:p>
            <a:pPr marL="342900" indent="-342900" algn="just">
              <a:buFontTx/>
              <a:buAutoNum type="arabicPeriod"/>
            </a:pPr>
            <a:r>
              <a:rPr lang="en-US" altLang="zh-HK" dirty="0">
                <a:solidFill>
                  <a:schemeClr val="bg2">
                    <a:lumMod val="90000"/>
                  </a:schemeClr>
                </a:solidFill>
              </a:rPr>
              <a:t>Pause the game at any time by clicking the       button</a:t>
            </a:r>
          </a:p>
          <a:p>
            <a:pPr marL="342900" indent="-342900">
              <a:buAutoNum type="arabicPeriod"/>
            </a:pPr>
            <a:endParaRPr lang="en-US" altLang="zh-HK" dirty="0">
              <a:solidFill>
                <a:schemeClr val="bg2">
                  <a:lumMod val="90000"/>
                </a:schemeClr>
              </a:solidFill>
            </a:endParaRPr>
          </a:p>
          <a:p>
            <a:r>
              <a:rPr lang="en-US" altLang="zh-HK" dirty="0">
                <a:solidFill>
                  <a:schemeClr val="bg2">
                    <a:lumMod val="90000"/>
                  </a:schemeClr>
                </a:solidFill>
              </a:rPr>
              <a:t>  </a:t>
            </a:r>
          </a:p>
          <a:p>
            <a:pPr marL="342900" indent="-342900">
              <a:buAutoNum type="arabicPeriod"/>
            </a:pPr>
            <a:endParaRPr lang="en-US" altLang="zh-HK" dirty="0">
              <a:solidFill>
                <a:schemeClr val="bg2">
                  <a:lumMod val="90000"/>
                </a:schemeClr>
              </a:solidFill>
            </a:endParaRPr>
          </a:p>
          <a:p>
            <a:endParaRPr lang="en-US" altLang="zh-HK" dirty="0">
              <a:solidFill>
                <a:schemeClr val="bg2">
                  <a:lumMod val="90000"/>
                </a:schemeClr>
              </a:solidFill>
            </a:endParaRPr>
          </a:p>
          <a:p>
            <a:pPr marL="342900" indent="-342900">
              <a:buAutoNum type="arabicPeriod"/>
            </a:pPr>
            <a:endParaRPr lang="en-US" altLang="zh-HK" dirty="0">
              <a:solidFill>
                <a:schemeClr val="bg2">
                  <a:lumMod val="90000"/>
                </a:schemeClr>
              </a:solidFill>
            </a:endParaRPr>
          </a:p>
          <a:p>
            <a:pPr marL="342900" indent="-342900">
              <a:buAutoNum type="arabicPeriod"/>
            </a:pPr>
            <a:endParaRPr lang="en-US" altLang="zh-HK" dirty="0">
              <a:solidFill>
                <a:schemeClr val="bg2">
                  <a:lumMod val="90000"/>
                </a:schemeClr>
              </a:solidFill>
            </a:endParaRPr>
          </a:p>
        </p:txBody>
      </p:sp>
      <p:pic>
        <p:nvPicPr>
          <p:cNvPr id="6" name="圖片 5">
            <a:extLst>
              <a:ext uri="{FF2B5EF4-FFF2-40B4-BE49-F238E27FC236}">
                <a16:creationId xmlns:a16="http://schemas.microsoft.com/office/drawing/2014/main" id="{CDF2F979-6AAC-467B-A59F-19D577B045A7}"/>
              </a:ext>
            </a:extLst>
          </p:cNvPr>
          <p:cNvPicPr>
            <a:picLocks noChangeAspect="1"/>
          </p:cNvPicPr>
          <p:nvPr/>
        </p:nvPicPr>
        <p:blipFill>
          <a:blip r:embed="rId3"/>
          <a:stretch>
            <a:fillRect/>
          </a:stretch>
        </p:blipFill>
        <p:spPr>
          <a:xfrm>
            <a:off x="10637154" y="5328743"/>
            <a:ext cx="274344" cy="262151"/>
          </a:xfrm>
          <a:prstGeom prst="rect">
            <a:avLst/>
          </a:prstGeom>
        </p:spPr>
      </p:pic>
      <p:pic>
        <p:nvPicPr>
          <p:cNvPr id="9" name="圖片 8" descr="一張含有 黑色, 標誌, 坐, 黑暗 的圖片&#10;&#10;自動產生的描述">
            <a:extLst>
              <a:ext uri="{FF2B5EF4-FFF2-40B4-BE49-F238E27FC236}">
                <a16:creationId xmlns:a16="http://schemas.microsoft.com/office/drawing/2014/main" id="{D44C3286-DF2F-4537-A0F5-D9757856AF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6550" y="5201027"/>
            <a:ext cx="2143125" cy="2143125"/>
          </a:xfrm>
          <a:prstGeom prst="rect">
            <a:avLst/>
          </a:prstGeom>
        </p:spPr>
      </p:pic>
    </p:spTree>
    <p:extLst>
      <p:ext uri="{BB962C8B-B14F-4D97-AF65-F5344CB8AC3E}">
        <p14:creationId xmlns:p14="http://schemas.microsoft.com/office/powerpoint/2010/main" val="2854466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B4F8CD-8D8D-4C8A-966C-06EFECEC912D}"/>
              </a:ext>
            </a:extLst>
          </p:cNvPr>
          <p:cNvSpPr>
            <a:spLocks noGrp="1"/>
          </p:cNvSpPr>
          <p:nvPr>
            <p:ph type="title"/>
          </p:nvPr>
        </p:nvSpPr>
        <p:spPr>
          <a:xfrm>
            <a:off x="648929" y="629266"/>
            <a:ext cx="3651467" cy="1676603"/>
          </a:xfrm>
        </p:spPr>
        <p:txBody>
          <a:bodyPr vert="horz" lIns="91440" tIns="45720" rIns="91440" bIns="45720" rtlCol="0" anchor="ctr">
            <a:normAutofit/>
          </a:bodyPr>
          <a:lstStyle/>
          <a:p>
            <a:r>
              <a:rPr lang="en-US" altLang="zh-HK" sz="4400" b="1" dirty="0">
                <a:solidFill>
                  <a:srgbClr val="002060"/>
                </a:solidFill>
              </a:rPr>
              <a:t>Storyboard</a:t>
            </a:r>
          </a:p>
        </p:txBody>
      </p:sp>
      <p:sp>
        <p:nvSpPr>
          <p:cNvPr id="4" name="文字版面配置區 3">
            <a:extLst>
              <a:ext uri="{FF2B5EF4-FFF2-40B4-BE49-F238E27FC236}">
                <a16:creationId xmlns:a16="http://schemas.microsoft.com/office/drawing/2014/main" id="{29CBEBE3-F268-4BB2-9553-7BF1B569EE17}"/>
              </a:ext>
            </a:extLst>
          </p:cNvPr>
          <p:cNvSpPr>
            <a:spLocks noGrp="1"/>
          </p:cNvSpPr>
          <p:nvPr>
            <p:ph type="body" sz="half" idx="2"/>
          </p:nvPr>
        </p:nvSpPr>
        <p:spPr>
          <a:xfrm>
            <a:off x="648931" y="2438400"/>
            <a:ext cx="3651466" cy="3785419"/>
          </a:xfrm>
        </p:spPr>
        <p:txBody>
          <a:bodyPr vert="horz" lIns="91440" tIns="45720" rIns="91440" bIns="45720" rtlCol="0">
            <a:normAutofit/>
          </a:bodyPr>
          <a:lstStyle/>
          <a:p>
            <a:pPr marL="285750" indent="-285750" algn="just">
              <a:buFont typeface="Wingdings" panose="05000000000000000000" pitchFamily="2" charset="2"/>
              <a:buChar char="l"/>
            </a:pPr>
            <a:r>
              <a:rPr lang="en-US" altLang="zh-HK" sz="1800" dirty="0">
                <a:solidFill>
                  <a:srgbClr val="002060"/>
                </a:solidFill>
              </a:rPr>
              <a:t>The fighter aircraft is at rest at the  lower half of the window initially</a:t>
            </a:r>
          </a:p>
          <a:p>
            <a:pPr marL="285750" indent="-285750" algn="just">
              <a:buFont typeface="Wingdings" panose="05000000000000000000" pitchFamily="2" charset="2"/>
              <a:buChar char="l"/>
            </a:pPr>
            <a:endParaRPr lang="en-US" altLang="zh-HK" sz="1800" dirty="0">
              <a:solidFill>
                <a:srgbClr val="002060"/>
              </a:solidFill>
            </a:endParaRPr>
          </a:p>
          <a:p>
            <a:pPr marL="285750" indent="-285750" algn="just">
              <a:buFont typeface="Wingdings" panose="05000000000000000000" pitchFamily="2" charset="2"/>
              <a:buChar char="l"/>
            </a:pPr>
            <a:r>
              <a:rPr lang="en-US" altLang="zh-HK" sz="1800" dirty="0">
                <a:solidFill>
                  <a:srgbClr val="002060"/>
                </a:solidFill>
              </a:rPr>
              <a:t>Display 0 score at the left-hand corner</a:t>
            </a:r>
          </a:p>
          <a:p>
            <a:pPr marL="285750" indent="-285750" algn="just">
              <a:buFont typeface="Wingdings" panose="05000000000000000000" pitchFamily="2" charset="2"/>
              <a:buChar char="l"/>
            </a:pPr>
            <a:endParaRPr lang="en-US" altLang="zh-HK" sz="1800" dirty="0">
              <a:solidFill>
                <a:srgbClr val="002060"/>
              </a:solidFill>
            </a:endParaRPr>
          </a:p>
          <a:p>
            <a:pPr marL="285750" indent="-285750" algn="just">
              <a:buFont typeface="Wingdings" panose="05000000000000000000" pitchFamily="2" charset="2"/>
              <a:buChar char="l"/>
            </a:pPr>
            <a:r>
              <a:rPr lang="en-US" altLang="zh-HK" sz="1800" dirty="0">
                <a:solidFill>
                  <a:srgbClr val="002060"/>
                </a:solidFill>
              </a:rPr>
              <a:t>Display durability using a red health bar below the score</a:t>
            </a:r>
          </a:p>
          <a:p>
            <a:pPr marL="285750" indent="-285750" algn="just">
              <a:buFont typeface="Wingdings" panose="05000000000000000000" pitchFamily="2" charset="2"/>
              <a:buChar char="l"/>
            </a:pPr>
            <a:endParaRPr lang="en-US" altLang="zh-HK" sz="1800" dirty="0">
              <a:solidFill>
                <a:srgbClr val="002060"/>
              </a:solidFill>
            </a:endParaRPr>
          </a:p>
          <a:p>
            <a:pPr marL="285750" indent="-285750" algn="just">
              <a:buFont typeface="Wingdings" panose="05000000000000000000" pitchFamily="2" charset="2"/>
              <a:buChar char="l"/>
            </a:pPr>
            <a:r>
              <a:rPr lang="en-US" altLang="zh-HK" sz="1800" dirty="0">
                <a:solidFill>
                  <a:srgbClr val="002060"/>
                </a:solidFill>
              </a:rPr>
              <a:t>Display the       button at the right-hand corner</a:t>
            </a:r>
          </a:p>
          <a:p>
            <a:pPr marL="285750" indent="-285750" algn="just">
              <a:buFont typeface="Wingdings" panose="05000000000000000000" pitchFamily="2" charset="2"/>
              <a:buChar char="l"/>
            </a:pPr>
            <a:endParaRPr lang="en-US" altLang="zh-HK" sz="1800" dirty="0">
              <a:solidFill>
                <a:srgbClr val="002060"/>
              </a:solidFill>
            </a:endParaRPr>
          </a:p>
          <a:p>
            <a:pPr marL="285750" indent="-285750" algn="just">
              <a:buFont typeface="Wingdings" panose="05000000000000000000" pitchFamily="2" charset="2"/>
              <a:buChar char="l"/>
            </a:pPr>
            <a:endParaRPr lang="en-US" altLang="zh-HK" sz="1800" dirty="0">
              <a:solidFill>
                <a:srgbClr val="002060"/>
              </a:solidFill>
            </a:endParaRPr>
          </a:p>
        </p:txBody>
      </p:sp>
      <p:pic>
        <p:nvPicPr>
          <p:cNvPr id="9" name="圖片版面配置區 8" descr="一張含有 大自然, 紅色, 天空, 男人 的圖片&#10;&#10;自動產生的描述">
            <a:extLst>
              <a:ext uri="{FF2B5EF4-FFF2-40B4-BE49-F238E27FC236}">
                <a16:creationId xmlns:a16="http://schemas.microsoft.com/office/drawing/2014/main" id="{8133C287-552F-4965-A632-E77A2338162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4733" b="4733"/>
          <a:stretch>
            <a:fillRect/>
          </a:stretch>
        </p:blipFill>
        <p:spPr>
          <a:xfrm>
            <a:off x="5764192" y="0"/>
            <a:ext cx="6427808" cy="6857999"/>
          </a:xfrm>
        </p:spPr>
      </p:pic>
      <p:sp>
        <p:nvSpPr>
          <p:cNvPr id="10" name="文字方塊 9">
            <a:extLst>
              <a:ext uri="{FF2B5EF4-FFF2-40B4-BE49-F238E27FC236}">
                <a16:creationId xmlns:a16="http://schemas.microsoft.com/office/drawing/2014/main" id="{989B1032-2EE5-4561-BC2E-00FE96D4A754}"/>
              </a:ext>
            </a:extLst>
          </p:cNvPr>
          <p:cNvSpPr txBox="1"/>
          <p:nvPr/>
        </p:nvSpPr>
        <p:spPr>
          <a:xfrm>
            <a:off x="5764191" y="0"/>
            <a:ext cx="1627215" cy="615553"/>
          </a:xfrm>
          <a:prstGeom prst="rect">
            <a:avLst/>
          </a:prstGeom>
          <a:noFill/>
        </p:spPr>
        <p:txBody>
          <a:bodyPr wrap="square" rtlCol="0">
            <a:spAutoFit/>
          </a:bodyPr>
          <a:lstStyle/>
          <a:p>
            <a:r>
              <a:rPr lang="en-US" altLang="zh-HK" sz="1600" dirty="0">
                <a:solidFill>
                  <a:schemeClr val="bg2"/>
                </a:solidFill>
              </a:rPr>
              <a:t>Score:</a:t>
            </a:r>
            <a:r>
              <a:rPr lang="zh-HK" altLang="en-US" sz="1600" dirty="0">
                <a:solidFill>
                  <a:schemeClr val="bg2"/>
                </a:solidFill>
              </a:rPr>
              <a:t> </a:t>
            </a:r>
            <a:r>
              <a:rPr lang="en-US" altLang="zh-HK" sz="1600" dirty="0">
                <a:solidFill>
                  <a:schemeClr val="bg2"/>
                </a:solidFill>
              </a:rPr>
              <a:t>0</a:t>
            </a:r>
          </a:p>
          <a:p>
            <a:r>
              <a:rPr lang="en-US" altLang="zh-HK" sz="1600" dirty="0">
                <a:solidFill>
                  <a:schemeClr val="bg2"/>
                </a:solidFill>
              </a:rPr>
              <a:t>Durability:</a:t>
            </a:r>
            <a:r>
              <a:rPr lang="en-US" altLang="zh-HK" dirty="0">
                <a:solidFill>
                  <a:srgbClr val="FFC000"/>
                </a:solidFill>
              </a:rPr>
              <a:t> </a:t>
            </a:r>
          </a:p>
        </p:txBody>
      </p:sp>
      <p:pic>
        <p:nvPicPr>
          <p:cNvPr id="12" name="圖片 11" descr="一張含有 微波爐 的圖片&#10;&#10;自動產生的描述">
            <a:extLst>
              <a:ext uri="{FF2B5EF4-FFF2-40B4-BE49-F238E27FC236}">
                <a16:creationId xmlns:a16="http://schemas.microsoft.com/office/drawing/2014/main" id="{785227C6-6138-4384-9A18-6751CBF8AD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7798" y="170121"/>
            <a:ext cx="1335937" cy="576104"/>
          </a:xfrm>
          <a:prstGeom prst="rect">
            <a:avLst/>
          </a:prstGeom>
        </p:spPr>
      </p:pic>
      <p:pic>
        <p:nvPicPr>
          <p:cNvPr id="14" name="圖片 13" descr="一張含有 飛機 的圖片&#10;&#10;自動產生的描述">
            <a:extLst>
              <a:ext uri="{FF2B5EF4-FFF2-40B4-BE49-F238E27FC236}">
                <a16:creationId xmlns:a16="http://schemas.microsoft.com/office/drawing/2014/main" id="{FDAF1E96-534A-4512-9AD7-4A43298B8F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9389" y="5703709"/>
            <a:ext cx="2217414" cy="1253756"/>
          </a:xfrm>
          <a:prstGeom prst="rect">
            <a:avLst/>
          </a:prstGeom>
        </p:spPr>
      </p:pic>
      <p:pic>
        <p:nvPicPr>
          <p:cNvPr id="16" name="圖片 15">
            <a:extLst>
              <a:ext uri="{FF2B5EF4-FFF2-40B4-BE49-F238E27FC236}">
                <a16:creationId xmlns:a16="http://schemas.microsoft.com/office/drawing/2014/main" id="{47410B9D-F681-4E95-A923-751F52CAB2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76567" y="17246"/>
            <a:ext cx="315433" cy="305749"/>
          </a:xfrm>
          <a:prstGeom prst="rect">
            <a:avLst/>
          </a:prstGeom>
        </p:spPr>
      </p:pic>
      <p:pic>
        <p:nvPicPr>
          <p:cNvPr id="17" name="圖片 16">
            <a:extLst>
              <a:ext uri="{FF2B5EF4-FFF2-40B4-BE49-F238E27FC236}">
                <a16:creationId xmlns:a16="http://schemas.microsoft.com/office/drawing/2014/main" id="{0C1EDE90-D220-4A5B-B042-E45B9F7B51D4}"/>
              </a:ext>
            </a:extLst>
          </p:cNvPr>
          <p:cNvPicPr>
            <a:picLocks noChangeAspect="1"/>
          </p:cNvPicPr>
          <p:nvPr/>
        </p:nvPicPr>
        <p:blipFill>
          <a:blip r:embed="rId6"/>
          <a:stretch>
            <a:fillRect/>
          </a:stretch>
        </p:blipFill>
        <p:spPr>
          <a:xfrm>
            <a:off x="2105197" y="5430543"/>
            <a:ext cx="284092" cy="273165"/>
          </a:xfrm>
          <a:prstGeom prst="rect">
            <a:avLst/>
          </a:prstGeom>
        </p:spPr>
      </p:pic>
    </p:spTree>
    <p:extLst>
      <p:ext uri="{BB962C8B-B14F-4D97-AF65-F5344CB8AC3E}">
        <p14:creationId xmlns:p14="http://schemas.microsoft.com/office/powerpoint/2010/main" val="1669207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pic>
        <p:nvPicPr>
          <p:cNvPr id="6" name="圖片版面配置區 5" descr="一張含有 大自然, 紅色, 天空, 男人 的圖片&#10;&#10;自動產生的描述">
            <a:extLst>
              <a:ext uri="{FF2B5EF4-FFF2-40B4-BE49-F238E27FC236}">
                <a16:creationId xmlns:a16="http://schemas.microsoft.com/office/drawing/2014/main" id="{07DF3DC5-C5BC-40A8-804E-47A2F3D0C9F0}"/>
              </a:ext>
            </a:extLst>
          </p:cNvPr>
          <p:cNvPicPr>
            <a:picLocks noGrp="1" noChangeAspect="1"/>
          </p:cNvPicPr>
          <p:nvPr>
            <p:ph type="pic" idx="1"/>
          </p:nvPr>
        </p:nvPicPr>
        <p:blipFill rotWithShape="1">
          <a:blip r:embed="rId3">
            <a:alphaModFix/>
            <a:extLst>
              <a:ext uri="{28A0092B-C50C-407E-A947-70E740481C1C}">
                <a14:useLocalDpi xmlns:a14="http://schemas.microsoft.com/office/drawing/2010/main" val="0"/>
              </a:ext>
            </a:extLst>
          </a:blip>
          <a:srcRect l="9326" r="9324" b="-2"/>
          <a:stretch/>
        </p:blipFill>
        <p:spPr>
          <a:xfrm>
            <a:off x="5797543" y="10"/>
            <a:ext cx="6394152" cy="6857990"/>
          </a:xfrm>
          <a:prstGeom prst="rect">
            <a:avLst/>
          </a:prstGeom>
        </p:spPr>
      </p:pic>
      <p:sp>
        <p:nvSpPr>
          <p:cNvPr id="2" name="標題 1">
            <a:extLst>
              <a:ext uri="{FF2B5EF4-FFF2-40B4-BE49-F238E27FC236}">
                <a16:creationId xmlns:a16="http://schemas.microsoft.com/office/drawing/2014/main" id="{CD19E3D5-9A71-421F-B8A0-93AF7D0E156B}"/>
              </a:ext>
            </a:extLst>
          </p:cNvPr>
          <p:cNvSpPr>
            <a:spLocks noGrp="1"/>
          </p:cNvSpPr>
          <p:nvPr>
            <p:ph type="title"/>
          </p:nvPr>
        </p:nvSpPr>
        <p:spPr>
          <a:xfrm>
            <a:off x="804998" y="798445"/>
            <a:ext cx="4803636" cy="1311664"/>
          </a:xfrm>
        </p:spPr>
        <p:txBody>
          <a:bodyPr vert="horz" lIns="91440" tIns="45720" rIns="91440" bIns="45720" rtlCol="0" anchor="ctr">
            <a:normAutofit/>
          </a:bodyPr>
          <a:lstStyle/>
          <a:p>
            <a:r>
              <a:rPr lang="en-US" altLang="zh-HK" sz="4400" b="1" dirty="0">
                <a:solidFill>
                  <a:srgbClr val="002060"/>
                </a:solidFill>
              </a:rPr>
              <a:t>Storyboard</a:t>
            </a:r>
          </a:p>
        </p:txBody>
      </p:sp>
      <p:sp>
        <p:nvSpPr>
          <p:cNvPr id="4" name="文字版面配置區 3">
            <a:extLst>
              <a:ext uri="{FF2B5EF4-FFF2-40B4-BE49-F238E27FC236}">
                <a16:creationId xmlns:a16="http://schemas.microsoft.com/office/drawing/2014/main" id="{FBC0C87B-F298-4755-AB8E-5075A62A10D3}"/>
              </a:ext>
            </a:extLst>
          </p:cNvPr>
          <p:cNvSpPr>
            <a:spLocks noGrp="1"/>
          </p:cNvSpPr>
          <p:nvPr>
            <p:ph type="body" sz="half" idx="2"/>
          </p:nvPr>
        </p:nvSpPr>
        <p:spPr>
          <a:xfrm>
            <a:off x="804997" y="2272143"/>
            <a:ext cx="4706803" cy="3788830"/>
          </a:xfrm>
        </p:spPr>
        <p:txBody>
          <a:bodyPr vert="horz" lIns="91440" tIns="45720" rIns="91440" bIns="45720" rtlCol="0" anchor="ctr">
            <a:normAutofit fontScale="85000" lnSpcReduction="20000"/>
          </a:bodyPr>
          <a:lstStyle/>
          <a:p>
            <a:pPr marL="342900" indent="-342900" algn="just">
              <a:buFont typeface="Wingdings" panose="05000000000000000000" pitchFamily="2" charset="2"/>
              <a:buChar char="l"/>
            </a:pPr>
            <a:r>
              <a:rPr lang="en-US" altLang="zh-HK" sz="1900" dirty="0">
                <a:solidFill>
                  <a:srgbClr val="002060"/>
                </a:solidFill>
              </a:rPr>
              <a:t>The fighter aircraft moves when the  player presses the arrow keys</a:t>
            </a:r>
          </a:p>
          <a:p>
            <a:pPr marL="342900" indent="-342900" algn="just">
              <a:buFont typeface="Wingdings" panose="05000000000000000000" pitchFamily="2" charset="2"/>
              <a:buChar char="l"/>
            </a:pPr>
            <a:endParaRPr lang="en-US" altLang="zh-HK" sz="1900" dirty="0">
              <a:solidFill>
                <a:srgbClr val="002060"/>
              </a:solidFill>
            </a:endParaRPr>
          </a:p>
          <a:p>
            <a:pPr marL="342900" indent="-342900" algn="just">
              <a:buFont typeface="Wingdings" panose="05000000000000000000" pitchFamily="2" charset="2"/>
              <a:buChar char="l"/>
            </a:pPr>
            <a:r>
              <a:rPr lang="en-US" altLang="zh-HK" sz="1900" dirty="0">
                <a:solidFill>
                  <a:srgbClr val="002060"/>
                </a:solidFill>
              </a:rPr>
              <a:t>The enemies and aerolites appear at random positions in the upper half of the window</a:t>
            </a:r>
          </a:p>
          <a:p>
            <a:pPr marL="342900" indent="-342900" algn="just">
              <a:buFont typeface="Wingdings" panose="05000000000000000000" pitchFamily="2" charset="2"/>
              <a:buChar char="l"/>
            </a:pPr>
            <a:endParaRPr lang="en-US" altLang="zh-HK" sz="1900" dirty="0">
              <a:solidFill>
                <a:srgbClr val="002060"/>
              </a:solidFill>
            </a:endParaRPr>
          </a:p>
          <a:p>
            <a:pPr marL="342900" indent="-342900" algn="just">
              <a:buFont typeface="Wingdings" panose="05000000000000000000" pitchFamily="2" charset="2"/>
              <a:buChar char="l"/>
            </a:pPr>
            <a:r>
              <a:rPr lang="en-US" altLang="zh-HK" sz="1900" dirty="0">
                <a:solidFill>
                  <a:srgbClr val="002060"/>
                </a:solidFill>
              </a:rPr>
              <a:t>The fighter aircraft deploys laser attack when the player presses the SPACE button</a:t>
            </a:r>
          </a:p>
          <a:p>
            <a:pPr marL="342900" indent="-342900" algn="just">
              <a:buFont typeface="Wingdings" panose="05000000000000000000" pitchFamily="2" charset="2"/>
              <a:buChar char="l"/>
            </a:pPr>
            <a:endParaRPr lang="en-US" altLang="zh-HK" sz="1900" dirty="0">
              <a:solidFill>
                <a:srgbClr val="002060"/>
              </a:solidFill>
            </a:endParaRPr>
          </a:p>
          <a:p>
            <a:pPr marL="342900" indent="-342900" algn="just">
              <a:buFont typeface="Wingdings" panose="05000000000000000000" pitchFamily="2" charset="2"/>
              <a:buChar char="l"/>
            </a:pPr>
            <a:r>
              <a:rPr lang="en-US" altLang="zh-HK" sz="1900" dirty="0">
                <a:solidFill>
                  <a:srgbClr val="002060"/>
                </a:solidFill>
              </a:rPr>
              <a:t>Whenever the fighter aircraft evades an aerolite, 5 marks will be added into the score</a:t>
            </a:r>
          </a:p>
          <a:p>
            <a:pPr marL="342900" indent="-342900" algn="just">
              <a:buFont typeface="Wingdings" panose="05000000000000000000" pitchFamily="2" charset="2"/>
              <a:buChar char="l"/>
            </a:pPr>
            <a:endParaRPr lang="en-US" altLang="zh-HK" sz="1900" dirty="0">
              <a:solidFill>
                <a:srgbClr val="002060"/>
              </a:solidFill>
            </a:endParaRPr>
          </a:p>
          <a:p>
            <a:pPr marL="342900" indent="-342900" algn="just">
              <a:buFont typeface="Wingdings" panose="05000000000000000000" pitchFamily="2" charset="2"/>
              <a:buChar char="l"/>
            </a:pPr>
            <a:r>
              <a:rPr lang="en-US" altLang="zh-HK" sz="1900" dirty="0">
                <a:solidFill>
                  <a:srgbClr val="002060"/>
                </a:solidFill>
              </a:rPr>
              <a:t>Whenever the fighter aircraft wipes out an enemy or destroys an aerolite, 10 marks will be added into the score</a:t>
            </a:r>
          </a:p>
          <a:p>
            <a:pPr marL="342900" indent="-342900" algn="just">
              <a:buFont typeface="Wingdings" panose="05000000000000000000" pitchFamily="2" charset="2"/>
              <a:buChar char="l"/>
            </a:pPr>
            <a:endParaRPr lang="en-US" altLang="zh-HK" sz="2000" dirty="0">
              <a:solidFill>
                <a:srgbClr val="002060"/>
              </a:solidFill>
            </a:endParaRPr>
          </a:p>
        </p:txBody>
      </p:sp>
      <p:pic>
        <p:nvPicPr>
          <p:cNvPr id="8" name="圖片 7" descr="一張含有 飛機 的圖片&#10;&#10;自動產生的描述">
            <a:extLst>
              <a:ext uri="{FF2B5EF4-FFF2-40B4-BE49-F238E27FC236}">
                <a16:creationId xmlns:a16="http://schemas.microsoft.com/office/drawing/2014/main" id="{240A6E75-6EF8-492F-827F-D66923CC0A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7528" y="5677786"/>
            <a:ext cx="2255026" cy="1275022"/>
          </a:xfrm>
          <a:prstGeom prst="rect">
            <a:avLst/>
          </a:prstGeom>
        </p:spPr>
      </p:pic>
      <p:pic>
        <p:nvPicPr>
          <p:cNvPr id="10" name="圖片 9">
            <a:extLst>
              <a:ext uri="{FF2B5EF4-FFF2-40B4-BE49-F238E27FC236}">
                <a16:creationId xmlns:a16="http://schemas.microsoft.com/office/drawing/2014/main" id="{812AA9D1-F854-40BA-B447-4CC6E6A863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1851643" y="0"/>
            <a:ext cx="340049" cy="329609"/>
          </a:xfrm>
          <a:prstGeom prst="rect">
            <a:avLst/>
          </a:prstGeom>
        </p:spPr>
      </p:pic>
      <p:sp>
        <p:nvSpPr>
          <p:cNvPr id="12" name="文字方塊 11">
            <a:extLst>
              <a:ext uri="{FF2B5EF4-FFF2-40B4-BE49-F238E27FC236}">
                <a16:creationId xmlns:a16="http://schemas.microsoft.com/office/drawing/2014/main" id="{3D5DD994-5D66-402F-8CCA-56787C5552A3}"/>
              </a:ext>
            </a:extLst>
          </p:cNvPr>
          <p:cNvSpPr txBox="1"/>
          <p:nvPr/>
        </p:nvSpPr>
        <p:spPr>
          <a:xfrm>
            <a:off x="5797238" y="37221"/>
            <a:ext cx="1169582" cy="584775"/>
          </a:xfrm>
          <a:prstGeom prst="rect">
            <a:avLst/>
          </a:prstGeom>
          <a:noFill/>
        </p:spPr>
        <p:txBody>
          <a:bodyPr wrap="square" rtlCol="0">
            <a:spAutoFit/>
          </a:bodyPr>
          <a:lstStyle/>
          <a:p>
            <a:r>
              <a:rPr lang="en-US" altLang="zh-HK" sz="1600" dirty="0">
                <a:solidFill>
                  <a:schemeClr val="bg2"/>
                </a:solidFill>
              </a:rPr>
              <a:t>Score: 15</a:t>
            </a:r>
          </a:p>
          <a:p>
            <a:r>
              <a:rPr lang="en-US" altLang="zh-HK" sz="1600" dirty="0">
                <a:solidFill>
                  <a:schemeClr val="bg2"/>
                </a:solidFill>
              </a:rPr>
              <a:t>Durability:</a:t>
            </a:r>
            <a:endParaRPr lang="zh-HK" altLang="en-US" sz="1600" dirty="0">
              <a:solidFill>
                <a:schemeClr val="bg2"/>
              </a:solidFill>
            </a:endParaRPr>
          </a:p>
        </p:txBody>
      </p:sp>
      <p:pic>
        <p:nvPicPr>
          <p:cNvPr id="14" name="圖片 13" descr="一張含有 微波爐 的圖片&#10;&#10;自動產生的描述">
            <a:extLst>
              <a:ext uri="{FF2B5EF4-FFF2-40B4-BE49-F238E27FC236}">
                <a16:creationId xmlns:a16="http://schemas.microsoft.com/office/drawing/2014/main" id="{2BFC1238-E4C8-4221-B180-4767D20D56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23986" y="183047"/>
            <a:ext cx="1427059" cy="615398"/>
          </a:xfrm>
          <a:prstGeom prst="rect">
            <a:avLst/>
          </a:prstGeom>
        </p:spPr>
      </p:pic>
      <p:pic>
        <p:nvPicPr>
          <p:cNvPr id="9" name="圖片 8" descr="一張含有 光 的圖片&#10;&#10;自動產生的描述">
            <a:extLst>
              <a:ext uri="{FF2B5EF4-FFF2-40B4-BE49-F238E27FC236}">
                <a16:creationId xmlns:a16="http://schemas.microsoft.com/office/drawing/2014/main" id="{B8ACE942-1DEB-4527-A1CC-8A710B43B13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7017102" y="4851770"/>
            <a:ext cx="919631" cy="826016"/>
          </a:xfrm>
          <a:prstGeom prst="rect">
            <a:avLst/>
          </a:prstGeom>
        </p:spPr>
      </p:pic>
      <p:pic>
        <p:nvPicPr>
          <p:cNvPr id="15" name="圖片 14" descr="一張含有 黑色, 手機, 行動電話, 電腦 的圖片&#10;&#10;自動產生的描述">
            <a:extLst>
              <a:ext uri="{FF2B5EF4-FFF2-40B4-BE49-F238E27FC236}">
                <a16:creationId xmlns:a16="http://schemas.microsoft.com/office/drawing/2014/main" id="{533E93E5-1B2B-4CAB-94B1-F7A54387FB2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84049" y="749345"/>
            <a:ext cx="1681983" cy="1066689"/>
          </a:xfrm>
          <a:prstGeom prst="rect">
            <a:avLst/>
          </a:prstGeom>
        </p:spPr>
      </p:pic>
      <p:pic>
        <p:nvPicPr>
          <p:cNvPr id="21" name="圖形 20" descr="箭號 (略彎曲線)">
            <a:extLst>
              <a:ext uri="{FF2B5EF4-FFF2-40B4-BE49-F238E27FC236}">
                <a16:creationId xmlns:a16="http://schemas.microsoft.com/office/drawing/2014/main" id="{72DC6D00-0A5E-4DCE-AA16-04BC7751EE0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43401" y="5879352"/>
            <a:ext cx="914400" cy="914400"/>
          </a:xfrm>
          <a:prstGeom prst="rect">
            <a:avLst/>
          </a:prstGeom>
        </p:spPr>
      </p:pic>
      <p:pic>
        <p:nvPicPr>
          <p:cNvPr id="24" name="圖片 23" descr="一張含有 飛機 的圖片&#10;&#10;自動產生的描述">
            <a:extLst>
              <a:ext uri="{FF2B5EF4-FFF2-40B4-BE49-F238E27FC236}">
                <a16:creationId xmlns:a16="http://schemas.microsoft.com/office/drawing/2014/main" id="{E70BB8A5-E26D-4D12-8156-E924C149CC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2776" y="5672471"/>
            <a:ext cx="2255025" cy="1275021"/>
          </a:xfrm>
          <a:prstGeom prst="rect">
            <a:avLst/>
          </a:prstGeom>
        </p:spPr>
      </p:pic>
      <p:pic>
        <p:nvPicPr>
          <p:cNvPr id="30" name="圖片 29">
            <a:extLst>
              <a:ext uri="{FF2B5EF4-FFF2-40B4-BE49-F238E27FC236}">
                <a16:creationId xmlns:a16="http://schemas.microsoft.com/office/drawing/2014/main" id="{BBDE832A-6596-4E22-BEC6-789C5D5CED3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963669" y="4983877"/>
            <a:ext cx="161948" cy="895475"/>
          </a:xfrm>
          <a:prstGeom prst="rect">
            <a:avLst/>
          </a:prstGeom>
        </p:spPr>
      </p:pic>
      <p:pic>
        <p:nvPicPr>
          <p:cNvPr id="32" name="圖片 31">
            <a:extLst>
              <a:ext uri="{FF2B5EF4-FFF2-40B4-BE49-F238E27FC236}">
                <a16:creationId xmlns:a16="http://schemas.microsoft.com/office/drawing/2014/main" id="{BC6C6745-DB21-477A-88C8-5C7B021B941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963364" y="4331916"/>
            <a:ext cx="161948" cy="895475"/>
          </a:xfrm>
          <a:prstGeom prst="rect">
            <a:avLst/>
          </a:prstGeom>
        </p:spPr>
      </p:pic>
      <p:pic>
        <p:nvPicPr>
          <p:cNvPr id="34" name="圖片 33">
            <a:extLst>
              <a:ext uri="{FF2B5EF4-FFF2-40B4-BE49-F238E27FC236}">
                <a16:creationId xmlns:a16="http://schemas.microsoft.com/office/drawing/2014/main" id="{F6C9D858-CEE5-4296-88B7-129AB463EF2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963059" y="3718820"/>
            <a:ext cx="161948" cy="895475"/>
          </a:xfrm>
          <a:prstGeom prst="rect">
            <a:avLst/>
          </a:prstGeom>
        </p:spPr>
      </p:pic>
      <p:pic>
        <p:nvPicPr>
          <p:cNvPr id="36" name="圖片 35">
            <a:extLst>
              <a:ext uri="{FF2B5EF4-FFF2-40B4-BE49-F238E27FC236}">
                <a16:creationId xmlns:a16="http://schemas.microsoft.com/office/drawing/2014/main" id="{12F1A80B-2566-4911-878A-92A91412540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962754" y="3039625"/>
            <a:ext cx="161948" cy="895475"/>
          </a:xfrm>
          <a:prstGeom prst="rect">
            <a:avLst/>
          </a:prstGeom>
        </p:spPr>
      </p:pic>
      <p:pic>
        <p:nvPicPr>
          <p:cNvPr id="38" name="圖片 37">
            <a:extLst>
              <a:ext uri="{FF2B5EF4-FFF2-40B4-BE49-F238E27FC236}">
                <a16:creationId xmlns:a16="http://schemas.microsoft.com/office/drawing/2014/main" id="{D3BE8B48-AD4D-47D9-95F6-990656B98D8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962449" y="2399740"/>
            <a:ext cx="161948" cy="895475"/>
          </a:xfrm>
          <a:prstGeom prst="rect">
            <a:avLst/>
          </a:prstGeom>
        </p:spPr>
      </p:pic>
      <p:pic>
        <p:nvPicPr>
          <p:cNvPr id="40" name="圖片 39">
            <a:extLst>
              <a:ext uri="{FF2B5EF4-FFF2-40B4-BE49-F238E27FC236}">
                <a16:creationId xmlns:a16="http://schemas.microsoft.com/office/drawing/2014/main" id="{5EC466FE-099A-45CF-AFD5-C2078DD3EF2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962144" y="1791578"/>
            <a:ext cx="161948" cy="895475"/>
          </a:xfrm>
          <a:prstGeom prst="rect">
            <a:avLst/>
          </a:prstGeom>
        </p:spPr>
      </p:pic>
    </p:spTree>
    <p:extLst>
      <p:ext uri="{BB962C8B-B14F-4D97-AF65-F5344CB8AC3E}">
        <p14:creationId xmlns:p14="http://schemas.microsoft.com/office/powerpoint/2010/main" val="2543861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6C7DC5-6CE8-46AA-BD6F-0400B7BB0B31}"/>
              </a:ext>
            </a:extLst>
          </p:cNvPr>
          <p:cNvSpPr>
            <a:spLocks noGrp="1"/>
          </p:cNvSpPr>
          <p:nvPr>
            <p:ph type="title"/>
          </p:nvPr>
        </p:nvSpPr>
        <p:spPr>
          <a:xfrm>
            <a:off x="648929" y="629266"/>
            <a:ext cx="3651467" cy="1676603"/>
          </a:xfrm>
        </p:spPr>
        <p:txBody>
          <a:bodyPr vert="horz" lIns="91440" tIns="45720" rIns="91440" bIns="45720" rtlCol="0" anchor="ctr">
            <a:normAutofit/>
          </a:bodyPr>
          <a:lstStyle/>
          <a:p>
            <a:r>
              <a:rPr lang="en-US" altLang="zh-HK" sz="4400" b="1" dirty="0">
                <a:solidFill>
                  <a:srgbClr val="002060"/>
                </a:solidFill>
              </a:rPr>
              <a:t>Storyboard</a:t>
            </a:r>
          </a:p>
        </p:txBody>
      </p:sp>
      <p:sp>
        <p:nvSpPr>
          <p:cNvPr id="4" name="文字版面配置區 3">
            <a:extLst>
              <a:ext uri="{FF2B5EF4-FFF2-40B4-BE49-F238E27FC236}">
                <a16:creationId xmlns:a16="http://schemas.microsoft.com/office/drawing/2014/main" id="{2A584384-C3EA-4C79-87B6-C6337458D597}"/>
              </a:ext>
            </a:extLst>
          </p:cNvPr>
          <p:cNvSpPr>
            <a:spLocks noGrp="1"/>
          </p:cNvSpPr>
          <p:nvPr>
            <p:ph type="body" sz="half" idx="2"/>
          </p:nvPr>
        </p:nvSpPr>
        <p:spPr>
          <a:xfrm>
            <a:off x="648931" y="2438400"/>
            <a:ext cx="3651466" cy="3785419"/>
          </a:xfrm>
        </p:spPr>
        <p:txBody>
          <a:bodyPr vert="horz" lIns="91440" tIns="45720" rIns="91440" bIns="45720" rtlCol="0">
            <a:normAutofit lnSpcReduction="10000"/>
          </a:bodyPr>
          <a:lstStyle/>
          <a:p>
            <a:pPr marL="285750" indent="-285750" algn="just">
              <a:buFont typeface="Wingdings" panose="05000000000000000000" pitchFamily="2" charset="2"/>
              <a:buChar char="l"/>
            </a:pPr>
            <a:r>
              <a:rPr lang="en-US" altLang="zh-HK" sz="1800" dirty="0">
                <a:solidFill>
                  <a:srgbClr val="002060"/>
                </a:solidFill>
              </a:rPr>
              <a:t>When the fighter aircraft is attacked by enemies or aerolites, the durability decreases which lowers the length of the health bar</a:t>
            </a:r>
          </a:p>
          <a:p>
            <a:pPr marL="285750" indent="-285750" algn="just">
              <a:buFont typeface="Wingdings" panose="05000000000000000000" pitchFamily="2" charset="2"/>
              <a:buChar char="l"/>
            </a:pPr>
            <a:r>
              <a:rPr lang="en-US" altLang="zh-HK" sz="1800" dirty="0">
                <a:solidFill>
                  <a:srgbClr val="002060"/>
                </a:solidFill>
              </a:rPr>
              <a:t>If the durability becomes zero (The health bar disappears)</a:t>
            </a:r>
          </a:p>
          <a:p>
            <a:pPr marL="285750" indent="-285750" algn="just">
              <a:buFont typeface="Wingdings" panose="05000000000000000000" pitchFamily="2" charset="2"/>
              <a:buChar char="Ø"/>
            </a:pPr>
            <a:r>
              <a:rPr lang="en-US" altLang="zh-HK" sz="1800" dirty="0">
                <a:solidFill>
                  <a:srgbClr val="002060"/>
                </a:solidFill>
              </a:rPr>
              <a:t>The enemies and aerolites stop moving</a:t>
            </a:r>
          </a:p>
          <a:p>
            <a:pPr marL="285750" indent="-285750" algn="just">
              <a:buFont typeface="Wingdings" panose="05000000000000000000" pitchFamily="2" charset="2"/>
              <a:buChar char="Ø"/>
            </a:pPr>
            <a:r>
              <a:rPr lang="en-US" altLang="zh-HK" sz="1800" dirty="0">
                <a:solidFill>
                  <a:srgbClr val="002060"/>
                </a:solidFill>
              </a:rPr>
              <a:t>The game is over</a:t>
            </a:r>
          </a:p>
          <a:p>
            <a:pPr marL="285750" indent="-285750" algn="just">
              <a:buFont typeface="Wingdings" panose="05000000000000000000" pitchFamily="2" charset="2"/>
              <a:buChar char="Ø"/>
            </a:pPr>
            <a:r>
              <a:rPr lang="en-US" altLang="zh-HK" sz="1800" dirty="0">
                <a:solidFill>
                  <a:srgbClr val="002060"/>
                </a:solidFill>
              </a:rPr>
              <a:t>Display “Mission fails” message</a:t>
            </a:r>
          </a:p>
          <a:p>
            <a:pPr marL="285750" indent="-285750" algn="just">
              <a:buFont typeface="Wingdings" panose="05000000000000000000" pitchFamily="2" charset="2"/>
              <a:buChar char="Ø"/>
            </a:pPr>
            <a:r>
              <a:rPr lang="en-US" altLang="zh-HK" sz="1800" dirty="0">
                <a:solidFill>
                  <a:srgbClr val="002060"/>
                </a:solidFill>
              </a:rPr>
              <a:t>Display the RESTART button</a:t>
            </a:r>
          </a:p>
          <a:p>
            <a:pPr marL="285750" indent="-285750" algn="just">
              <a:buFont typeface="Wingdings" panose="05000000000000000000" pitchFamily="2" charset="2"/>
              <a:buChar char="Ø"/>
            </a:pPr>
            <a:r>
              <a:rPr lang="en-US" altLang="zh-HK" sz="1800" dirty="0">
                <a:solidFill>
                  <a:srgbClr val="002060"/>
                </a:solidFill>
              </a:rPr>
              <a:t>Display the EXIT button</a:t>
            </a:r>
          </a:p>
          <a:p>
            <a:pPr marL="285750" indent="-285750" algn="just">
              <a:buFont typeface="Wingdings" panose="05000000000000000000" pitchFamily="2" charset="2"/>
              <a:buChar char="l"/>
            </a:pPr>
            <a:endParaRPr lang="en-US" altLang="zh-HK" sz="1800" dirty="0">
              <a:solidFill>
                <a:srgbClr val="002060"/>
              </a:solidFill>
            </a:endParaRPr>
          </a:p>
          <a:p>
            <a:pPr marL="285750" indent="-285750" algn="just">
              <a:buFont typeface="Wingdings" panose="05000000000000000000" pitchFamily="2" charset="2"/>
              <a:buChar char="l"/>
            </a:pPr>
            <a:endParaRPr lang="en-US" altLang="zh-HK" sz="1800" dirty="0">
              <a:solidFill>
                <a:srgbClr val="002060"/>
              </a:solidFill>
            </a:endParaRPr>
          </a:p>
        </p:txBody>
      </p:sp>
      <p:pic>
        <p:nvPicPr>
          <p:cNvPr id="6" name="圖片版面配置區 5" descr="一張含有 大自然, 紅色, 天空, 男人 的圖片&#10;&#10;自動產生的描述">
            <a:extLst>
              <a:ext uri="{FF2B5EF4-FFF2-40B4-BE49-F238E27FC236}">
                <a16:creationId xmlns:a16="http://schemas.microsoft.com/office/drawing/2014/main" id="{EA3FC04F-29B3-4880-8247-8431D361462F}"/>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3909" r="-2" b="-2"/>
          <a:stretch/>
        </p:blipFill>
        <p:spPr>
          <a:xfrm>
            <a:off x="5729468" y="10"/>
            <a:ext cx="6462531" cy="6857990"/>
          </a:xfrm>
          <a:prstGeom prst="rect">
            <a:avLst/>
          </a:prstGeom>
          <a:effectLst/>
        </p:spPr>
      </p:pic>
      <p:pic>
        <p:nvPicPr>
          <p:cNvPr id="5" name="圖片 4">
            <a:extLst>
              <a:ext uri="{FF2B5EF4-FFF2-40B4-BE49-F238E27FC236}">
                <a16:creationId xmlns:a16="http://schemas.microsoft.com/office/drawing/2014/main" id="{AA2B4ACC-3884-4A51-8C19-989C91921E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7643" y="0"/>
            <a:ext cx="334356" cy="324091"/>
          </a:xfrm>
          <a:prstGeom prst="rect">
            <a:avLst/>
          </a:prstGeom>
        </p:spPr>
      </p:pic>
      <p:sp>
        <p:nvSpPr>
          <p:cNvPr id="7" name="文字方塊 6">
            <a:extLst>
              <a:ext uri="{FF2B5EF4-FFF2-40B4-BE49-F238E27FC236}">
                <a16:creationId xmlns:a16="http://schemas.microsoft.com/office/drawing/2014/main" id="{796D30A2-4792-40F8-AFB9-D6CC9FA12A13}"/>
              </a:ext>
            </a:extLst>
          </p:cNvPr>
          <p:cNvSpPr txBox="1"/>
          <p:nvPr/>
        </p:nvSpPr>
        <p:spPr>
          <a:xfrm>
            <a:off x="5729468" y="0"/>
            <a:ext cx="1469985" cy="615553"/>
          </a:xfrm>
          <a:prstGeom prst="rect">
            <a:avLst/>
          </a:prstGeom>
          <a:noFill/>
        </p:spPr>
        <p:txBody>
          <a:bodyPr wrap="square" rtlCol="0">
            <a:spAutoFit/>
          </a:bodyPr>
          <a:lstStyle/>
          <a:p>
            <a:r>
              <a:rPr lang="en-US" altLang="zh-HK" sz="1600" dirty="0">
                <a:solidFill>
                  <a:schemeClr val="bg2">
                    <a:lumMod val="90000"/>
                  </a:schemeClr>
                </a:solidFill>
              </a:rPr>
              <a:t>Score</a:t>
            </a:r>
            <a:r>
              <a:rPr lang="en-US" altLang="zh-HK" dirty="0">
                <a:solidFill>
                  <a:schemeClr val="bg2">
                    <a:lumMod val="90000"/>
                  </a:schemeClr>
                </a:solidFill>
              </a:rPr>
              <a:t>: </a:t>
            </a:r>
            <a:r>
              <a:rPr lang="en-US" altLang="zh-HK" sz="1600" dirty="0">
                <a:solidFill>
                  <a:schemeClr val="bg2">
                    <a:lumMod val="90000"/>
                  </a:schemeClr>
                </a:solidFill>
              </a:rPr>
              <a:t>15</a:t>
            </a:r>
          </a:p>
          <a:p>
            <a:r>
              <a:rPr lang="en-US" altLang="zh-HK" sz="1600" dirty="0">
                <a:solidFill>
                  <a:schemeClr val="bg2">
                    <a:lumMod val="90000"/>
                  </a:schemeClr>
                </a:solidFill>
              </a:rPr>
              <a:t>Durability: </a:t>
            </a:r>
            <a:endParaRPr lang="zh-HK" altLang="en-US" sz="1600" dirty="0">
              <a:solidFill>
                <a:schemeClr val="bg2">
                  <a:lumMod val="90000"/>
                </a:schemeClr>
              </a:solidFill>
            </a:endParaRPr>
          </a:p>
        </p:txBody>
      </p:sp>
      <p:pic>
        <p:nvPicPr>
          <p:cNvPr id="11" name="圖片 10" descr="一張含有 飛機 的圖片&#10;&#10;自動產生的描述">
            <a:extLst>
              <a:ext uri="{FF2B5EF4-FFF2-40B4-BE49-F238E27FC236}">
                <a16:creationId xmlns:a16="http://schemas.microsoft.com/office/drawing/2014/main" id="{73BAA680-380A-4BC3-BF7F-BEF0A59EAD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2150" y="5783134"/>
            <a:ext cx="2037165" cy="1151841"/>
          </a:xfrm>
          <a:prstGeom prst="rect">
            <a:avLst/>
          </a:prstGeom>
        </p:spPr>
      </p:pic>
      <p:pic>
        <p:nvPicPr>
          <p:cNvPr id="13" name="圖片 12" descr="一張含有 黑色, 手機, 行動電話, 電腦 的圖片&#10;&#10;自動產生的描述">
            <a:extLst>
              <a:ext uri="{FF2B5EF4-FFF2-40B4-BE49-F238E27FC236}">
                <a16:creationId xmlns:a16="http://schemas.microsoft.com/office/drawing/2014/main" id="{C6280B6E-0655-439C-8444-C2B4C20002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10890" y="777598"/>
            <a:ext cx="1899683" cy="1204751"/>
          </a:xfrm>
          <a:prstGeom prst="rect">
            <a:avLst/>
          </a:prstGeom>
        </p:spPr>
      </p:pic>
      <p:pic>
        <p:nvPicPr>
          <p:cNvPr id="17" name="圖片 16">
            <a:extLst>
              <a:ext uri="{FF2B5EF4-FFF2-40B4-BE49-F238E27FC236}">
                <a16:creationId xmlns:a16="http://schemas.microsoft.com/office/drawing/2014/main" id="{B860964F-DBD8-4A8D-998C-24A515A660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79757" y="2724861"/>
            <a:ext cx="161948" cy="333422"/>
          </a:xfrm>
          <a:prstGeom prst="rect">
            <a:avLst/>
          </a:prstGeom>
        </p:spPr>
      </p:pic>
      <p:pic>
        <p:nvPicPr>
          <p:cNvPr id="19" name="圖片 18">
            <a:extLst>
              <a:ext uri="{FF2B5EF4-FFF2-40B4-BE49-F238E27FC236}">
                <a16:creationId xmlns:a16="http://schemas.microsoft.com/office/drawing/2014/main" id="{2AEF5A4A-34C9-4422-BCE0-034D68389B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79757" y="2104978"/>
            <a:ext cx="161948" cy="333422"/>
          </a:xfrm>
          <a:prstGeom prst="rect">
            <a:avLst/>
          </a:prstGeom>
        </p:spPr>
      </p:pic>
      <p:pic>
        <p:nvPicPr>
          <p:cNvPr id="21" name="圖片 20">
            <a:extLst>
              <a:ext uri="{FF2B5EF4-FFF2-40B4-BE49-F238E27FC236}">
                <a16:creationId xmlns:a16="http://schemas.microsoft.com/office/drawing/2014/main" id="{26ED7769-BE7C-47D2-B866-39C621DD67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79757" y="3549319"/>
            <a:ext cx="161948" cy="333422"/>
          </a:xfrm>
          <a:prstGeom prst="rect">
            <a:avLst/>
          </a:prstGeom>
        </p:spPr>
      </p:pic>
      <p:pic>
        <p:nvPicPr>
          <p:cNvPr id="23" name="圖片 22">
            <a:extLst>
              <a:ext uri="{FF2B5EF4-FFF2-40B4-BE49-F238E27FC236}">
                <a16:creationId xmlns:a16="http://schemas.microsoft.com/office/drawing/2014/main" id="{93C7A23C-3D42-4360-BB23-8D20390E1E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79757" y="4619938"/>
            <a:ext cx="161948" cy="333422"/>
          </a:xfrm>
          <a:prstGeom prst="rect">
            <a:avLst/>
          </a:prstGeom>
        </p:spPr>
      </p:pic>
      <p:pic>
        <p:nvPicPr>
          <p:cNvPr id="25" name="圖片 24">
            <a:extLst>
              <a:ext uri="{FF2B5EF4-FFF2-40B4-BE49-F238E27FC236}">
                <a16:creationId xmlns:a16="http://schemas.microsoft.com/office/drawing/2014/main" id="{7E83D903-D3C3-4C8F-BF98-8457CFC4C6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79757" y="5523846"/>
            <a:ext cx="161948" cy="333422"/>
          </a:xfrm>
          <a:prstGeom prst="rect">
            <a:avLst/>
          </a:prstGeom>
        </p:spPr>
      </p:pic>
      <p:pic>
        <p:nvPicPr>
          <p:cNvPr id="27" name="圖片 26" descr="一張含有 刀, 坐 的圖片&#10;&#10;自動產生的描述">
            <a:extLst>
              <a:ext uri="{FF2B5EF4-FFF2-40B4-BE49-F238E27FC236}">
                <a16:creationId xmlns:a16="http://schemas.microsoft.com/office/drawing/2014/main" id="{E5CBAF76-46E1-4BDC-8D69-46A5E1665D5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27104" y="3698909"/>
            <a:ext cx="1274711" cy="956585"/>
          </a:xfrm>
          <a:prstGeom prst="rect">
            <a:avLst/>
          </a:prstGeom>
        </p:spPr>
      </p:pic>
      <p:pic>
        <p:nvPicPr>
          <p:cNvPr id="29" name="圖片 28" descr="一張含有 傘, 風箏 的圖片&#10;&#10;自動產生的描述">
            <a:extLst>
              <a:ext uri="{FF2B5EF4-FFF2-40B4-BE49-F238E27FC236}">
                <a16:creationId xmlns:a16="http://schemas.microsoft.com/office/drawing/2014/main" id="{514C0DF5-2816-4179-A46A-4B025714966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061419" y="3644140"/>
            <a:ext cx="1151842" cy="1151842"/>
          </a:xfrm>
          <a:prstGeom prst="rect">
            <a:avLst/>
          </a:prstGeom>
        </p:spPr>
      </p:pic>
      <p:sp>
        <p:nvSpPr>
          <p:cNvPr id="30" name="文字方塊 29">
            <a:extLst>
              <a:ext uri="{FF2B5EF4-FFF2-40B4-BE49-F238E27FC236}">
                <a16:creationId xmlns:a16="http://schemas.microsoft.com/office/drawing/2014/main" id="{811EFD53-1CC3-4E06-B543-01E1D6574EB5}"/>
              </a:ext>
            </a:extLst>
          </p:cNvPr>
          <p:cNvSpPr txBox="1"/>
          <p:nvPr/>
        </p:nvSpPr>
        <p:spPr>
          <a:xfrm>
            <a:off x="6079909" y="2383501"/>
            <a:ext cx="5761643" cy="1323439"/>
          </a:xfrm>
          <a:prstGeom prst="rect">
            <a:avLst/>
          </a:prstGeom>
          <a:noFill/>
        </p:spPr>
        <p:txBody>
          <a:bodyPr wrap="square" rtlCol="0">
            <a:spAutoFit/>
          </a:bodyPr>
          <a:lstStyle/>
          <a:p>
            <a:pPr algn="ctr"/>
            <a:r>
              <a:rPr lang="en-US" altLang="zh-HK" sz="8000" dirty="0">
                <a:solidFill>
                  <a:schemeClr val="bg2"/>
                </a:solidFill>
              </a:rPr>
              <a:t>Mission fails</a:t>
            </a:r>
            <a:endParaRPr lang="zh-HK" altLang="en-US" sz="8000" dirty="0">
              <a:solidFill>
                <a:schemeClr val="bg2"/>
              </a:solidFill>
            </a:endParaRPr>
          </a:p>
        </p:txBody>
      </p:sp>
      <p:pic>
        <p:nvPicPr>
          <p:cNvPr id="32" name="圖片 31" descr="一張含有 物件, 時鐘, 畫畫, 黑色 的圖片&#10;&#10;自動產生的描述">
            <a:extLst>
              <a:ext uri="{FF2B5EF4-FFF2-40B4-BE49-F238E27FC236}">
                <a16:creationId xmlns:a16="http://schemas.microsoft.com/office/drawing/2014/main" id="{3974A6CA-886D-4AD4-BA2F-FA2498007D7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35346" y="4011505"/>
            <a:ext cx="1450770" cy="550018"/>
          </a:xfrm>
          <a:prstGeom prst="rect">
            <a:avLst/>
          </a:prstGeom>
        </p:spPr>
      </p:pic>
      <p:pic>
        <p:nvPicPr>
          <p:cNvPr id="34" name="圖片 33" descr="一張含有 畫畫, 時鐘, 標誌 的圖片&#10;&#10;自動產生的描述">
            <a:extLst>
              <a:ext uri="{FF2B5EF4-FFF2-40B4-BE49-F238E27FC236}">
                <a16:creationId xmlns:a16="http://schemas.microsoft.com/office/drawing/2014/main" id="{6D34B525-E70D-4EB1-BB26-188B69032AA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35345" y="4870031"/>
            <a:ext cx="1488413" cy="637891"/>
          </a:xfrm>
          <a:prstGeom prst="rect">
            <a:avLst/>
          </a:prstGeom>
        </p:spPr>
      </p:pic>
    </p:spTree>
    <p:extLst>
      <p:ext uri="{BB962C8B-B14F-4D97-AF65-F5344CB8AC3E}">
        <p14:creationId xmlns:p14="http://schemas.microsoft.com/office/powerpoint/2010/main" val="168439811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860</Words>
  <Application>Microsoft Office PowerPoint</Application>
  <PresentationFormat>寬螢幕</PresentationFormat>
  <Paragraphs>189</Paragraphs>
  <Slides>14</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14</vt:i4>
      </vt:variant>
    </vt:vector>
  </HeadingPairs>
  <TitlesOfParts>
    <vt:vector size="19" baseType="lpstr">
      <vt:lpstr>Arial</vt:lpstr>
      <vt:lpstr>Calibri</vt:lpstr>
      <vt:lpstr>Calibri Light</vt:lpstr>
      <vt:lpstr>Wingdings</vt:lpstr>
      <vt:lpstr>Office 佈景主題</vt:lpstr>
      <vt:lpstr>Galaxy Strike</vt:lpstr>
      <vt:lpstr>Overview</vt:lpstr>
      <vt:lpstr>Scenario</vt:lpstr>
      <vt:lpstr>Storyboard</vt:lpstr>
      <vt:lpstr>Storyboard</vt:lpstr>
      <vt:lpstr>Storyboard</vt:lpstr>
      <vt:lpstr>Storyboard</vt:lpstr>
      <vt:lpstr>Storyboard</vt:lpstr>
      <vt:lpstr>Storyboard</vt:lpstr>
      <vt:lpstr>Storyboard</vt:lpstr>
      <vt:lpstr>Storyboard</vt:lpstr>
      <vt:lpstr>Storyboard</vt:lpstr>
      <vt:lpstr>                                                                                                             Game Logic</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Galaxy Strike</dc:title>
  <dc:creator>Hok Pan So</dc:creator>
  <cp:lastModifiedBy>Hok Pan So</cp:lastModifiedBy>
  <cp:revision>6</cp:revision>
  <dcterms:created xsi:type="dcterms:W3CDTF">2019-10-10T13:42:09Z</dcterms:created>
  <dcterms:modified xsi:type="dcterms:W3CDTF">2019-10-11T14:18:31Z</dcterms:modified>
</cp:coreProperties>
</file>