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70" r:id="rId9"/>
    <p:sldId id="27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dichip.com/FTDriver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latin typeface="MeninBlue" pitchFamily="2" charset="0"/>
              </a:rPr>
              <a:t>xBee</a:t>
            </a:r>
            <a:r>
              <a:rPr lang="ja-JP" altLang="en-US" dirty="0" smtClean="0">
                <a:latin typeface="MeninBlue" pitchFamily="2" charset="0"/>
              </a:rPr>
              <a:t>　</a:t>
            </a:r>
            <a:r>
              <a:rPr lang="en-US" altLang="ja-JP" dirty="0" smtClean="0">
                <a:latin typeface="MeninBlue" pitchFamily="2" charset="0"/>
              </a:rPr>
              <a:t>Adapter</a:t>
            </a:r>
            <a:endParaRPr lang="en-US" altLang="zh-CN" dirty="0" smtClean="0">
              <a:latin typeface="MeninBlue" pitchFamily="2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latin typeface="MS Gothic" pitchFamily="49" charset="-128"/>
                <a:ea typeface="MS Gothic" pitchFamily="49" charset="-128"/>
              </a:rPr>
              <a:t>石揚</a:t>
            </a:r>
            <a:endParaRPr lang="en-US" altLang="ja-JP" dirty="0" smtClean="0">
              <a:latin typeface="MS Gothic" pitchFamily="49" charset="-128"/>
              <a:ea typeface="MS Gothic" pitchFamily="49" charset="-128"/>
            </a:endParaRPr>
          </a:p>
          <a:p>
            <a:pPr eaLnBrk="1" hangingPunct="1"/>
            <a:r>
              <a:rPr lang="en-US" altLang="ja-JP" dirty="0" smtClean="0"/>
              <a:t>2013/12/2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05613" y="2636838"/>
            <a:ext cx="909637" cy="720725"/>
          </a:xfrm>
          <a:prstGeom prst="rect">
            <a:avLst/>
          </a:prstGeom>
          <a:solidFill>
            <a:srgbClr val="F95F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xbee</a:t>
            </a:r>
            <a:endParaRPr lang="en-US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715250" y="2636838"/>
            <a:ext cx="1393825" cy="720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en-US" altLang="zh-CN"/>
              <a:t>Door</a:t>
            </a:r>
            <a:r>
              <a:rPr lang="zh-CN" altLang="en-US"/>
              <a:t>Switch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05613" y="3357563"/>
            <a:ext cx="2303462" cy="1800225"/>
          </a:xfrm>
          <a:prstGeom prst="rect">
            <a:avLst/>
          </a:prstGeom>
          <a:solidFill>
            <a:srgbClr val="FECE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arduino</a:t>
            </a:r>
            <a:r>
              <a:rPr lang="ja-JP" altLang="en-US"/>
              <a:t>(子機)</a:t>
            </a:r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87450" y="2636838"/>
            <a:ext cx="1152525" cy="719137"/>
          </a:xfrm>
          <a:prstGeom prst="rect">
            <a:avLst/>
          </a:prstGeom>
          <a:solidFill>
            <a:srgbClr val="F95F36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xbee</a:t>
            </a:r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4925" y="3357563"/>
            <a:ext cx="2305050" cy="1800225"/>
          </a:xfrm>
          <a:prstGeom prst="rect">
            <a:avLst/>
          </a:prstGeom>
          <a:solidFill>
            <a:srgbClr val="FECE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arduino</a:t>
            </a:r>
            <a:r>
              <a:rPr lang="ja-JP" altLang="en-US"/>
              <a:t>(親機)</a:t>
            </a:r>
            <a:endParaRPr lang="en-US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3779838" y="2492375"/>
            <a:ext cx="1871662" cy="2873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5423877 h 21600"/>
              <a:gd name="T4" fmla="*/ 2147483647 w 21600"/>
              <a:gd name="T5" fmla="*/ 50847726 h 21600"/>
              <a:gd name="T6" fmla="*/ 2147483647 w 21600"/>
              <a:gd name="T7" fmla="*/ 2542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10800000">
            <a:off x="3708400" y="2925763"/>
            <a:ext cx="1871663" cy="287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5423695 h 21600"/>
              <a:gd name="T4" fmla="*/ 2147483647 w 21600"/>
              <a:gd name="T5" fmla="*/ 50847204 h 21600"/>
              <a:gd name="T6" fmla="*/ 2147483647 w 21600"/>
              <a:gd name="T7" fmla="*/ 254236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213225" y="2205038"/>
            <a:ext cx="90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zigbee</a:t>
            </a:r>
            <a:endParaRPr lang="en-US" altLang="en-US"/>
          </a:p>
        </p:txBody>
      </p:sp>
      <p:sp>
        <p:nvSpPr>
          <p:cNvPr id="10" name="云形 9"/>
          <p:cNvSpPr/>
          <p:nvPr/>
        </p:nvSpPr>
        <p:spPr>
          <a:xfrm>
            <a:off x="4788024" y="836712"/>
            <a:ext cx="3168352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Ｘｂｅｅ　</a:t>
            </a:r>
            <a:r>
              <a:rPr lang="en-US" altLang="zh-CN" dirty="0" smtClean="0"/>
              <a:t>Adapter </a:t>
            </a:r>
            <a:r>
              <a:rPr lang="ja-JP" altLang="en-US" dirty="0" smtClean="0"/>
              <a:t>というのはどうこから使用するのか？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36963" y="333375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xbee adapter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2344" t="11639" r="16469" b="20259"/>
          <a:stretch>
            <a:fillRect/>
          </a:stretch>
        </p:blipFill>
        <p:spPr bwMode="auto">
          <a:xfrm>
            <a:off x="2268538" y="981075"/>
            <a:ext cx="4745037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283968" y="2636912"/>
            <a:ext cx="1440160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5"/>
          <p:cNvSpPr>
            <a:spLocks noChangeArrowheads="1"/>
          </p:cNvSpPr>
          <p:nvPr/>
        </p:nvSpPr>
        <p:spPr bwMode="auto">
          <a:xfrm>
            <a:off x="4932363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1" name="矩形 14"/>
          <p:cNvSpPr>
            <a:spLocks noChangeArrowheads="1"/>
          </p:cNvSpPr>
          <p:nvPr/>
        </p:nvSpPr>
        <p:spPr bwMode="auto">
          <a:xfrm>
            <a:off x="539750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平行四边形 3"/>
          <p:cNvSpPr>
            <a:spLocks noChangeArrowheads="1"/>
          </p:cNvSpPr>
          <p:nvPr/>
        </p:nvSpPr>
        <p:spPr bwMode="auto">
          <a:xfrm rot="1359829">
            <a:off x="1443038" y="2725738"/>
            <a:ext cx="1773237" cy="936625"/>
          </a:xfrm>
          <a:prstGeom prst="parallelogram">
            <a:avLst>
              <a:gd name="adj" fmla="val 57489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平行四边形 2"/>
          <p:cNvSpPr>
            <a:spLocks noChangeArrowheads="1"/>
          </p:cNvSpPr>
          <p:nvPr/>
        </p:nvSpPr>
        <p:spPr bwMode="auto">
          <a:xfrm rot="1359829">
            <a:off x="1611313" y="806450"/>
            <a:ext cx="1152525" cy="936625"/>
          </a:xfrm>
          <a:prstGeom prst="parallelogram">
            <a:avLst>
              <a:gd name="adj" fmla="val 5748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平行四边形 4"/>
          <p:cNvSpPr>
            <a:spLocks noChangeArrowheads="1"/>
          </p:cNvSpPr>
          <p:nvPr/>
        </p:nvSpPr>
        <p:spPr bwMode="auto">
          <a:xfrm rot="1359829">
            <a:off x="901700" y="4857750"/>
            <a:ext cx="2747963" cy="936625"/>
          </a:xfrm>
          <a:prstGeom prst="parallelogram">
            <a:avLst>
              <a:gd name="adj" fmla="val 57483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Box 5"/>
          <p:cNvSpPr txBox="1">
            <a:spLocks noChangeArrowheads="1"/>
          </p:cNvSpPr>
          <p:nvPr/>
        </p:nvSpPr>
        <p:spPr bwMode="auto">
          <a:xfrm>
            <a:off x="1763713" y="10525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xbee</a:t>
            </a:r>
            <a:endParaRPr lang="zh-CN" altLang="en-US"/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1763713" y="292417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1692275" y="501332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12298" name="平行四边形 8"/>
          <p:cNvSpPr>
            <a:spLocks noChangeArrowheads="1"/>
          </p:cNvSpPr>
          <p:nvPr/>
        </p:nvSpPr>
        <p:spPr bwMode="auto">
          <a:xfrm rot="1359829">
            <a:off x="5856288" y="2643188"/>
            <a:ext cx="1771650" cy="936625"/>
          </a:xfrm>
          <a:prstGeom prst="parallelogram">
            <a:avLst>
              <a:gd name="adj" fmla="val 57438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平行四边形 9"/>
          <p:cNvSpPr>
            <a:spLocks noChangeArrowheads="1"/>
          </p:cNvSpPr>
          <p:nvPr/>
        </p:nvSpPr>
        <p:spPr bwMode="auto">
          <a:xfrm rot="1368561">
            <a:off x="6164263" y="735013"/>
            <a:ext cx="1150937" cy="936625"/>
          </a:xfrm>
          <a:prstGeom prst="parallelogram">
            <a:avLst>
              <a:gd name="adj" fmla="val 5740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平行四边形 10"/>
          <p:cNvSpPr>
            <a:spLocks noChangeArrowheads="1"/>
          </p:cNvSpPr>
          <p:nvPr/>
        </p:nvSpPr>
        <p:spPr bwMode="auto">
          <a:xfrm rot="1359829">
            <a:off x="5438775" y="4786313"/>
            <a:ext cx="2746375" cy="936625"/>
          </a:xfrm>
          <a:prstGeom prst="parallelogram">
            <a:avLst>
              <a:gd name="adj" fmla="val 57449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Box 11"/>
          <p:cNvSpPr txBox="1">
            <a:spLocks noChangeArrowheads="1"/>
          </p:cNvSpPr>
          <p:nvPr/>
        </p:nvSpPr>
        <p:spPr bwMode="auto">
          <a:xfrm>
            <a:off x="6372225" y="101758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xbee</a:t>
            </a:r>
            <a:endParaRPr lang="zh-CN" altLang="en-US"/>
          </a:p>
        </p:txBody>
      </p:sp>
      <p:sp>
        <p:nvSpPr>
          <p:cNvPr id="12302" name="TextBox 12"/>
          <p:cNvSpPr txBox="1">
            <a:spLocks noChangeArrowheads="1"/>
          </p:cNvSpPr>
          <p:nvPr/>
        </p:nvSpPr>
        <p:spPr bwMode="auto">
          <a:xfrm>
            <a:off x="6143625" y="2782888"/>
            <a:ext cx="1296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12303" name="TextBox 13"/>
          <p:cNvSpPr txBox="1">
            <a:spLocks noChangeArrowheads="1"/>
          </p:cNvSpPr>
          <p:nvPr/>
        </p:nvSpPr>
        <p:spPr bwMode="auto">
          <a:xfrm>
            <a:off x="6227763" y="4941888"/>
            <a:ext cx="1296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cxnSp>
        <p:nvCxnSpPr>
          <p:cNvPr id="12304" name="曲线连接符 1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 rot="16200000" flipH="1">
            <a:off x="1668462" y="4106863"/>
            <a:ext cx="1268413" cy="306388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5" name="曲线连接符 18"/>
          <p:cNvCxnSpPr>
            <a:cxnSpLocks noChangeShapeType="1"/>
            <a:stCxn id="12298" idx="4"/>
            <a:endCxn id="12300" idx="0"/>
          </p:cNvCxnSpPr>
          <p:nvPr/>
        </p:nvCxnSpPr>
        <p:spPr bwMode="auto">
          <a:xfrm rot="16200000" flipH="1">
            <a:off x="6137275" y="3967163"/>
            <a:ext cx="1279525" cy="4318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306" name="线形标注 1 21"/>
          <p:cNvSpPr>
            <a:spLocks/>
          </p:cNvSpPr>
          <p:nvPr/>
        </p:nvSpPr>
        <p:spPr bwMode="auto">
          <a:xfrm>
            <a:off x="7143750" y="3214688"/>
            <a:ext cx="1331913" cy="1214437"/>
          </a:xfrm>
          <a:prstGeom prst="borderCallout1">
            <a:avLst>
              <a:gd name="adj1" fmla="val 45204"/>
              <a:gd name="adj2" fmla="val -412"/>
              <a:gd name="adj3" fmla="val 78509"/>
              <a:gd name="adj4" fmla="val -30574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先ずは</a:t>
            </a:r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Adapter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の</a:t>
            </a:r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firmware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を導入する</a:t>
            </a:r>
            <a:endParaRPr lang="en-US" altLang="ja-JP" sz="1200">
              <a:latin typeface="MS Gothic" pitchFamily="49" charset="-128"/>
              <a:ea typeface="MS Gothic" pitchFamily="49" charset="-128"/>
            </a:endParaRPr>
          </a:p>
          <a:p>
            <a:r>
              <a:rPr lang="en-US" altLang="ja-JP" sz="120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sz="1200">
                <a:hlinkClick r:id="rId2"/>
              </a:rPr>
              <a:t>http://www.ftdichip.com/FTDrivers.htm</a:t>
            </a:r>
            <a:r>
              <a:rPr lang="en-US" altLang="ja-JP" sz="1200">
                <a:latin typeface="MS Gothic" pitchFamily="49" charset="-128"/>
                <a:ea typeface="MS Gothic" pitchFamily="49" charset="-128"/>
              </a:rPr>
              <a:t>)</a:t>
            </a:r>
            <a:endParaRPr lang="zh-CN" altLang="en-US" sz="120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2307" name="右箭头 22"/>
          <p:cNvSpPr>
            <a:spLocks noChangeArrowheads="1"/>
          </p:cNvSpPr>
          <p:nvPr/>
        </p:nvSpPr>
        <p:spPr bwMode="auto">
          <a:xfrm>
            <a:off x="3995738" y="2924175"/>
            <a:ext cx="1439862" cy="720725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552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①</a:t>
            </a:r>
            <a:endParaRPr lang="zh-CN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②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5"/>
          <p:cNvSpPr>
            <a:spLocks noChangeArrowheads="1"/>
          </p:cNvSpPr>
          <p:nvPr/>
        </p:nvSpPr>
        <p:spPr bwMode="auto">
          <a:xfrm>
            <a:off x="4932363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矩形 14"/>
          <p:cNvSpPr>
            <a:spLocks noChangeArrowheads="1"/>
          </p:cNvSpPr>
          <p:nvPr/>
        </p:nvSpPr>
        <p:spPr bwMode="auto">
          <a:xfrm>
            <a:off x="539750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平行四边形 3"/>
          <p:cNvSpPr>
            <a:spLocks noChangeArrowheads="1"/>
          </p:cNvSpPr>
          <p:nvPr/>
        </p:nvSpPr>
        <p:spPr bwMode="auto">
          <a:xfrm rot="1359829">
            <a:off x="1443038" y="2725738"/>
            <a:ext cx="1773237" cy="936625"/>
          </a:xfrm>
          <a:prstGeom prst="parallelogram">
            <a:avLst>
              <a:gd name="adj" fmla="val 57489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平行四边形 2"/>
          <p:cNvSpPr>
            <a:spLocks noChangeArrowheads="1"/>
          </p:cNvSpPr>
          <p:nvPr/>
        </p:nvSpPr>
        <p:spPr bwMode="auto">
          <a:xfrm rot="1359829">
            <a:off x="1611313" y="806450"/>
            <a:ext cx="1152525" cy="936625"/>
          </a:xfrm>
          <a:prstGeom prst="parallelogram">
            <a:avLst>
              <a:gd name="adj" fmla="val 5748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平行四边形 4"/>
          <p:cNvSpPr>
            <a:spLocks noChangeArrowheads="1"/>
          </p:cNvSpPr>
          <p:nvPr/>
        </p:nvSpPr>
        <p:spPr bwMode="auto">
          <a:xfrm rot="1359829">
            <a:off x="901700" y="4857750"/>
            <a:ext cx="2747963" cy="936625"/>
          </a:xfrm>
          <a:prstGeom prst="parallelogram">
            <a:avLst>
              <a:gd name="adj" fmla="val 57483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Box 5"/>
          <p:cNvSpPr txBox="1">
            <a:spLocks noChangeArrowheads="1"/>
          </p:cNvSpPr>
          <p:nvPr/>
        </p:nvSpPr>
        <p:spPr bwMode="auto">
          <a:xfrm>
            <a:off x="1763713" y="10525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xbee</a:t>
            </a:r>
            <a:endParaRPr lang="zh-CN" altLang="en-US"/>
          </a:p>
        </p:txBody>
      </p:sp>
      <p:sp>
        <p:nvSpPr>
          <p:cNvPr id="13320" name="TextBox 6"/>
          <p:cNvSpPr txBox="1">
            <a:spLocks noChangeArrowheads="1"/>
          </p:cNvSpPr>
          <p:nvPr/>
        </p:nvSpPr>
        <p:spPr bwMode="auto">
          <a:xfrm>
            <a:off x="1763713" y="292417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13321" name="TextBox 7"/>
          <p:cNvSpPr txBox="1">
            <a:spLocks noChangeArrowheads="1"/>
          </p:cNvSpPr>
          <p:nvPr/>
        </p:nvSpPr>
        <p:spPr bwMode="auto">
          <a:xfrm>
            <a:off x="1692275" y="501332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13322" name="平行四边形 8"/>
          <p:cNvSpPr>
            <a:spLocks noChangeArrowheads="1"/>
          </p:cNvSpPr>
          <p:nvPr/>
        </p:nvSpPr>
        <p:spPr bwMode="auto">
          <a:xfrm rot="1359829">
            <a:off x="5856288" y="1717675"/>
            <a:ext cx="1771650" cy="936625"/>
          </a:xfrm>
          <a:prstGeom prst="parallelogram">
            <a:avLst>
              <a:gd name="adj" fmla="val 57438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3" name="平行四边形 9"/>
          <p:cNvSpPr>
            <a:spLocks noChangeArrowheads="1"/>
          </p:cNvSpPr>
          <p:nvPr/>
        </p:nvSpPr>
        <p:spPr bwMode="auto">
          <a:xfrm rot="1368561">
            <a:off x="6164263" y="1706563"/>
            <a:ext cx="1150937" cy="936625"/>
          </a:xfrm>
          <a:prstGeom prst="parallelogram">
            <a:avLst>
              <a:gd name="adj" fmla="val 5740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" name="平行四边形 10"/>
          <p:cNvSpPr>
            <a:spLocks noChangeArrowheads="1"/>
          </p:cNvSpPr>
          <p:nvPr/>
        </p:nvSpPr>
        <p:spPr bwMode="auto">
          <a:xfrm rot="1359829">
            <a:off x="5438775" y="4786313"/>
            <a:ext cx="2746375" cy="936625"/>
          </a:xfrm>
          <a:prstGeom prst="parallelogram">
            <a:avLst>
              <a:gd name="adj" fmla="val 57449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Box 11"/>
          <p:cNvSpPr txBox="1">
            <a:spLocks noChangeArrowheads="1"/>
          </p:cNvSpPr>
          <p:nvPr/>
        </p:nvSpPr>
        <p:spPr bwMode="auto">
          <a:xfrm>
            <a:off x="6372225" y="198913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xbee</a:t>
            </a:r>
            <a:endParaRPr lang="zh-CN" altLang="en-US"/>
          </a:p>
        </p:txBody>
      </p:sp>
      <p:sp>
        <p:nvSpPr>
          <p:cNvPr id="13326" name="TextBox 12"/>
          <p:cNvSpPr txBox="1">
            <a:spLocks noChangeArrowheads="1"/>
          </p:cNvSpPr>
          <p:nvPr/>
        </p:nvSpPr>
        <p:spPr bwMode="auto">
          <a:xfrm>
            <a:off x="6804025" y="2420938"/>
            <a:ext cx="1296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13327" name="TextBox 13"/>
          <p:cNvSpPr txBox="1">
            <a:spLocks noChangeArrowheads="1"/>
          </p:cNvSpPr>
          <p:nvPr/>
        </p:nvSpPr>
        <p:spPr bwMode="auto">
          <a:xfrm>
            <a:off x="6227763" y="4941888"/>
            <a:ext cx="1296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cxnSp>
        <p:nvCxnSpPr>
          <p:cNvPr id="13328" name="曲线连接符 1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 rot="16200000" flipH="1">
            <a:off x="1668462" y="4106863"/>
            <a:ext cx="1268413" cy="306388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29" name="曲线连接符 18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rot="16200000" flipH="1">
            <a:off x="5675313" y="3505200"/>
            <a:ext cx="2205037" cy="43021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</p:cxnSp>
      <p:sp>
        <p:nvSpPr>
          <p:cNvPr id="13330" name="线形标注 1 21"/>
          <p:cNvSpPr>
            <a:spLocks/>
          </p:cNvSpPr>
          <p:nvPr/>
        </p:nvSpPr>
        <p:spPr bwMode="auto">
          <a:xfrm>
            <a:off x="7164388" y="2924175"/>
            <a:ext cx="1331912" cy="865188"/>
          </a:xfrm>
          <a:prstGeom prst="borderCallout1">
            <a:avLst>
              <a:gd name="adj1" fmla="val 45204"/>
              <a:gd name="adj2" fmla="val -412"/>
              <a:gd name="adj3" fmla="val 102324"/>
              <a:gd name="adj4" fmla="val -23806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Adapter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に経由して</a:t>
            </a:r>
            <a:r>
              <a:rPr lang="en-US" altLang="ja-JP" sz="1200">
                <a:latin typeface="MS Gothic" pitchFamily="49" charset="-128"/>
                <a:ea typeface="MS Gothic" pitchFamily="49" charset="-128"/>
              </a:rPr>
              <a:t>xbee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の</a:t>
            </a:r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firmware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を更新する</a:t>
            </a:r>
            <a:r>
              <a:rPr lang="en-US" altLang="ja-JP" sz="120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sz="1200"/>
              <a:t>X-CTU</a:t>
            </a:r>
            <a:r>
              <a:rPr lang="en-US" altLang="ja-JP" sz="1200">
                <a:latin typeface="MS Gothic" pitchFamily="49" charset="-128"/>
                <a:ea typeface="MS Gothic" pitchFamily="49" charset="-128"/>
              </a:rPr>
              <a:t>)</a:t>
            </a:r>
            <a:endParaRPr lang="zh-CN" altLang="en-US" sz="120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3331" name="右箭头 22"/>
          <p:cNvSpPr>
            <a:spLocks noChangeArrowheads="1"/>
          </p:cNvSpPr>
          <p:nvPr/>
        </p:nvSpPr>
        <p:spPr bwMode="auto">
          <a:xfrm>
            <a:off x="3995738" y="2924175"/>
            <a:ext cx="1439862" cy="720725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2" name="线形标注 1 21"/>
          <p:cNvSpPr>
            <a:spLocks/>
          </p:cNvSpPr>
          <p:nvPr/>
        </p:nvSpPr>
        <p:spPr bwMode="auto">
          <a:xfrm>
            <a:off x="2714625" y="3571875"/>
            <a:ext cx="1331913" cy="865188"/>
          </a:xfrm>
          <a:prstGeom prst="borderCallout1">
            <a:avLst>
              <a:gd name="adj1" fmla="val 45204"/>
              <a:gd name="adj2" fmla="val -412"/>
              <a:gd name="adj3" fmla="val 78509"/>
              <a:gd name="adj4" fmla="val -30574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Firmware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が導入した</a:t>
            </a:r>
            <a:r>
              <a:rPr lang="en-US" altLang="zh-CN" sz="1200">
                <a:latin typeface="MS Gothic" pitchFamily="49" charset="-128"/>
                <a:ea typeface="MS Gothic" pitchFamily="49" charset="-128"/>
              </a:rPr>
              <a:t>Adapter</a:t>
            </a:r>
            <a:r>
              <a:rPr lang="ja-JP" altLang="en-US" sz="1200">
                <a:latin typeface="MS Gothic" pitchFamily="49" charset="-128"/>
                <a:ea typeface="MS Gothic" pitchFamily="49" charset="-128"/>
              </a:rPr>
              <a:t>を利用する</a:t>
            </a:r>
            <a:endParaRPr lang="zh-CN" altLang="en-US" sz="120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③</a:t>
            </a:r>
            <a:endParaRPr lang="zh-CN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④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5"/>
          <p:cNvSpPr>
            <a:spLocks noChangeArrowheads="1"/>
          </p:cNvSpPr>
          <p:nvPr/>
        </p:nvSpPr>
        <p:spPr bwMode="auto">
          <a:xfrm>
            <a:off x="4932363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矩形 14"/>
          <p:cNvSpPr>
            <a:spLocks noChangeArrowheads="1"/>
          </p:cNvSpPr>
          <p:nvPr/>
        </p:nvSpPr>
        <p:spPr bwMode="auto">
          <a:xfrm>
            <a:off x="539750" y="188913"/>
            <a:ext cx="36004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1" name="右箭头 22"/>
          <p:cNvSpPr>
            <a:spLocks noChangeArrowheads="1"/>
          </p:cNvSpPr>
          <p:nvPr/>
        </p:nvSpPr>
        <p:spPr bwMode="auto">
          <a:xfrm>
            <a:off x="3995738" y="2924175"/>
            <a:ext cx="1439862" cy="720725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线形标注 1 21"/>
          <p:cNvSpPr>
            <a:spLocks/>
          </p:cNvSpPr>
          <p:nvPr/>
        </p:nvSpPr>
        <p:spPr bwMode="auto">
          <a:xfrm>
            <a:off x="2771800" y="980728"/>
            <a:ext cx="1835696" cy="865188"/>
          </a:xfrm>
          <a:prstGeom prst="borderCallout1">
            <a:avLst>
              <a:gd name="adj1" fmla="val 45204"/>
              <a:gd name="adj2" fmla="val -412"/>
              <a:gd name="adj3" fmla="val 102324"/>
              <a:gd name="adj4" fmla="val -23806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 sz="1200" dirty="0" smtClean="0">
                <a:latin typeface="MS Gothic" pitchFamily="49" charset="-128"/>
                <a:ea typeface="MS Gothic" pitchFamily="49" charset="-128"/>
              </a:rPr>
              <a:t>更新した</a:t>
            </a:r>
            <a:r>
              <a:rPr lang="en-US" altLang="ja-JP" sz="1200" dirty="0" err="1" smtClean="0">
                <a:latin typeface="MS Gothic" pitchFamily="49" charset="-128"/>
                <a:ea typeface="MS Gothic" pitchFamily="49" charset="-128"/>
              </a:rPr>
              <a:t>xBee</a:t>
            </a:r>
            <a:r>
              <a:rPr lang="ja-JP" altLang="en-US" sz="1200" dirty="0" smtClean="0">
                <a:latin typeface="MS Gothic" pitchFamily="49" charset="-128"/>
                <a:ea typeface="MS Gothic" pitchFamily="49" charset="-128"/>
              </a:rPr>
              <a:t>モジュールは</a:t>
            </a:r>
            <a:r>
              <a:rPr lang="en-US" altLang="ja-JP" sz="1200" dirty="0" smtClean="0">
                <a:latin typeface="MS Gothic" pitchFamily="49" charset="-128"/>
                <a:ea typeface="MS Gothic" pitchFamily="49" charset="-128"/>
              </a:rPr>
              <a:t>adapter</a:t>
            </a:r>
            <a:r>
              <a:rPr lang="ja-JP" altLang="en-US" sz="1200" dirty="0" smtClean="0">
                <a:latin typeface="MS Gothic" pitchFamily="49" charset="-128"/>
                <a:ea typeface="MS Gothic" pitchFamily="49" charset="-128"/>
              </a:rPr>
              <a:t>から抜いて、それから、</a:t>
            </a:r>
            <a:r>
              <a:rPr lang="en-US" altLang="ja-JP" sz="1200" dirty="0" err="1" smtClean="0">
                <a:latin typeface="MS Gothic" pitchFamily="49" charset="-128"/>
                <a:ea typeface="MS Gothic" pitchFamily="49" charset="-128"/>
              </a:rPr>
              <a:t>arduino</a:t>
            </a:r>
            <a:r>
              <a:rPr lang="ja-JP" altLang="en-US" sz="1200" dirty="0" smtClean="0">
                <a:latin typeface="MS Gothic" pitchFamily="49" charset="-128"/>
                <a:ea typeface="MS Gothic" pitchFamily="49" charset="-128"/>
              </a:rPr>
              <a:t>へ接続する</a:t>
            </a:r>
            <a:endParaRPr lang="en-US" altLang="ja-JP" sz="1200" dirty="0" smtClean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22" name="平行四边形 8"/>
          <p:cNvSpPr>
            <a:spLocks noChangeArrowheads="1"/>
          </p:cNvSpPr>
          <p:nvPr/>
        </p:nvSpPr>
        <p:spPr bwMode="auto">
          <a:xfrm rot="1359829">
            <a:off x="5441245" y="3980297"/>
            <a:ext cx="2675417" cy="936625"/>
          </a:xfrm>
          <a:prstGeom prst="parallelogram">
            <a:avLst>
              <a:gd name="adj" fmla="val 57438"/>
            </a:avLst>
          </a:prstGeom>
          <a:solidFill>
            <a:srgbClr val="FE5B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7164288" y="4797152"/>
            <a:ext cx="1296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/>
              <a:t>arduino</a:t>
            </a:r>
            <a:endParaRPr lang="zh-CN" altLang="en-US" dirty="0"/>
          </a:p>
        </p:txBody>
      </p:sp>
      <p:sp>
        <p:nvSpPr>
          <p:cNvPr id="24" name="平行四边形 8"/>
          <p:cNvSpPr>
            <a:spLocks noChangeArrowheads="1"/>
          </p:cNvSpPr>
          <p:nvPr/>
        </p:nvSpPr>
        <p:spPr bwMode="auto">
          <a:xfrm rot="1359829">
            <a:off x="1155658" y="1645935"/>
            <a:ext cx="1771650" cy="936625"/>
          </a:xfrm>
          <a:prstGeom prst="parallelogram">
            <a:avLst>
              <a:gd name="adj" fmla="val 57438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平行四边形 9"/>
          <p:cNvSpPr>
            <a:spLocks noChangeArrowheads="1"/>
          </p:cNvSpPr>
          <p:nvPr/>
        </p:nvSpPr>
        <p:spPr bwMode="auto">
          <a:xfrm rot="1368561">
            <a:off x="1463633" y="1634823"/>
            <a:ext cx="1150937" cy="936625"/>
          </a:xfrm>
          <a:prstGeom prst="parallelogram">
            <a:avLst>
              <a:gd name="adj" fmla="val 5740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平行四边形 10"/>
          <p:cNvSpPr>
            <a:spLocks noChangeArrowheads="1"/>
          </p:cNvSpPr>
          <p:nvPr/>
        </p:nvSpPr>
        <p:spPr bwMode="auto">
          <a:xfrm rot="1359829">
            <a:off x="738145" y="4714573"/>
            <a:ext cx="2746375" cy="936625"/>
          </a:xfrm>
          <a:prstGeom prst="parallelogram">
            <a:avLst>
              <a:gd name="adj" fmla="val 57449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1671595" y="191739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xbee</a:t>
            </a:r>
            <a:endParaRPr lang="zh-CN" altLang="en-US"/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2103395" y="2349198"/>
            <a:ext cx="1296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adapter</a:t>
            </a:r>
            <a:endParaRPr lang="zh-CN" altLang="en-US"/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1527133" y="4870148"/>
            <a:ext cx="1296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cxnSp>
        <p:nvCxnSpPr>
          <p:cNvPr id="30" name="曲线连接符 18"/>
          <p:cNvCxnSpPr>
            <a:cxnSpLocks noChangeShapeType="1"/>
            <a:stCxn id="24" idx="4"/>
            <a:endCxn id="26" idx="0"/>
          </p:cNvCxnSpPr>
          <p:nvPr/>
        </p:nvCxnSpPr>
        <p:spPr bwMode="auto">
          <a:xfrm rot="16200000" flipH="1">
            <a:off x="974683" y="3433460"/>
            <a:ext cx="2205037" cy="43021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</p:cxnSp>
      <p:sp>
        <p:nvSpPr>
          <p:cNvPr id="32" name="平行四边形 3"/>
          <p:cNvSpPr>
            <a:spLocks noChangeArrowheads="1"/>
          </p:cNvSpPr>
          <p:nvPr/>
        </p:nvSpPr>
        <p:spPr bwMode="auto">
          <a:xfrm rot="1359829">
            <a:off x="5889867" y="3992451"/>
            <a:ext cx="1773237" cy="936625"/>
          </a:xfrm>
          <a:prstGeom prst="parallelogram">
            <a:avLst>
              <a:gd name="adj" fmla="val 57489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7092280" y="4293096"/>
            <a:ext cx="1439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breadboard</a:t>
            </a:r>
            <a:endParaRPr lang="zh-CN" altLang="en-US" dirty="0"/>
          </a:p>
        </p:txBody>
      </p:sp>
      <p:sp>
        <p:nvSpPr>
          <p:cNvPr id="13323" name="平行四边形 9"/>
          <p:cNvSpPr>
            <a:spLocks noChangeArrowheads="1"/>
          </p:cNvSpPr>
          <p:nvPr/>
        </p:nvSpPr>
        <p:spPr bwMode="auto">
          <a:xfrm rot="1368561">
            <a:off x="6162283" y="3960481"/>
            <a:ext cx="1150937" cy="936625"/>
          </a:xfrm>
          <a:prstGeom prst="parallelogram">
            <a:avLst>
              <a:gd name="adj" fmla="val 57401"/>
            </a:avLst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Box 11"/>
          <p:cNvSpPr txBox="1">
            <a:spLocks noChangeArrowheads="1"/>
          </p:cNvSpPr>
          <p:nvPr/>
        </p:nvSpPr>
        <p:spPr bwMode="auto">
          <a:xfrm>
            <a:off x="6372200" y="422108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/>
              <a:t>xbee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9552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⑤</a:t>
            </a:r>
            <a:endParaRPr lang="zh-CN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2040" y="1886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⑥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28148" t="13034" r="28844" b="14166"/>
          <a:stretch>
            <a:fillRect/>
          </a:stretch>
        </p:blipFill>
        <p:spPr bwMode="auto">
          <a:xfrm>
            <a:off x="1692275" y="692150"/>
            <a:ext cx="554355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2" cstate="print"/>
          <a:srcRect l="29530" t="30099" r="30307" b="43301"/>
          <a:stretch>
            <a:fillRect/>
          </a:stretch>
        </p:blipFill>
        <p:spPr bwMode="auto">
          <a:xfrm>
            <a:off x="900113" y="908050"/>
            <a:ext cx="73437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2852936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以上です</a:t>
            </a:r>
            <a:endParaRPr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xBee　Adapter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xBee　Ａｄａｐｔｅｒ</dc:title>
  <dc:creator>seki</dc:creator>
  <cp:lastModifiedBy>ADMINIBM</cp:lastModifiedBy>
  <cp:revision>4</cp:revision>
  <dcterms:created xsi:type="dcterms:W3CDTF">2013-12-02T12:49:58Z</dcterms:created>
  <dcterms:modified xsi:type="dcterms:W3CDTF">2013-12-03T02:54:08Z</dcterms:modified>
</cp:coreProperties>
</file>