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17581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D72A2-9BB2-44F5-B607-4F9C88E316C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46782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69806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116699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2661313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5D72A2-9BB2-44F5-B607-4F9C88E316CB}"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593892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5D72A2-9BB2-44F5-B607-4F9C88E316CB}" type="datetimeFigureOut">
              <a:rPr lang="en-US" smtClean="0"/>
              <a:t>8/25/2022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68390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4029425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127164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19086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D72A2-9BB2-44F5-B607-4F9C88E316C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74848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D72A2-9BB2-44F5-B607-4F9C88E316C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4375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D72A2-9BB2-44F5-B607-4F9C88E316CB}"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256269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D72A2-9BB2-44F5-B607-4F9C88E316CB}"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4580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D72A2-9BB2-44F5-B607-4F9C88E316CB}"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97924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D72A2-9BB2-44F5-B607-4F9C88E316C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23087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D72A2-9BB2-44F5-B607-4F9C88E316CB}"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18EFCA-0DCF-4811-9EFF-95399460F103}" type="slidenum">
              <a:rPr lang="en-US" smtClean="0"/>
              <a:t>‹#›</a:t>
            </a:fld>
            <a:endParaRPr lang="en-US"/>
          </a:p>
        </p:txBody>
      </p:sp>
    </p:spTree>
    <p:extLst>
      <p:ext uri="{BB962C8B-B14F-4D97-AF65-F5344CB8AC3E}">
        <p14:creationId xmlns:p14="http://schemas.microsoft.com/office/powerpoint/2010/main" val="383502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45D72A2-9BB2-44F5-B607-4F9C88E316CB}" type="datetimeFigureOut">
              <a:rPr lang="en-US" smtClean="0"/>
              <a:t>8/25/2022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18EFCA-0DCF-4811-9EFF-95399460F103}" type="slidenum">
              <a:rPr lang="en-US" smtClean="0"/>
              <a:t>‹#›</a:t>
            </a:fld>
            <a:endParaRPr lang="en-US"/>
          </a:p>
        </p:txBody>
      </p:sp>
    </p:spTree>
    <p:extLst>
      <p:ext uri="{BB962C8B-B14F-4D97-AF65-F5344CB8AC3E}">
        <p14:creationId xmlns:p14="http://schemas.microsoft.com/office/powerpoint/2010/main" val="42763222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A48D-88B6-4869-A54A-40BB48BB902D}"/>
              </a:ext>
            </a:extLst>
          </p:cNvPr>
          <p:cNvSpPr>
            <a:spLocks noGrp="1"/>
          </p:cNvSpPr>
          <p:nvPr>
            <p:ph type="ctrTitle"/>
          </p:nvPr>
        </p:nvSpPr>
        <p:spPr>
          <a:xfrm>
            <a:off x="3368068" y="450572"/>
            <a:ext cx="4795271" cy="735467"/>
          </a:xfrm>
        </p:spPr>
        <p:txBody>
          <a:bodyPr/>
          <a:lstStyle/>
          <a:p>
            <a:pPr algn="ctr"/>
            <a:r>
              <a:rPr lang="en-US" b="1" dirty="0"/>
              <a:t>STAR CLASSES</a:t>
            </a:r>
          </a:p>
        </p:txBody>
      </p:sp>
      <p:pic>
        <p:nvPicPr>
          <p:cNvPr id="5" name="Picture 4">
            <a:extLst>
              <a:ext uri="{FF2B5EF4-FFF2-40B4-BE49-F238E27FC236}">
                <a16:creationId xmlns:a16="http://schemas.microsoft.com/office/drawing/2014/main" id="{17EFF398-6D34-48FC-BCFD-014E2B4E7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121" y="1080053"/>
            <a:ext cx="6997148" cy="3014870"/>
          </a:xfrm>
          <a:prstGeom prst="rect">
            <a:avLst/>
          </a:prstGeom>
        </p:spPr>
      </p:pic>
      <p:sp>
        <p:nvSpPr>
          <p:cNvPr id="6" name="Rectangle 5">
            <a:extLst>
              <a:ext uri="{FF2B5EF4-FFF2-40B4-BE49-F238E27FC236}">
                <a16:creationId xmlns:a16="http://schemas.microsoft.com/office/drawing/2014/main" id="{7CFFC320-BA40-4421-B6DC-837CE3D086BC}"/>
              </a:ext>
            </a:extLst>
          </p:cNvPr>
          <p:cNvSpPr/>
          <p:nvPr/>
        </p:nvSpPr>
        <p:spPr>
          <a:xfrm>
            <a:off x="503582" y="4280452"/>
            <a:ext cx="4797288" cy="2080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FACULTY NAME:</a:t>
            </a:r>
          </a:p>
          <a:p>
            <a:r>
              <a:rPr lang="en-US" sz="2400" b="1" dirty="0">
                <a:solidFill>
                  <a:schemeClr val="tx1"/>
                </a:solidFill>
              </a:rPr>
              <a:t>SIR OMAIR MUSTAQ</a:t>
            </a:r>
          </a:p>
          <a:p>
            <a:endParaRPr lang="en-US" sz="2400" b="1" dirty="0">
              <a:solidFill>
                <a:schemeClr val="tx1"/>
              </a:solidFill>
            </a:endParaRPr>
          </a:p>
          <a:p>
            <a:r>
              <a:rPr lang="en-US" sz="2400" b="1" dirty="0">
                <a:solidFill>
                  <a:schemeClr val="tx1"/>
                </a:solidFill>
              </a:rPr>
              <a:t>COORDINATOR NAME:</a:t>
            </a:r>
          </a:p>
          <a:p>
            <a:r>
              <a:rPr lang="en-US" sz="2400" b="1" dirty="0">
                <a:solidFill>
                  <a:schemeClr val="tx1"/>
                </a:solidFill>
              </a:rPr>
              <a:t>MISS WAJEEHA</a:t>
            </a:r>
          </a:p>
          <a:p>
            <a:pPr algn="ctr"/>
            <a:endParaRPr lang="en-US" sz="2400" b="1" dirty="0">
              <a:solidFill>
                <a:schemeClr val="tx1"/>
              </a:solidFill>
            </a:endParaRPr>
          </a:p>
        </p:txBody>
      </p:sp>
      <p:sp>
        <p:nvSpPr>
          <p:cNvPr id="7" name="Rectangle 6">
            <a:extLst>
              <a:ext uri="{FF2B5EF4-FFF2-40B4-BE49-F238E27FC236}">
                <a16:creationId xmlns:a16="http://schemas.microsoft.com/office/drawing/2014/main" id="{DABFFB18-3EB0-4BD6-8342-4101B8141DEE}"/>
              </a:ext>
            </a:extLst>
          </p:cNvPr>
          <p:cNvSpPr/>
          <p:nvPr/>
        </p:nvSpPr>
        <p:spPr>
          <a:xfrm>
            <a:off x="6096000" y="4280452"/>
            <a:ext cx="5592420" cy="2080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GROUP MEMBERS NAME</a:t>
            </a:r>
          </a:p>
          <a:p>
            <a:pPr algn="ctr"/>
            <a:endParaRPr lang="en-US" sz="2400" b="1" dirty="0">
              <a:solidFill>
                <a:schemeClr val="tx1"/>
              </a:solidFill>
            </a:endParaRPr>
          </a:p>
          <a:p>
            <a:r>
              <a:rPr lang="en-US" sz="2400" b="1" dirty="0">
                <a:solidFill>
                  <a:schemeClr val="tx1"/>
                </a:solidFill>
              </a:rPr>
              <a:t>SYED HASAN RAZA      std1367880</a:t>
            </a:r>
          </a:p>
          <a:p>
            <a:r>
              <a:rPr lang="en-US" sz="2400" b="1" dirty="0">
                <a:solidFill>
                  <a:schemeClr val="tx1"/>
                </a:solidFill>
              </a:rPr>
              <a:t>AHTISHAM HASSAN     std1366005</a:t>
            </a:r>
          </a:p>
          <a:p>
            <a:r>
              <a:rPr lang="en-US" sz="2400" b="1" dirty="0">
                <a:solidFill>
                  <a:schemeClr val="tx1"/>
                </a:solidFill>
              </a:rPr>
              <a:t>MUHAMMAD SAIF        std136609</a:t>
            </a:r>
          </a:p>
          <a:p>
            <a:pPr algn="ctr"/>
            <a:endParaRPr lang="en-US" sz="2400" b="1" dirty="0">
              <a:solidFill>
                <a:schemeClr val="tx1"/>
              </a:solidFill>
            </a:endParaRPr>
          </a:p>
        </p:txBody>
      </p:sp>
    </p:spTree>
    <p:extLst>
      <p:ext uri="{BB962C8B-B14F-4D97-AF65-F5344CB8AC3E}">
        <p14:creationId xmlns:p14="http://schemas.microsoft.com/office/powerpoint/2010/main" val="220848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E1A1-2CDF-49F7-B0A6-2F9D210F8E58}"/>
              </a:ext>
            </a:extLst>
          </p:cNvPr>
          <p:cNvSpPr>
            <a:spLocks noGrp="1"/>
          </p:cNvSpPr>
          <p:nvPr>
            <p:ph type="ctrTitle"/>
          </p:nvPr>
        </p:nvSpPr>
        <p:spPr>
          <a:xfrm>
            <a:off x="2162119" y="583096"/>
            <a:ext cx="7352941" cy="761972"/>
          </a:xfrm>
        </p:spPr>
        <p:txBody>
          <a:bodyPr/>
          <a:lstStyle/>
          <a:p>
            <a:pPr algn="ctr"/>
            <a:r>
              <a:rPr lang="en-US" b="1" dirty="0"/>
              <a:t>PROBLEM STATEMENTS</a:t>
            </a:r>
          </a:p>
        </p:txBody>
      </p:sp>
      <p:sp>
        <p:nvSpPr>
          <p:cNvPr id="3" name="Subtitle 2">
            <a:extLst>
              <a:ext uri="{FF2B5EF4-FFF2-40B4-BE49-F238E27FC236}">
                <a16:creationId xmlns:a16="http://schemas.microsoft.com/office/drawing/2014/main" id="{07AEA21F-185A-462D-9F05-5CFC218E3BE0}"/>
              </a:ext>
            </a:extLst>
          </p:cNvPr>
          <p:cNvSpPr>
            <a:spLocks noGrp="1"/>
          </p:cNvSpPr>
          <p:nvPr>
            <p:ph type="subTitle" idx="1"/>
          </p:nvPr>
        </p:nvSpPr>
        <p:spPr>
          <a:xfrm>
            <a:off x="676005" y="1576981"/>
            <a:ext cx="10839989" cy="4830445"/>
          </a:xfrm>
        </p:spPr>
        <p:txBody>
          <a:bodyPr>
            <a:normAutofit/>
          </a:bodyPr>
          <a:lstStyle/>
          <a:p>
            <a:r>
              <a:rPr lang="en-US" sz="2200" dirty="0">
                <a:solidFill>
                  <a:schemeClr val="bg1"/>
                </a:solidFill>
                <a:latin typeface="Arial" panose="020B0604020202020204" pitchFamily="34" charset="0"/>
                <a:cs typeface="Arial" panose="020B0604020202020204" pitchFamily="34" charset="0"/>
              </a:rPr>
              <a:t>Star Classes is into business for more than a decade. They have been advertising about their coaching classes through newspapers, pamphlets, television. Now with changing times, they have decided to go online as most of the students today are frequent users of Internet. They have planned for a website with complete details about the Coaching classes.</a:t>
            </a:r>
          </a:p>
          <a:p>
            <a:r>
              <a:rPr lang="en-US" sz="2200" dirty="0">
                <a:solidFill>
                  <a:schemeClr val="bg1"/>
                </a:solidFill>
                <a:latin typeface="Arial" panose="020B0604020202020204" pitchFamily="34" charset="0"/>
                <a:cs typeface="Arial" panose="020B0604020202020204" pitchFamily="34" charset="0"/>
              </a:rPr>
              <a:t> You are supposed to create a Single-Page-Application and responsive Website for them with the below mentioned requirement specifications.</a:t>
            </a:r>
          </a:p>
          <a:p>
            <a:r>
              <a:rPr lang="en-US" sz="2200" dirty="0">
                <a:solidFill>
                  <a:schemeClr val="bg1"/>
                </a:solidFill>
                <a:latin typeface="Arial" panose="020B0604020202020204" pitchFamily="34" charset="0"/>
                <a:cs typeface="Arial" panose="020B0604020202020204" pitchFamily="34" charset="0"/>
              </a:rPr>
              <a:t> The website is to be developed for the Windows Platform using HTML5, JavaScript and Geolocation. The site should work well in all leading browsers including Chrome, IE, Firefox etc. </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19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DA8A-5994-4355-805A-61ED880563CF}"/>
              </a:ext>
            </a:extLst>
          </p:cNvPr>
          <p:cNvSpPr>
            <a:spLocks noGrp="1"/>
          </p:cNvSpPr>
          <p:nvPr>
            <p:ph type="ctrTitle"/>
          </p:nvPr>
        </p:nvSpPr>
        <p:spPr>
          <a:xfrm>
            <a:off x="1313980" y="390884"/>
            <a:ext cx="9327515" cy="861420"/>
          </a:xfrm>
        </p:spPr>
        <p:txBody>
          <a:bodyPr/>
          <a:lstStyle/>
          <a:p>
            <a:r>
              <a:rPr lang="en-US" b="1" dirty="0"/>
              <a:t>Requirement Specification</a:t>
            </a:r>
            <a:endParaRPr lang="en-US" dirty="0"/>
          </a:p>
        </p:txBody>
      </p:sp>
      <p:sp>
        <p:nvSpPr>
          <p:cNvPr id="3" name="Subtitle 2">
            <a:extLst>
              <a:ext uri="{FF2B5EF4-FFF2-40B4-BE49-F238E27FC236}">
                <a16:creationId xmlns:a16="http://schemas.microsoft.com/office/drawing/2014/main" id="{F3DE71A1-4B8A-4D5B-92C9-35FE4E021FCB}"/>
              </a:ext>
            </a:extLst>
          </p:cNvPr>
          <p:cNvSpPr>
            <a:spLocks noGrp="1"/>
          </p:cNvSpPr>
          <p:nvPr>
            <p:ph type="subTitle" idx="1"/>
          </p:nvPr>
        </p:nvSpPr>
        <p:spPr>
          <a:xfrm>
            <a:off x="569843" y="1278808"/>
            <a:ext cx="6414052" cy="4896762"/>
          </a:xfrm>
        </p:spPr>
        <p:txBody>
          <a:bodyPr>
            <a:noAutofit/>
          </a:bodyPr>
          <a:lstStyle/>
          <a:p>
            <a:r>
              <a:rPr lang="en-US" sz="1200" dirty="0">
                <a:solidFill>
                  <a:schemeClr val="bg1"/>
                </a:solidFill>
              </a:rPr>
              <a:t>1) The Top of the Page should have suitable logo, and decent color</a:t>
            </a:r>
          </a:p>
          <a:p>
            <a:r>
              <a:rPr lang="en-US" sz="1200" dirty="0">
                <a:solidFill>
                  <a:schemeClr val="bg1"/>
                </a:solidFill>
              </a:rPr>
              <a:t>combination.</a:t>
            </a:r>
          </a:p>
          <a:p>
            <a:r>
              <a:rPr lang="en-US" sz="1200" dirty="0">
                <a:solidFill>
                  <a:schemeClr val="bg1"/>
                </a:solidFill>
              </a:rPr>
              <a:t>2) Information should be neatly placed at suitable location.</a:t>
            </a:r>
          </a:p>
          <a:p>
            <a:r>
              <a:rPr lang="en-US" sz="1200" dirty="0">
                <a:solidFill>
                  <a:schemeClr val="bg1"/>
                </a:solidFill>
              </a:rPr>
              <a:t>3) Various sections having information about different courses/subjects taught at</a:t>
            </a:r>
          </a:p>
          <a:p>
            <a:r>
              <a:rPr lang="en-US" sz="1200" dirty="0">
                <a:solidFill>
                  <a:schemeClr val="bg1"/>
                </a:solidFill>
              </a:rPr>
              <a:t>the classes, Faculty/Teachers complete information and previous year’s</a:t>
            </a:r>
          </a:p>
          <a:p>
            <a:r>
              <a:rPr lang="en-US" sz="1200" dirty="0">
                <a:solidFill>
                  <a:schemeClr val="bg1"/>
                </a:solidFill>
              </a:rPr>
              <a:t>success stories should be listed.</a:t>
            </a:r>
          </a:p>
          <a:p>
            <a:r>
              <a:rPr lang="en-US" sz="1200" dirty="0">
                <a:solidFill>
                  <a:schemeClr val="bg1"/>
                </a:solidFill>
              </a:rPr>
              <a:t>4) The site should display a menu which will contain the options for brief</a:t>
            </a:r>
          </a:p>
          <a:p>
            <a:r>
              <a:rPr lang="en-US" sz="1200" dirty="0">
                <a:solidFill>
                  <a:schemeClr val="bg1"/>
                </a:solidFill>
              </a:rPr>
              <a:t>introduction about the above mentioned information, location/address of the</a:t>
            </a:r>
          </a:p>
          <a:p>
            <a:r>
              <a:rPr lang="en-US" sz="1200" dirty="0">
                <a:solidFill>
                  <a:schemeClr val="bg1"/>
                </a:solidFill>
              </a:rPr>
              <a:t>coaching classes and any other information if required.</a:t>
            </a:r>
          </a:p>
          <a:p>
            <a:r>
              <a:rPr lang="en-US" sz="1200" dirty="0">
                <a:solidFill>
                  <a:schemeClr val="bg1"/>
                </a:solidFill>
              </a:rPr>
              <a:t>5) The information should be categorized according to different subjects like if a</a:t>
            </a:r>
          </a:p>
          <a:p>
            <a:r>
              <a:rPr lang="en-US" sz="1200" dirty="0">
                <a:solidFill>
                  <a:schemeClr val="bg1"/>
                </a:solidFill>
              </a:rPr>
              <a:t>User wants to see details of ‘Commerce’ then he click on a Link/button/menu</a:t>
            </a:r>
          </a:p>
          <a:p>
            <a:r>
              <a:rPr lang="en-US" sz="1200" dirty="0">
                <a:solidFill>
                  <a:schemeClr val="bg1"/>
                </a:solidFill>
              </a:rPr>
              <a:t>etc. and he will see details of course structure of commerce. Similarly for</a:t>
            </a:r>
          </a:p>
          <a:p>
            <a:r>
              <a:rPr lang="en-US" sz="1200" dirty="0">
                <a:solidFill>
                  <a:schemeClr val="bg1"/>
                </a:solidFill>
              </a:rPr>
              <a:t>‘Mathematic’, ‘Languages’ and other subjects. Proper Filter Options should be available.</a:t>
            </a:r>
          </a:p>
        </p:txBody>
      </p:sp>
      <p:sp>
        <p:nvSpPr>
          <p:cNvPr id="4" name="Subtitle 2">
            <a:extLst>
              <a:ext uri="{FF2B5EF4-FFF2-40B4-BE49-F238E27FC236}">
                <a16:creationId xmlns:a16="http://schemas.microsoft.com/office/drawing/2014/main" id="{CBC39B80-9F42-4932-A561-A884E22A76DA}"/>
              </a:ext>
            </a:extLst>
          </p:cNvPr>
          <p:cNvSpPr txBox="1">
            <a:spLocks/>
          </p:cNvSpPr>
          <p:nvPr/>
        </p:nvSpPr>
        <p:spPr bwMode="gray">
          <a:xfrm>
            <a:off x="6970643" y="1278808"/>
            <a:ext cx="4638262" cy="489676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200" dirty="0">
                <a:solidFill>
                  <a:schemeClr val="bg1"/>
                </a:solidFill>
              </a:rPr>
              <a:t>6) When a user selects any course stream, complete list of subjects for that</a:t>
            </a:r>
          </a:p>
          <a:p>
            <a:r>
              <a:rPr lang="en-US" sz="1200" dirty="0">
                <a:solidFill>
                  <a:schemeClr val="bg1"/>
                </a:solidFill>
              </a:rPr>
              <a:t>course stream will be displayed.</a:t>
            </a:r>
          </a:p>
          <a:p>
            <a:r>
              <a:rPr lang="en-US" sz="1200" dirty="0">
                <a:solidFill>
                  <a:schemeClr val="bg1"/>
                </a:solidFill>
              </a:rPr>
              <a:t>7) Details of the courses should be displayed on the Web Page along with the</a:t>
            </a:r>
          </a:p>
          <a:p>
            <a:r>
              <a:rPr lang="en-US" sz="1200" dirty="0">
                <a:solidFill>
                  <a:schemeClr val="bg1"/>
                </a:solidFill>
              </a:rPr>
              <a:t>title and it should be available for download.</a:t>
            </a:r>
          </a:p>
          <a:p>
            <a:r>
              <a:rPr lang="en-US" sz="1200" dirty="0">
                <a:solidFill>
                  <a:schemeClr val="bg1"/>
                </a:solidFill>
              </a:rPr>
              <a:t>8) Price List for all courses should be available for download.</a:t>
            </a:r>
          </a:p>
          <a:p>
            <a:r>
              <a:rPr lang="en-US" sz="1200" dirty="0">
                <a:solidFill>
                  <a:schemeClr val="bg1"/>
                </a:solidFill>
              </a:rPr>
              <a:t>9) There should be a “Contact Us” section which will have the Address of the Coaching Classes and the mail address which when clicked will invoke the local mail client from where they can send an email. Address of the Company should be displayed using Geolocation API (e.g. Google Maps).</a:t>
            </a:r>
          </a:p>
        </p:txBody>
      </p:sp>
    </p:spTree>
    <p:extLst>
      <p:ext uri="{BB962C8B-B14F-4D97-AF65-F5344CB8AC3E}">
        <p14:creationId xmlns:p14="http://schemas.microsoft.com/office/powerpoint/2010/main" val="173080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FC82-1F18-47DE-9F4A-FBA2E975C116}"/>
              </a:ext>
            </a:extLst>
          </p:cNvPr>
          <p:cNvSpPr>
            <a:spLocks noGrp="1"/>
          </p:cNvSpPr>
          <p:nvPr>
            <p:ph type="ctrTitle"/>
          </p:nvPr>
        </p:nvSpPr>
        <p:spPr>
          <a:xfrm>
            <a:off x="2870608" y="781878"/>
            <a:ext cx="5815690" cy="964096"/>
          </a:xfrm>
        </p:spPr>
        <p:txBody>
          <a:bodyPr/>
          <a:lstStyle/>
          <a:p>
            <a:r>
              <a:rPr lang="en-US" b="1" dirty="0"/>
              <a:t>PROJECT SCOPE</a:t>
            </a:r>
          </a:p>
        </p:txBody>
      </p:sp>
      <p:sp>
        <p:nvSpPr>
          <p:cNvPr id="3" name="Subtitle 2">
            <a:extLst>
              <a:ext uri="{FF2B5EF4-FFF2-40B4-BE49-F238E27FC236}">
                <a16:creationId xmlns:a16="http://schemas.microsoft.com/office/drawing/2014/main" id="{3F255122-0433-4B0B-A0F5-4CBA3A4811B4}"/>
              </a:ext>
            </a:extLst>
          </p:cNvPr>
          <p:cNvSpPr>
            <a:spLocks noGrp="1"/>
          </p:cNvSpPr>
          <p:nvPr>
            <p:ph type="subTitle" idx="1"/>
          </p:nvPr>
        </p:nvSpPr>
        <p:spPr>
          <a:xfrm>
            <a:off x="1975583" y="2405224"/>
            <a:ext cx="7605740" cy="364465"/>
          </a:xfrm>
        </p:spPr>
        <p:txBody>
          <a:bodyPr>
            <a:normAutofit lnSpcReduction="10000"/>
          </a:bodyPr>
          <a:lstStyle/>
          <a:p>
            <a:r>
              <a:rPr lang="en-US" dirty="0">
                <a:solidFill>
                  <a:schemeClr val="bg1"/>
                </a:solidFill>
              </a:rPr>
              <a:t>http://std1367880.aptech-students.com/eproject/STAR.html</a:t>
            </a:r>
          </a:p>
        </p:txBody>
      </p:sp>
    </p:spTree>
    <p:extLst>
      <p:ext uri="{BB962C8B-B14F-4D97-AF65-F5344CB8AC3E}">
        <p14:creationId xmlns:p14="http://schemas.microsoft.com/office/powerpoint/2010/main" val="1258578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107</TotalTime>
  <Words>386</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STAR CLASSES</vt:lpstr>
      <vt:lpstr>PROBLEM STATEMENTS</vt:lpstr>
      <vt:lpstr>Requirement Specification</vt:lpstr>
      <vt:lpstr>PROJECT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CLASSES</dc:title>
  <dc:creator>asp</dc:creator>
  <cp:lastModifiedBy>asp</cp:lastModifiedBy>
  <cp:revision>6</cp:revision>
  <dcterms:created xsi:type="dcterms:W3CDTF">2022-08-20T12:06:57Z</dcterms:created>
  <dcterms:modified xsi:type="dcterms:W3CDTF">2022-08-25T12:20:14Z</dcterms:modified>
</cp:coreProperties>
</file>