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Medical Recommendation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Shraddha Laddha</a:t>
            </a:r>
          </a:p>
          <a:p>
            <a:r>
              <a:t>Semester 4, B.Sc. (Hons.) Data Analytics and AI</a:t>
            </a:r>
          </a:p>
          <a:p>
            <a:r>
              <a:t>IIS (Deemed to be) University, Jaipur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Tested with known symptoms. Users found it relevant and helpful.</a:t>
            </a:r>
          </a:p>
          <a:p>
            <a:r>
              <a:t>Limitations:</a:t>
            </a:r>
          </a:p>
          <a:p>
            <a:r>
              <a:t>- Static dataset</a:t>
            </a:r>
          </a:p>
          <a:p>
            <a:r>
              <a:t>- No NLP for complex inputs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5" y="356758"/>
            <a:ext cx="6004743" cy="64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6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References:</a:t>
            </a:r>
          </a:p>
          <a:p>
            <a:r>
              <a:t>- Kaggle Datasets</a:t>
            </a:r>
          </a:p>
          <a:p>
            <a:r>
              <a:t>- MDN Docs, W3Schools, Stack Overflow</a:t>
            </a:r>
          </a:p>
          <a:p>
            <a:endParaRPr/>
          </a:p>
          <a:p>
            <a:r>
              <a:t>Conclusion: Effective for basic medical help, room for AI/NLP enhancement.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web-based chatbot offering OTC suggestions based on user-described symptoms. Uses keyword detection and a predefined dataset to provide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Chatbots can provide scalable basic medical guidance. This project develops a chatbot that recommends medicines for common symptoms before professional consultation.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 keywords</a:t>
            </a:r>
          </a:p>
          <a:p>
            <a:r>
              <a:t>- Match with symptoms</a:t>
            </a:r>
          </a:p>
          <a:p>
            <a:r>
              <a:t>- Recommend medicines</a:t>
            </a:r>
          </a:p>
          <a:p>
            <a:r>
              <a:t>- Fallback if no match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with HTML and CSS. Features include:</a:t>
            </a:r>
          </a:p>
          <a:p>
            <a:r>
              <a:t>- Chat interface</a:t>
            </a:r>
          </a:p>
          <a:p>
            <a:r>
              <a:t>- Symptom input field</a:t>
            </a:r>
          </a:p>
          <a:p>
            <a:r>
              <a:t>- Mobile and desktop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&amp;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JavaScript-only logic using dummy data.</a:t>
            </a:r>
          </a:p>
          <a:p>
            <a:r>
              <a:t>Privacy: No data stored or transmitted. For educational use only.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8820"/>
            <a:ext cx="8229600" cy="3552824"/>
          </a:xfrm>
        </p:spPr>
      </p:pic>
    </p:spTree>
    <p:extLst>
      <p:ext uri="{BB962C8B-B14F-4D97-AF65-F5344CB8AC3E}">
        <p14:creationId xmlns:p14="http://schemas.microsoft.com/office/powerpoint/2010/main" val="336587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1714260"/>
            <a:ext cx="876422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0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709497"/>
            <a:ext cx="870706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192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Medical Recommendation Chatbot</vt:lpstr>
      <vt:lpstr>Abstract</vt:lpstr>
      <vt:lpstr>Introduction</vt:lpstr>
      <vt:lpstr>Methodology</vt:lpstr>
      <vt:lpstr>Design</vt:lpstr>
      <vt:lpstr>Backend &amp; Privacy</vt:lpstr>
      <vt:lpstr>Code snippets</vt:lpstr>
      <vt:lpstr>PowerPoint Presentation</vt:lpstr>
      <vt:lpstr>PowerPoint Presentation</vt:lpstr>
      <vt:lpstr>Testing &amp; Results</vt:lpstr>
      <vt:lpstr>PowerPoint Presentation</vt:lpstr>
      <vt:lpstr>References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Recommendation Chatbot</dc:title>
  <dc:subject/>
  <dc:creator/>
  <cp:keywords/>
  <dc:description>generated using python-pptx</dc:description>
  <cp:lastModifiedBy>Pooja</cp:lastModifiedBy>
  <cp:revision>3</cp:revision>
  <dcterms:created xsi:type="dcterms:W3CDTF">2013-01-27T09:14:16Z</dcterms:created>
  <dcterms:modified xsi:type="dcterms:W3CDTF">2025-05-07T17:18:25Z</dcterms:modified>
  <cp:category/>
</cp:coreProperties>
</file>