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9.xml" ContentType="application/vnd.openxmlformats-officedocument.presentationml.notesSlide+xml"/>
  <Override PartName="/ppt/tags/tag31.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4"/>
    <p:sldMasterId id="2147483803" r:id="rId5"/>
  </p:sldMasterIdLst>
  <p:notesMasterIdLst>
    <p:notesMasterId r:id="rId50"/>
  </p:notesMasterIdLst>
  <p:handoutMasterIdLst>
    <p:handoutMasterId r:id="rId51"/>
  </p:handoutMasterIdLst>
  <p:sldIdLst>
    <p:sldId id="461" r:id="rId6"/>
    <p:sldId id="298" r:id="rId7"/>
    <p:sldId id="386" r:id="rId8"/>
    <p:sldId id="466" r:id="rId9"/>
    <p:sldId id="469" r:id="rId10"/>
    <p:sldId id="389" r:id="rId11"/>
    <p:sldId id="390" r:id="rId12"/>
    <p:sldId id="391" r:id="rId13"/>
    <p:sldId id="392" r:id="rId14"/>
    <p:sldId id="393" r:id="rId15"/>
    <p:sldId id="394" r:id="rId16"/>
    <p:sldId id="395" r:id="rId17"/>
    <p:sldId id="470" r:id="rId18"/>
    <p:sldId id="398" r:id="rId19"/>
    <p:sldId id="546" r:id="rId20"/>
    <p:sldId id="399" r:id="rId21"/>
    <p:sldId id="400" r:id="rId22"/>
    <p:sldId id="401" r:id="rId23"/>
    <p:sldId id="402" r:id="rId24"/>
    <p:sldId id="403" r:id="rId25"/>
    <p:sldId id="534" r:id="rId26"/>
    <p:sldId id="417" r:id="rId27"/>
    <p:sldId id="419" r:id="rId28"/>
    <p:sldId id="536" r:id="rId29"/>
    <p:sldId id="442" r:id="rId30"/>
    <p:sldId id="537" r:id="rId31"/>
    <p:sldId id="450" r:id="rId32"/>
    <p:sldId id="539" r:id="rId33"/>
    <p:sldId id="540" r:id="rId34"/>
    <p:sldId id="542" r:id="rId35"/>
    <p:sldId id="554" r:id="rId36"/>
    <p:sldId id="544" r:id="rId37"/>
    <p:sldId id="547" r:id="rId38"/>
    <p:sldId id="538" r:id="rId39"/>
    <p:sldId id="527" r:id="rId40"/>
    <p:sldId id="528" r:id="rId41"/>
    <p:sldId id="550" r:id="rId42"/>
    <p:sldId id="551" r:id="rId43"/>
    <p:sldId id="552" r:id="rId44"/>
    <p:sldId id="529" r:id="rId45"/>
    <p:sldId id="553" r:id="rId46"/>
    <p:sldId id="532" r:id="rId47"/>
    <p:sldId id="533" r:id="rId48"/>
    <p:sldId id="499" r:id="rId49"/>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ACE2"/>
    <a:srgbClr val="CC3300"/>
    <a:srgbClr val="F7902B"/>
    <a:srgbClr val="78A30D"/>
    <a:srgbClr val="0069AA"/>
    <a:srgbClr val="00BDFF"/>
    <a:srgbClr val="FFFFFF"/>
    <a:srgbClr val="D9D9D9"/>
    <a:srgbClr val="F2F2F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1165" autoAdjust="0"/>
    <p:restoredTop sz="92063" autoAdjust="0"/>
  </p:normalViewPr>
  <p:slideViewPr>
    <p:cSldViewPr snapToGrid="0" snapToObjects="1">
      <p:cViewPr>
        <p:scale>
          <a:sx n="70" d="100"/>
          <a:sy n="70" d="100"/>
        </p:scale>
        <p:origin x="-115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53" d="100"/>
          <a:sy n="53" d="100"/>
        </p:scale>
        <p:origin x="-2868"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BF4A3E-3105-4063-91D8-DCBAACD3088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D37BC275-641A-498C-9105-F37AB6C13AF0}">
      <dgm:prSet phldrT="[Text]" custT="1"/>
      <dgm:spPr>
        <a:solidFill>
          <a:schemeClr val="accent6"/>
        </a:solidFill>
        <a:ln>
          <a:solidFill>
            <a:schemeClr val="accent6">
              <a:lumMod val="50000"/>
            </a:schemeClr>
          </a:solidFill>
        </a:ln>
      </dgm:spPr>
      <dgm:t>
        <a:bodyPr/>
        <a:lstStyle/>
        <a:p>
          <a:pPr>
            <a:lnSpc>
              <a:spcPct val="100000"/>
            </a:lnSpc>
          </a:pPr>
          <a:r>
            <a:rPr lang="en-US" sz="2400" b="1" dirty="0" smtClean="0">
              <a:solidFill>
                <a:schemeClr val="tx1">
                  <a:lumMod val="90000"/>
                  <a:lumOff val="10000"/>
                </a:schemeClr>
              </a:solidFill>
              <a:latin typeface="+mj-lt"/>
            </a:rPr>
            <a:t>Healthcare Provider</a:t>
          </a:r>
          <a:endParaRPr lang="en-US" sz="2400" b="1" dirty="0">
            <a:solidFill>
              <a:schemeClr val="tx1">
                <a:lumMod val="90000"/>
                <a:lumOff val="10000"/>
              </a:schemeClr>
            </a:solidFill>
            <a:latin typeface="+mj-lt"/>
          </a:endParaRPr>
        </a:p>
      </dgm:t>
    </dgm:pt>
    <dgm:pt modelId="{7EDC44F9-C871-41AE-8B8F-C480BE15F9D2}" type="parTrans" cxnId="{1B81A555-80E2-4A3A-9DF4-8FDAC744C02D}">
      <dgm:prSet/>
      <dgm:spPr/>
      <dgm:t>
        <a:bodyPr/>
        <a:lstStyle/>
        <a:p>
          <a:pPr>
            <a:lnSpc>
              <a:spcPct val="100000"/>
            </a:lnSpc>
          </a:pPr>
          <a:endParaRPr lang="en-US">
            <a:latin typeface="+mj-lt"/>
          </a:endParaRPr>
        </a:p>
      </dgm:t>
    </dgm:pt>
    <dgm:pt modelId="{BBD105A8-564F-469B-8B82-92D2921C0D7B}" type="sibTrans" cxnId="{1B81A555-80E2-4A3A-9DF4-8FDAC744C02D}">
      <dgm:prSet/>
      <dgm:spPr/>
      <dgm:t>
        <a:bodyPr/>
        <a:lstStyle/>
        <a:p>
          <a:pPr>
            <a:lnSpc>
              <a:spcPct val="100000"/>
            </a:lnSpc>
          </a:pPr>
          <a:endParaRPr lang="en-US">
            <a:latin typeface="+mj-lt"/>
          </a:endParaRPr>
        </a:p>
      </dgm:t>
    </dgm:pt>
    <dgm:pt modelId="{0E1D1D53-2A44-402A-AD94-71783A06C34E}">
      <dgm:prSet phldrT="[Text]" custT="1"/>
      <dgm:spPr/>
      <dgm:t>
        <a:bodyPr/>
        <a:lstStyle/>
        <a:p>
          <a:pPr>
            <a:lnSpc>
              <a:spcPct val="100000"/>
            </a:lnSpc>
          </a:pPr>
          <a:r>
            <a:rPr lang="en-US" sz="2400" dirty="0" smtClean="0">
              <a:solidFill>
                <a:sysClr val="windowText" lastClr="000000"/>
              </a:solidFill>
              <a:latin typeface="+mj-lt"/>
            </a:rPr>
            <a:t>Hospitals</a:t>
          </a:r>
          <a:endParaRPr lang="en-US" sz="2400" dirty="0">
            <a:solidFill>
              <a:sysClr val="windowText" lastClr="000000"/>
            </a:solidFill>
            <a:latin typeface="+mj-lt"/>
          </a:endParaRPr>
        </a:p>
      </dgm:t>
    </dgm:pt>
    <dgm:pt modelId="{9728783F-CB86-4D7C-8269-DD9BBE0F7F99}" type="parTrans" cxnId="{965B5122-41B3-4F54-ADC0-920AD291B85C}">
      <dgm:prSet/>
      <dgm:spPr/>
      <dgm:t>
        <a:bodyPr/>
        <a:lstStyle/>
        <a:p>
          <a:pPr>
            <a:lnSpc>
              <a:spcPct val="100000"/>
            </a:lnSpc>
          </a:pPr>
          <a:endParaRPr lang="en-US">
            <a:latin typeface="+mj-lt"/>
          </a:endParaRPr>
        </a:p>
      </dgm:t>
    </dgm:pt>
    <dgm:pt modelId="{1A7A1104-45CD-41D6-8DB0-986D9D121A6D}" type="sibTrans" cxnId="{965B5122-41B3-4F54-ADC0-920AD291B85C}">
      <dgm:prSet/>
      <dgm:spPr/>
      <dgm:t>
        <a:bodyPr/>
        <a:lstStyle/>
        <a:p>
          <a:pPr>
            <a:lnSpc>
              <a:spcPct val="100000"/>
            </a:lnSpc>
          </a:pPr>
          <a:endParaRPr lang="en-US">
            <a:latin typeface="+mj-lt"/>
          </a:endParaRPr>
        </a:p>
      </dgm:t>
    </dgm:pt>
    <dgm:pt modelId="{AF715718-3118-4764-8014-26D7674BF487}">
      <dgm:prSet phldrT="[Text]" custT="1"/>
      <dgm:spPr/>
      <dgm:t>
        <a:bodyPr/>
        <a:lstStyle/>
        <a:p>
          <a:pPr>
            <a:lnSpc>
              <a:spcPct val="100000"/>
            </a:lnSpc>
            <a:spcAft>
              <a:spcPts val="0"/>
            </a:spcAft>
          </a:pPr>
          <a:r>
            <a:rPr lang="en-US" sz="2000" dirty="0" smtClean="0">
              <a:solidFill>
                <a:sysClr val="windowText" lastClr="000000"/>
              </a:solidFill>
              <a:latin typeface="+mj-lt"/>
            </a:rPr>
            <a:t>Nursing </a:t>
          </a:r>
        </a:p>
        <a:p>
          <a:pPr>
            <a:lnSpc>
              <a:spcPct val="100000"/>
            </a:lnSpc>
            <a:spcAft>
              <a:spcPts val="0"/>
            </a:spcAft>
          </a:pPr>
          <a:r>
            <a:rPr lang="en-US" sz="2000" dirty="0" smtClean="0">
              <a:solidFill>
                <a:sysClr val="windowText" lastClr="000000"/>
              </a:solidFill>
              <a:latin typeface="+mj-lt"/>
            </a:rPr>
            <a:t>&amp; </a:t>
          </a:r>
        </a:p>
        <a:p>
          <a:pPr>
            <a:lnSpc>
              <a:spcPct val="100000"/>
            </a:lnSpc>
            <a:spcAft>
              <a:spcPts val="0"/>
            </a:spcAft>
          </a:pPr>
          <a:r>
            <a:rPr lang="en-US" sz="2000" dirty="0" smtClean="0">
              <a:solidFill>
                <a:sysClr val="windowText" lastClr="000000"/>
              </a:solidFill>
              <a:latin typeface="+mj-lt"/>
            </a:rPr>
            <a:t>Residential Care</a:t>
          </a:r>
          <a:endParaRPr lang="en-US" sz="2000" dirty="0">
            <a:solidFill>
              <a:sysClr val="windowText" lastClr="000000"/>
            </a:solidFill>
            <a:latin typeface="+mj-lt"/>
          </a:endParaRPr>
        </a:p>
      </dgm:t>
    </dgm:pt>
    <dgm:pt modelId="{F57D6ECB-D242-4F4D-B3F2-8F04EAE78CAF}" type="parTrans" cxnId="{E50E754D-CDD6-43B9-BAF4-9B1968751489}">
      <dgm:prSet/>
      <dgm:spPr/>
      <dgm:t>
        <a:bodyPr/>
        <a:lstStyle/>
        <a:p>
          <a:pPr>
            <a:lnSpc>
              <a:spcPct val="100000"/>
            </a:lnSpc>
          </a:pPr>
          <a:endParaRPr lang="en-US">
            <a:latin typeface="+mj-lt"/>
          </a:endParaRPr>
        </a:p>
      </dgm:t>
    </dgm:pt>
    <dgm:pt modelId="{467F4948-2189-4222-8C4B-AB07642AAA12}" type="sibTrans" cxnId="{E50E754D-CDD6-43B9-BAF4-9B1968751489}">
      <dgm:prSet/>
      <dgm:spPr/>
      <dgm:t>
        <a:bodyPr/>
        <a:lstStyle/>
        <a:p>
          <a:pPr>
            <a:lnSpc>
              <a:spcPct val="100000"/>
            </a:lnSpc>
          </a:pPr>
          <a:endParaRPr lang="en-US">
            <a:latin typeface="+mj-lt"/>
          </a:endParaRPr>
        </a:p>
      </dgm:t>
    </dgm:pt>
    <dgm:pt modelId="{1A88C727-3A65-4A4B-9FBF-5D0FB0906B5B}">
      <dgm:prSet phldrT="[Text]" custT="1"/>
      <dgm:spPr/>
      <dgm:t>
        <a:bodyPr/>
        <a:lstStyle/>
        <a:p>
          <a:pPr>
            <a:lnSpc>
              <a:spcPct val="100000"/>
            </a:lnSpc>
          </a:pPr>
          <a:r>
            <a:rPr lang="en-US" sz="2400" dirty="0" smtClean="0">
              <a:solidFill>
                <a:sysClr val="windowText" lastClr="000000"/>
              </a:solidFill>
              <a:latin typeface="+mj-lt"/>
            </a:rPr>
            <a:t>Ambulatory services</a:t>
          </a:r>
          <a:endParaRPr lang="en-US" sz="2400" dirty="0">
            <a:solidFill>
              <a:sysClr val="windowText" lastClr="000000"/>
            </a:solidFill>
            <a:latin typeface="+mj-lt"/>
          </a:endParaRPr>
        </a:p>
      </dgm:t>
    </dgm:pt>
    <dgm:pt modelId="{79291C82-34F2-4777-ABA4-1581B7C30300}" type="parTrans" cxnId="{96D81A49-7FE8-49C5-BE8A-691AD8FF954F}">
      <dgm:prSet/>
      <dgm:spPr/>
      <dgm:t>
        <a:bodyPr/>
        <a:lstStyle/>
        <a:p>
          <a:pPr>
            <a:lnSpc>
              <a:spcPct val="100000"/>
            </a:lnSpc>
          </a:pPr>
          <a:endParaRPr lang="en-US">
            <a:latin typeface="+mj-lt"/>
          </a:endParaRPr>
        </a:p>
      </dgm:t>
    </dgm:pt>
    <dgm:pt modelId="{8871552E-2196-4514-ABF2-9A5ED493FC4C}" type="sibTrans" cxnId="{96D81A49-7FE8-49C5-BE8A-691AD8FF954F}">
      <dgm:prSet/>
      <dgm:spPr/>
      <dgm:t>
        <a:bodyPr/>
        <a:lstStyle/>
        <a:p>
          <a:pPr>
            <a:lnSpc>
              <a:spcPct val="100000"/>
            </a:lnSpc>
          </a:pPr>
          <a:endParaRPr lang="en-US">
            <a:latin typeface="+mj-lt"/>
          </a:endParaRPr>
        </a:p>
      </dgm:t>
    </dgm:pt>
    <dgm:pt modelId="{D1D1E19F-3E17-4A5C-9DA7-0E902246390D}" type="pres">
      <dgm:prSet presAssocID="{F2BF4A3E-3105-4063-91D8-DCBAACD3088D}" presName="hierChild1" presStyleCnt="0">
        <dgm:presLayoutVars>
          <dgm:orgChart val="1"/>
          <dgm:chPref val="1"/>
          <dgm:dir/>
          <dgm:animOne val="branch"/>
          <dgm:animLvl val="lvl"/>
          <dgm:resizeHandles/>
        </dgm:presLayoutVars>
      </dgm:prSet>
      <dgm:spPr/>
      <dgm:t>
        <a:bodyPr/>
        <a:lstStyle/>
        <a:p>
          <a:endParaRPr lang="en-US"/>
        </a:p>
      </dgm:t>
    </dgm:pt>
    <dgm:pt modelId="{80588063-59C0-44AF-83D4-5A29ED3B1078}" type="pres">
      <dgm:prSet presAssocID="{D37BC275-641A-498C-9105-F37AB6C13AF0}" presName="hierRoot1" presStyleCnt="0">
        <dgm:presLayoutVars>
          <dgm:hierBranch val="init"/>
        </dgm:presLayoutVars>
      </dgm:prSet>
      <dgm:spPr/>
      <dgm:t>
        <a:bodyPr/>
        <a:lstStyle/>
        <a:p>
          <a:endParaRPr lang="en-US"/>
        </a:p>
      </dgm:t>
    </dgm:pt>
    <dgm:pt modelId="{2C8FDE37-EBB4-4B71-8D40-171896AADD85}" type="pres">
      <dgm:prSet presAssocID="{D37BC275-641A-498C-9105-F37AB6C13AF0}" presName="rootComposite1" presStyleCnt="0"/>
      <dgm:spPr/>
      <dgm:t>
        <a:bodyPr/>
        <a:lstStyle/>
        <a:p>
          <a:endParaRPr lang="en-US"/>
        </a:p>
      </dgm:t>
    </dgm:pt>
    <dgm:pt modelId="{DFDA3B1A-8928-49BE-987D-89CD1487B97E}" type="pres">
      <dgm:prSet presAssocID="{D37BC275-641A-498C-9105-F37AB6C13AF0}" presName="rootText1" presStyleLbl="node0" presStyleIdx="0" presStyleCnt="1" custLinFactNeighborX="1396">
        <dgm:presLayoutVars>
          <dgm:chPref val="3"/>
        </dgm:presLayoutVars>
      </dgm:prSet>
      <dgm:spPr/>
      <dgm:t>
        <a:bodyPr/>
        <a:lstStyle/>
        <a:p>
          <a:endParaRPr lang="en-US"/>
        </a:p>
      </dgm:t>
    </dgm:pt>
    <dgm:pt modelId="{A6FC452A-7524-4524-B0EB-7ED1A9693D6E}" type="pres">
      <dgm:prSet presAssocID="{D37BC275-641A-498C-9105-F37AB6C13AF0}" presName="rootConnector1" presStyleLbl="node1" presStyleIdx="0" presStyleCnt="0"/>
      <dgm:spPr/>
      <dgm:t>
        <a:bodyPr/>
        <a:lstStyle/>
        <a:p>
          <a:endParaRPr lang="en-US"/>
        </a:p>
      </dgm:t>
    </dgm:pt>
    <dgm:pt modelId="{9336120C-63D8-4641-BCF4-555815F3BB41}" type="pres">
      <dgm:prSet presAssocID="{D37BC275-641A-498C-9105-F37AB6C13AF0}" presName="hierChild2" presStyleCnt="0"/>
      <dgm:spPr/>
      <dgm:t>
        <a:bodyPr/>
        <a:lstStyle/>
        <a:p>
          <a:endParaRPr lang="en-US"/>
        </a:p>
      </dgm:t>
    </dgm:pt>
    <dgm:pt modelId="{741BFA63-1E83-4AF6-81DB-28441EFBA721}" type="pres">
      <dgm:prSet presAssocID="{9728783F-CB86-4D7C-8269-DD9BBE0F7F99}" presName="Name37" presStyleLbl="parChTrans1D2" presStyleIdx="0" presStyleCnt="3"/>
      <dgm:spPr/>
      <dgm:t>
        <a:bodyPr/>
        <a:lstStyle/>
        <a:p>
          <a:endParaRPr lang="en-US"/>
        </a:p>
      </dgm:t>
    </dgm:pt>
    <dgm:pt modelId="{3C868693-846B-42F2-BAE0-A16FC2715B2D}" type="pres">
      <dgm:prSet presAssocID="{0E1D1D53-2A44-402A-AD94-71783A06C34E}" presName="hierRoot2" presStyleCnt="0">
        <dgm:presLayoutVars>
          <dgm:hierBranch val="init"/>
        </dgm:presLayoutVars>
      </dgm:prSet>
      <dgm:spPr/>
      <dgm:t>
        <a:bodyPr/>
        <a:lstStyle/>
        <a:p>
          <a:endParaRPr lang="en-US"/>
        </a:p>
      </dgm:t>
    </dgm:pt>
    <dgm:pt modelId="{D3B8B39D-E670-4929-8D36-FBB3793AD7AB}" type="pres">
      <dgm:prSet presAssocID="{0E1D1D53-2A44-402A-AD94-71783A06C34E}" presName="rootComposite" presStyleCnt="0"/>
      <dgm:spPr/>
      <dgm:t>
        <a:bodyPr/>
        <a:lstStyle/>
        <a:p>
          <a:endParaRPr lang="en-US"/>
        </a:p>
      </dgm:t>
    </dgm:pt>
    <dgm:pt modelId="{325AF6F2-E8C4-4D3D-820D-37273FEBF49C}" type="pres">
      <dgm:prSet presAssocID="{0E1D1D53-2A44-402A-AD94-71783A06C34E}" presName="rootText" presStyleLbl="node2" presStyleIdx="0" presStyleCnt="3">
        <dgm:presLayoutVars>
          <dgm:chPref val="3"/>
        </dgm:presLayoutVars>
      </dgm:prSet>
      <dgm:spPr/>
      <dgm:t>
        <a:bodyPr/>
        <a:lstStyle/>
        <a:p>
          <a:endParaRPr lang="en-US"/>
        </a:p>
      </dgm:t>
    </dgm:pt>
    <dgm:pt modelId="{FA77F6E8-EBBF-4B05-99A3-C8FB55D8F9C7}" type="pres">
      <dgm:prSet presAssocID="{0E1D1D53-2A44-402A-AD94-71783A06C34E}" presName="rootConnector" presStyleLbl="node2" presStyleIdx="0" presStyleCnt="3"/>
      <dgm:spPr/>
      <dgm:t>
        <a:bodyPr/>
        <a:lstStyle/>
        <a:p>
          <a:endParaRPr lang="en-US"/>
        </a:p>
      </dgm:t>
    </dgm:pt>
    <dgm:pt modelId="{1663019D-4DA4-437E-B732-EFF3E147D7BE}" type="pres">
      <dgm:prSet presAssocID="{0E1D1D53-2A44-402A-AD94-71783A06C34E}" presName="hierChild4" presStyleCnt="0"/>
      <dgm:spPr/>
      <dgm:t>
        <a:bodyPr/>
        <a:lstStyle/>
        <a:p>
          <a:endParaRPr lang="en-US"/>
        </a:p>
      </dgm:t>
    </dgm:pt>
    <dgm:pt modelId="{4A43FA74-76F5-4154-A3D7-C8C977BAD7A9}" type="pres">
      <dgm:prSet presAssocID="{0E1D1D53-2A44-402A-AD94-71783A06C34E}" presName="hierChild5" presStyleCnt="0"/>
      <dgm:spPr/>
      <dgm:t>
        <a:bodyPr/>
        <a:lstStyle/>
        <a:p>
          <a:endParaRPr lang="en-US"/>
        </a:p>
      </dgm:t>
    </dgm:pt>
    <dgm:pt modelId="{CE401892-4D58-412E-9A19-DFE7552975C0}" type="pres">
      <dgm:prSet presAssocID="{F57D6ECB-D242-4F4D-B3F2-8F04EAE78CAF}" presName="Name37" presStyleLbl="parChTrans1D2" presStyleIdx="1" presStyleCnt="3"/>
      <dgm:spPr/>
      <dgm:t>
        <a:bodyPr/>
        <a:lstStyle/>
        <a:p>
          <a:endParaRPr lang="en-US"/>
        </a:p>
      </dgm:t>
    </dgm:pt>
    <dgm:pt modelId="{6FAAAA34-6837-4B1B-A6B3-6BC298B25BE0}" type="pres">
      <dgm:prSet presAssocID="{AF715718-3118-4764-8014-26D7674BF487}" presName="hierRoot2" presStyleCnt="0">
        <dgm:presLayoutVars>
          <dgm:hierBranch val="init"/>
        </dgm:presLayoutVars>
      </dgm:prSet>
      <dgm:spPr/>
      <dgm:t>
        <a:bodyPr/>
        <a:lstStyle/>
        <a:p>
          <a:endParaRPr lang="en-US"/>
        </a:p>
      </dgm:t>
    </dgm:pt>
    <dgm:pt modelId="{6DD43BB1-ACF0-42BE-8AC2-CF6B6D78758C}" type="pres">
      <dgm:prSet presAssocID="{AF715718-3118-4764-8014-26D7674BF487}" presName="rootComposite" presStyleCnt="0"/>
      <dgm:spPr/>
      <dgm:t>
        <a:bodyPr/>
        <a:lstStyle/>
        <a:p>
          <a:endParaRPr lang="en-US"/>
        </a:p>
      </dgm:t>
    </dgm:pt>
    <dgm:pt modelId="{F503B643-1A2D-41CE-BBFE-D75F80FE89EA}" type="pres">
      <dgm:prSet presAssocID="{AF715718-3118-4764-8014-26D7674BF487}" presName="rootText" presStyleLbl="node2" presStyleIdx="1" presStyleCnt="3" custLinFactNeighborX="1395">
        <dgm:presLayoutVars>
          <dgm:chPref val="3"/>
        </dgm:presLayoutVars>
      </dgm:prSet>
      <dgm:spPr/>
      <dgm:t>
        <a:bodyPr/>
        <a:lstStyle/>
        <a:p>
          <a:endParaRPr lang="en-US"/>
        </a:p>
      </dgm:t>
    </dgm:pt>
    <dgm:pt modelId="{B735836D-6CD5-473C-98A3-E7C26B3B83A4}" type="pres">
      <dgm:prSet presAssocID="{AF715718-3118-4764-8014-26D7674BF487}" presName="rootConnector" presStyleLbl="node2" presStyleIdx="1" presStyleCnt="3"/>
      <dgm:spPr/>
      <dgm:t>
        <a:bodyPr/>
        <a:lstStyle/>
        <a:p>
          <a:endParaRPr lang="en-US"/>
        </a:p>
      </dgm:t>
    </dgm:pt>
    <dgm:pt modelId="{267510D3-FECD-4B65-9164-DDA4A6388116}" type="pres">
      <dgm:prSet presAssocID="{AF715718-3118-4764-8014-26D7674BF487}" presName="hierChild4" presStyleCnt="0"/>
      <dgm:spPr/>
      <dgm:t>
        <a:bodyPr/>
        <a:lstStyle/>
        <a:p>
          <a:endParaRPr lang="en-US"/>
        </a:p>
      </dgm:t>
    </dgm:pt>
    <dgm:pt modelId="{4488FDE9-6914-478A-8BF0-5DA72631F424}" type="pres">
      <dgm:prSet presAssocID="{AF715718-3118-4764-8014-26D7674BF487}" presName="hierChild5" presStyleCnt="0"/>
      <dgm:spPr/>
      <dgm:t>
        <a:bodyPr/>
        <a:lstStyle/>
        <a:p>
          <a:endParaRPr lang="en-US"/>
        </a:p>
      </dgm:t>
    </dgm:pt>
    <dgm:pt modelId="{7BA70D75-9B04-44C1-95B9-CB141AB3B311}" type="pres">
      <dgm:prSet presAssocID="{79291C82-34F2-4777-ABA4-1581B7C30300}" presName="Name37" presStyleLbl="parChTrans1D2" presStyleIdx="2" presStyleCnt="3"/>
      <dgm:spPr/>
      <dgm:t>
        <a:bodyPr/>
        <a:lstStyle/>
        <a:p>
          <a:endParaRPr lang="en-US"/>
        </a:p>
      </dgm:t>
    </dgm:pt>
    <dgm:pt modelId="{B4B64837-64CB-46F7-A185-6DDEE77F2E33}" type="pres">
      <dgm:prSet presAssocID="{1A88C727-3A65-4A4B-9FBF-5D0FB0906B5B}" presName="hierRoot2" presStyleCnt="0">
        <dgm:presLayoutVars>
          <dgm:hierBranch val="init"/>
        </dgm:presLayoutVars>
      </dgm:prSet>
      <dgm:spPr/>
      <dgm:t>
        <a:bodyPr/>
        <a:lstStyle/>
        <a:p>
          <a:endParaRPr lang="en-US"/>
        </a:p>
      </dgm:t>
    </dgm:pt>
    <dgm:pt modelId="{77049CFA-C0FB-495B-B86D-D579D3A7A8F3}" type="pres">
      <dgm:prSet presAssocID="{1A88C727-3A65-4A4B-9FBF-5D0FB0906B5B}" presName="rootComposite" presStyleCnt="0"/>
      <dgm:spPr/>
      <dgm:t>
        <a:bodyPr/>
        <a:lstStyle/>
        <a:p>
          <a:endParaRPr lang="en-US"/>
        </a:p>
      </dgm:t>
    </dgm:pt>
    <dgm:pt modelId="{6A744953-AD8B-4324-8914-530663F6CAD0}" type="pres">
      <dgm:prSet presAssocID="{1A88C727-3A65-4A4B-9FBF-5D0FB0906B5B}" presName="rootText" presStyleLbl="node2" presStyleIdx="2" presStyleCnt="3">
        <dgm:presLayoutVars>
          <dgm:chPref val="3"/>
        </dgm:presLayoutVars>
      </dgm:prSet>
      <dgm:spPr/>
      <dgm:t>
        <a:bodyPr/>
        <a:lstStyle/>
        <a:p>
          <a:endParaRPr lang="en-US"/>
        </a:p>
      </dgm:t>
    </dgm:pt>
    <dgm:pt modelId="{36C83F12-F972-4A52-9FBC-663FB3DDDDB1}" type="pres">
      <dgm:prSet presAssocID="{1A88C727-3A65-4A4B-9FBF-5D0FB0906B5B}" presName="rootConnector" presStyleLbl="node2" presStyleIdx="2" presStyleCnt="3"/>
      <dgm:spPr/>
      <dgm:t>
        <a:bodyPr/>
        <a:lstStyle/>
        <a:p>
          <a:endParaRPr lang="en-US"/>
        </a:p>
      </dgm:t>
    </dgm:pt>
    <dgm:pt modelId="{BB871591-BB65-4E15-AFCB-7CA554F77B8A}" type="pres">
      <dgm:prSet presAssocID="{1A88C727-3A65-4A4B-9FBF-5D0FB0906B5B}" presName="hierChild4" presStyleCnt="0"/>
      <dgm:spPr/>
      <dgm:t>
        <a:bodyPr/>
        <a:lstStyle/>
        <a:p>
          <a:endParaRPr lang="en-US"/>
        </a:p>
      </dgm:t>
    </dgm:pt>
    <dgm:pt modelId="{6DF88AED-8D62-43A1-B3B3-EC63E6E33FB8}" type="pres">
      <dgm:prSet presAssocID="{1A88C727-3A65-4A4B-9FBF-5D0FB0906B5B}" presName="hierChild5" presStyleCnt="0"/>
      <dgm:spPr/>
      <dgm:t>
        <a:bodyPr/>
        <a:lstStyle/>
        <a:p>
          <a:endParaRPr lang="en-US"/>
        </a:p>
      </dgm:t>
    </dgm:pt>
    <dgm:pt modelId="{1710D48C-E250-4D10-9F4F-1E82A5BE45F1}" type="pres">
      <dgm:prSet presAssocID="{D37BC275-641A-498C-9105-F37AB6C13AF0}" presName="hierChild3" presStyleCnt="0"/>
      <dgm:spPr/>
      <dgm:t>
        <a:bodyPr/>
        <a:lstStyle/>
        <a:p>
          <a:endParaRPr lang="en-US"/>
        </a:p>
      </dgm:t>
    </dgm:pt>
  </dgm:ptLst>
  <dgm:cxnLst>
    <dgm:cxn modelId="{E50E754D-CDD6-43B9-BAF4-9B1968751489}" srcId="{D37BC275-641A-498C-9105-F37AB6C13AF0}" destId="{AF715718-3118-4764-8014-26D7674BF487}" srcOrd="1" destOrd="0" parTransId="{F57D6ECB-D242-4F4D-B3F2-8F04EAE78CAF}" sibTransId="{467F4948-2189-4222-8C4B-AB07642AAA12}"/>
    <dgm:cxn modelId="{5F6FCC7F-C9CE-4D71-89EB-DBA5FC70B233}" type="presOf" srcId="{AF715718-3118-4764-8014-26D7674BF487}" destId="{F503B643-1A2D-41CE-BBFE-D75F80FE89EA}" srcOrd="0" destOrd="0" presId="urn:microsoft.com/office/officeart/2005/8/layout/orgChart1"/>
    <dgm:cxn modelId="{B1772448-BD82-4DA9-9F62-3F8FE92E5A26}" type="presOf" srcId="{0E1D1D53-2A44-402A-AD94-71783A06C34E}" destId="{325AF6F2-E8C4-4D3D-820D-37273FEBF49C}" srcOrd="0" destOrd="0" presId="urn:microsoft.com/office/officeart/2005/8/layout/orgChart1"/>
    <dgm:cxn modelId="{97E9B808-3376-466D-84D1-A6CD0ABF594A}" type="presOf" srcId="{1A88C727-3A65-4A4B-9FBF-5D0FB0906B5B}" destId="{6A744953-AD8B-4324-8914-530663F6CAD0}" srcOrd="0" destOrd="0" presId="urn:microsoft.com/office/officeart/2005/8/layout/orgChart1"/>
    <dgm:cxn modelId="{1B81A555-80E2-4A3A-9DF4-8FDAC744C02D}" srcId="{F2BF4A3E-3105-4063-91D8-DCBAACD3088D}" destId="{D37BC275-641A-498C-9105-F37AB6C13AF0}" srcOrd="0" destOrd="0" parTransId="{7EDC44F9-C871-41AE-8B8F-C480BE15F9D2}" sibTransId="{BBD105A8-564F-469B-8B82-92D2921C0D7B}"/>
    <dgm:cxn modelId="{C90BE768-1B16-45BD-B1A9-C839BBA07DA4}" type="presOf" srcId="{1A88C727-3A65-4A4B-9FBF-5D0FB0906B5B}" destId="{36C83F12-F972-4A52-9FBC-663FB3DDDDB1}" srcOrd="1" destOrd="0" presId="urn:microsoft.com/office/officeart/2005/8/layout/orgChart1"/>
    <dgm:cxn modelId="{4CE89652-9CE7-4390-AA08-6E53D9FE4422}" type="presOf" srcId="{79291C82-34F2-4777-ABA4-1581B7C30300}" destId="{7BA70D75-9B04-44C1-95B9-CB141AB3B311}" srcOrd="0" destOrd="0" presId="urn:microsoft.com/office/officeart/2005/8/layout/orgChart1"/>
    <dgm:cxn modelId="{3075B0C8-ACF4-4B2A-91CB-5BF0BA49AB90}" type="presOf" srcId="{F57D6ECB-D242-4F4D-B3F2-8F04EAE78CAF}" destId="{CE401892-4D58-412E-9A19-DFE7552975C0}" srcOrd="0" destOrd="0" presId="urn:microsoft.com/office/officeart/2005/8/layout/orgChart1"/>
    <dgm:cxn modelId="{E8AA4934-8CC6-442C-97CC-0F075AACF29C}" type="presOf" srcId="{0E1D1D53-2A44-402A-AD94-71783A06C34E}" destId="{FA77F6E8-EBBF-4B05-99A3-C8FB55D8F9C7}" srcOrd="1" destOrd="0" presId="urn:microsoft.com/office/officeart/2005/8/layout/orgChart1"/>
    <dgm:cxn modelId="{965B5122-41B3-4F54-ADC0-920AD291B85C}" srcId="{D37BC275-641A-498C-9105-F37AB6C13AF0}" destId="{0E1D1D53-2A44-402A-AD94-71783A06C34E}" srcOrd="0" destOrd="0" parTransId="{9728783F-CB86-4D7C-8269-DD9BBE0F7F99}" sibTransId="{1A7A1104-45CD-41D6-8DB0-986D9D121A6D}"/>
    <dgm:cxn modelId="{96D81A49-7FE8-49C5-BE8A-691AD8FF954F}" srcId="{D37BC275-641A-498C-9105-F37AB6C13AF0}" destId="{1A88C727-3A65-4A4B-9FBF-5D0FB0906B5B}" srcOrd="2" destOrd="0" parTransId="{79291C82-34F2-4777-ABA4-1581B7C30300}" sibTransId="{8871552E-2196-4514-ABF2-9A5ED493FC4C}"/>
    <dgm:cxn modelId="{96355F03-A614-4F91-805F-310A6C2D43B8}" type="presOf" srcId="{F2BF4A3E-3105-4063-91D8-DCBAACD3088D}" destId="{D1D1E19F-3E17-4A5C-9DA7-0E902246390D}" srcOrd="0" destOrd="0" presId="urn:microsoft.com/office/officeart/2005/8/layout/orgChart1"/>
    <dgm:cxn modelId="{2F7C17D7-227B-4C3C-BC82-B7FC1A67E3B0}" type="presOf" srcId="{D37BC275-641A-498C-9105-F37AB6C13AF0}" destId="{DFDA3B1A-8928-49BE-987D-89CD1487B97E}" srcOrd="0" destOrd="0" presId="urn:microsoft.com/office/officeart/2005/8/layout/orgChart1"/>
    <dgm:cxn modelId="{88DCFA0A-4A60-4EC4-9E01-9172A751FD52}" type="presOf" srcId="{D37BC275-641A-498C-9105-F37AB6C13AF0}" destId="{A6FC452A-7524-4524-B0EB-7ED1A9693D6E}" srcOrd="1" destOrd="0" presId="urn:microsoft.com/office/officeart/2005/8/layout/orgChart1"/>
    <dgm:cxn modelId="{7B2CDF5A-943F-495C-84D0-4859513A090A}" type="presOf" srcId="{9728783F-CB86-4D7C-8269-DD9BBE0F7F99}" destId="{741BFA63-1E83-4AF6-81DB-28441EFBA721}" srcOrd="0" destOrd="0" presId="urn:microsoft.com/office/officeart/2005/8/layout/orgChart1"/>
    <dgm:cxn modelId="{CE6DD503-3202-4B4A-A277-00202581C249}" type="presOf" srcId="{AF715718-3118-4764-8014-26D7674BF487}" destId="{B735836D-6CD5-473C-98A3-E7C26B3B83A4}" srcOrd="1" destOrd="0" presId="urn:microsoft.com/office/officeart/2005/8/layout/orgChart1"/>
    <dgm:cxn modelId="{437B500E-C51B-45BE-8620-26F200AD0B72}" type="presParOf" srcId="{D1D1E19F-3E17-4A5C-9DA7-0E902246390D}" destId="{80588063-59C0-44AF-83D4-5A29ED3B1078}" srcOrd="0" destOrd="0" presId="urn:microsoft.com/office/officeart/2005/8/layout/orgChart1"/>
    <dgm:cxn modelId="{4AA7E0A2-2EB7-4E08-A605-ABFC642CD3FA}" type="presParOf" srcId="{80588063-59C0-44AF-83D4-5A29ED3B1078}" destId="{2C8FDE37-EBB4-4B71-8D40-171896AADD85}" srcOrd="0" destOrd="0" presId="urn:microsoft.com/office/officeart/2005/8/layout/orgChart1"/>
    <dgm:cxn modelId="{D54B857E-1EDE-4C0E-BE57-AB7422387CEC}" type="presParOf" srcId="{2C8FDE37-EBB4-4B71-8D40-171896AADD85}" destId="{DFDA3B1A-8928-49BE-987D-89CD1487B97E}" srcOrd="0" destOrd="0" presId="urn:microsoft.com/office/officeart/2005/8/layout/orgChart1"/>
    <dgm:cxn modelId="{EBD2A73C-2F3E-46FB-BC13-37367BCEBB92}" type="presParOf" srcId="{2C8FDE37-EBB4-4B71-8D40-171896AADD85}" destId="{A6FC452A-7524-4524-B0EB-7ED1A9693D6E}" srcOrd="1" destOrd="0" presId="urn:microsoft.com/office/officeart/2005/8/layout/orgChart1"/>
    <dgm:cxn modelId="{63873656-1C3B-46C5-886F-6ED47FAEBA4A}" type="presParOf" srcId="{80588063-59C0-44AF-83D4-5A29ED3B1078}" destId="{9336120C-63D8-4641-BCF4-555815F3BB41}" srcOrd="1" destOrd="0" presId="urn:microsoft.com/office/officeart/2005/8/layout/orgChart1"/>
    <dgm:cxn modelId="{4B6DC257-914A-4325-8178-6CC8DC0A6B26}" type="presParOf" srcId="{9336120C-63D8-4641-BCF4-555815F3BB41}" destId="{741BFA63-1E83-4AF6-81DB-28441EFBA721}" srcOrd="0" destOrd="0" presId="urn:microsoft.com/office/officeart/2005/8/layout/orgChart1"/>
    <dgm:cxn modelId="{D0C80A0F-F83A-469D-B296-5BC46917B403}" type="presParOf" srcId="{9336120C-63D8-4641-BCF4-555815F3BB41}" destId="{3C868693-846B-42F2-BAE0-A16FC2715B2D}" srcOrd="1" destOrd="0" presId="urn:microsoft.com/office/officeart/2005/8/layout/orgChart1"/>
    <dgm:cxn modelId="{A3FE9C3B-B3A0-486E-90A3-0F2ABFD486ED}" type="presParOf" srcId="{3C868693-846B-42F2-BAE0-A16FC2715B2D}" destId="{D3B8B39D-E670-4929-8D36-FBB3793AD7AB}" srcOrd="0" destOrd="0" presId="urn:microsoft.com/office/officeart/2005/8/layout/orgChart1"/>
    <dgm:cxn modelId="{DF108EA6-FB40-4C2F-9FC4-F2140617B240}" type="presParOf" srcId="{D3B8B39D-E670-4929-8D36-FBB3793AD7AB}" destId="{325AF6F2-E8C4-4D3D-820D-37273FEBF49C}" srcOrd="0" destOrd="0" presId="urn:microsoft.com/office/officeart/2005/8/layout/orgChart1"/>
    <dgm:cxn modelId="{C4FBAE21-C854-4BC8-9D72-0695905DF52B}" type="presParOf" srcId="{D3B8B39D-E670-4929-8D36-FBB3793AD7AB}" destId="{FA77F6E8-EBBF-4B05-99A3-C8FB55D8F9C7}" srcOrd="1" destOrd="0" presId="urn:microsoft.com/office/officeart/2005/8/layout/orgChart1"/>
    <dgm:cxn modelId="{3DE334E1-96AB-4CAF-B61C-1EC6EC6ADC86}" type="presParOf" srcId="{3C868693-846B-42F2-BAE0-A16FC2715B2D}" destId="{1663019D-4DA4-437E-B732-EFF3E147D7BE}" srcOrd="1" destOrd="0" presId="urn:microsoft.com/office/officeart/2005/8/layout/orgChart1"/>
    <dgm:cxn modelId="{28A13E8A-01BD-48DD-831E-273319FC0F14}" type="presParOf" srcId="{3C868693-846B-42F2-BAE0-A16FC2715B2D}" destId="{4A43FA74-76F5-4154-A3D7-C8C977BAD7A9}" srcOrd="2" destOrd="0" presId="urn:microsoft.com/office/officeart/2005/8/layout/orgChart1"/>
    <dgm:cxn modelId="{6A4A9870-5A17-494B-977C-C912D366A6A8}" type="presParOf" srcId="{9336120C-63D8-4641-BCF4-555815F3BB41}" destId="{CE401892-4D58-412E-9A19-DFE7552975C0}" srcOrd="2" destOrd="0" presId="urn:microsoft.com/office/officeart/2005/8/layout/orgChart1"/>
    <dgm:cxn modelId="{2F40D093-B1CA-48D8-8AF2-1F08BEB9DF59}" type="presParOf" srcId="{9336120C-63D8-4641-BCF4-555815F3BB41}" destId="{6FAAAA34-6837-4B1B-A6B3-6BC298B25BE0}" srcOrd="3" destOrd="0" presId="urn:microsoft.com/office/officeart/2005/8/layout/orgChart1"/>
    <dgm:cxn modelId="{9A192C4D-FD15-487D-B12F-C8112DF5D467}" type="presParOf" srcId="{6FAAAA34-6837-4B1B-A6B3-6BC298B25BE0}" destId="{6DD43BB1-ACF0-42BE-8AC2-CF6B6D78758C}" srcOrd="0" destOrd="0" presId="urn:microsoft.com/office/officeart/2005/8/layout/orgChart1"/>
    <dgm:cxn modelId="{20C6CDE3-F15C-4CBC-B587-42071FDF1A89}" type="presParOf" srcId="{6DD43BB1-ACF0-42BE-8AC2-CF6B6D78758C}" destId="{F503B643-1A2D-41CE-BBFE-D75F80FE89EA}" srcOrd="0" destOrd="0" presId="urn:microsoft.com/office/officeart/2005/8/layout/orgChart1"/>
    <dgm:cxn modelId="{86993755-C89C-41C2-93EE-1245F7B14324}" type="presParOf" srcId="{6DD43BB1-ACF0-42BE-8AC2-CF6B6D78758C}" destId="{B735836D-6CD5-473C-98A3-E7C26B3B83A4}" srcOrd="1" destOrd="0" presId="urn:microsoft.com/office/officeart/2005/8/layout/orgChart1"/>
    <dgm:cxn modelId="{C55EA9D8-E04B-41F5-8E36-367B03D10C21}" type="presParOf" srcId="{6FAAAA34-6837-4B1B-A6B3-6BC298B25BE0}" destId="{267510D3-FECD-4B65-9164-DDA4A6388116}" srcOrd="1" destOrd="0" presId="urn:microsoft.com/office/officeart/2005/8/layout/orgChart1"/>
    <dgm:cxn modelId="{486A660A-ACB1-48F7-9A95-3AACA1CB8FA1}" type="presParOf" srcId="{6FAAAA34-6837-4B1B-A6B3-6BC298B25BE0}" destId="{4488FDE9-6914-478A-8BF0-5DA72631F424}" srcOrd="2" destOrd="0" presId="urn:microsoft.com/office/officeart/2005/8/layout/orgChart1"/>
    <dgm:cxn modelId="{EE5C5F95-ABE7-4871-BCC3-6D4021A665CA}" type="presParOf" srcId="{9336120C-63D8-4641-BCF4-555815F3BB41}" destId="{7BA70D75-9B04-44C1-95B9-CB141AB3B311}" srcOrd="4" destOrd="0" presId="urn:microsoft.com/office/officeart/2005/8/layout/orgChart1"/>
    <dgm:cxn modelId="{E1F78415-AECD-4EBC-8B70-0816D8CF760B}" type="presParOf" srcId="{9336120C-63D8-4641-BCF4-555815F3BB41}" destId="{B4B64837-64CB-46F7-A185-6DDEE77F2E33}" srcOrd="5" destOrd="0" presId="urn:microsoft.com/office/officeart/2005/8/layout/orgChart1"/>
    <dgm:cxn modelId="{BD2904A6-B07D-43CC-8F52-1B3E3CD65E5E}" type="presParOf" srcId="{B4B64837-64CB-46F7-A185-6DDEE77F2E33}" destId="{77049CFA-C0FB-495B-B86D-D579D3A7A8F3}" srcOrd="0" destOrd="0" presId="urn:microsoft.com/office/officeart/2005/8/layout/orgChart1"/>
    <dgm:cxn modelId="{2EDF5CC3-764F-4CB6-9515-BFCED19A0506}" type="presParOf" srcId="{77049CFA-C0FB-495B-B86D-D579D3A7A8F3}" destId="{6A744953-AD8B-4324-8914-530663F6CAD0}" srcOrd="0" destOrd="0" presId="urn:microsoft.com/office/officeart/2005/8/layout/orgChart1"/>
    <dgm:cxn modelId="{CF2437D4-7FEE-4F7E-A39D-0F01B7C58C5C}" type="presParOf" srcId="{77049CFA-C0FB-495B-B86D-D579D3A7A8F3}" destId="{36C83F12-F972-4A52-9FBC-663FB3DDDDB1}" srcOrd="1" destOrd="0" presId="urn:microsoft.com/office/officeart/2005/8/layout/orgChart1"/>
    <dgm:cxn modelId="{144D76EE-294E-4A89-BC4F-CA07456E0BA3}" type="presParOf" srcId="{B4B64837-64CB-46F7-A185-6DDEE77F2E33}" destId="{BB871591-BB65-4E15-AFCB-7CA554F77B8A}" srcOrd="1" destOrd="0" presId="urn:microsoft.com/office/officeart/2005/8/layout/orgChart1"/>
    <dgm:cxn modelId="{A4B6E957-E7CC-492D-B298-B36DC0DDFC7C}" type="presParOf" srcId="{B4B64837-64CB-46F7-A185-6DDEE77F2E33}" destId="{6DF88AED-8D62-43A1-B3B3-EC63E6E33FB8}" srcOrd="2" destOrd="0" presId="urn:microsoft.com/office/officeart/2005/8/layout/orgChart1"/>
    <dgm:cxn modelId="{83841A64-C0B6-4D52-80D8-2034E9A8D5F8}" type="presParOf" srcId="{80588063-59C0-44AF-83D4-5A29ED3B1078}" destId="{1710D48C-E250-4D10-9F4F-1E82A5BE45F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181B24-2977-49E5-8B53-37A8C1D5012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C98545F-0B12-4933-979B-F6F5C9C20BDE}">
      <dgm:prSet phldrT="[Text]" custT="1"/>
      <dgm:spPr>
        <a:solidFill>
          <a:schemeClr val="accent6"/>
        </a:solidFill>
        <a:ln>
          <a:solidFill>
            <a:schemeClr val="accent6">
              <a:lumMod val="50000"/>
            </a:schemeClr>
          </a:solidFill>
        </a:ln>
      </dgm:spPr>
      <dgm:t>
        <a:bodyPr/>
        <a:lstStyle/>
        <a:p>
          <a:r>
            <a:rPr lang="en-US" sz="1800" b="1" dirty="0" smtClean="0">
              <a:solidFill>
                <a:schemeClr val="tx1">
                  <a:lumMod val="90000"/>
                  <a:lumOff val="10000"/>
                </a:schemeClr>
              </a:solidFill>
              <a:latin typeface="+mj-lt"/>
            </a:rPr>
            <a:t>Nursing &amp; Residential care</a:t>
          </a:r>
          <a:endParaRPr lang="en-US" sz="1800" b="1" dirty="0">
            <a:solidFill>
              <a:schemeClr val="tx1">
                <a:lumMod val="90000"/>
                <a:lumOff val="10000"/>
              </a:schemeClr>
            </a:solidFill>
            <a:latin typeface="+mj-lt"/>
          </a:endParaRPr>
        </a:p>
      </dgm:t>
    </dgm:pt>
    <dgm:pt modelId="{EA86B5D1-A5E5-4A18-BE4D-CD73DE9D87FC}" type="parTrans" cxnId="{D500752C-B150-48E0-B4E3-9A71E3CC035B}">
      <dgm:prSet/>
      <dgm:spPr/>
      <dgm:t>
        <a:bodyPr/>
        <a:lstStyle/>
        <a:p>
          <a:endParaRPr lang="en-US">
            <a:latin typeface="+mj-lt"/>
          </a:endParaRPr>
        </a:p>
      </dgm:t>
    </dgm:pt>
    <dgm:pt modelId="{41D7901D-E813-4154-9D2E-BCC63554D40C}" type="sibTrans" cxnId="{D500752C-B150-48E0-B4E3-9A71E3CC035B}">
      <dgm:prSet/>
      <dgm:spPr/>
      <dgm:t>
        <a:bodyPr/>
        <a:lstStyle/>
        <a:p>
          <a:endParaRPr lang="en-US">
            <a:latin typeface="+mj-lt"/>
          </a:endParaRPr>
        </a:p>
      </dgm:t>
    </dgm:pt>
    <dgm:pt modelId="{9B5DE350-C31C-4D33-801B-99462486C420}">
      <dgm:prSet phldrT="[Text]" custT="1"/>
      <dgm:spPr/>
      <dgm:t>
        <a:bodyPr/>
        <a:lstStyle/>
        <a:p>
          <a:r>
            <a:rPr lang="en-US" sz="1600" dirty="0" smtClean="0">
              <a:solidFill>
                <a:schemeClr val="tx1">
                  <a:lumMod val="90000"/>
                  <a:lumOff val="10000"/>
                </a:schemeClr>
              </a:solidFill>
              <a:latin typeface="+mj-lt"/>
            </a:rPr>
            <a:t>Nursing Care</a:t>
          </a:r>
          <a:endParaRPr lang="en-US" sz="1600" dirty="0">
            <a:solidFill>
              <a:schemeClr val="tx1">
                <a:lumMod val="90000"/>
                <a:lumOff val="10000"/>
              </a:schemeClr>
            </a:solidFill>
            <a:latin typeface="+mj-lt"/>
          </a:endParaRPr>
        </a:p>
      </dgm:t>
    </dgm:pt>
    <dgm:pt modelId="{3AF47CDF-BAC3-46B7-9602-62A9D8A9F805}" type="parTrans" cxnId="{46CB26CE-5748-450D-B2C6-F97DB706CB1E}">
      <dgm:prSet/>
      <dgm:spPr/>
      <dgm:t>
        <a:bodyPr/>
        <a:lstStyle/>
        <a:p>
          <a:endParaRPr lang="en-US">
            <a:latin typeface="+mj-lt"/>
          </a:endParaRPr>
        </a:p>
      </dgm:t>
    </dgm:pt>
    <dgm:pt modelId="{E0865FA0-B5E0-49E0-AA26-1D6AC895AE13}" type="sibTrans" cxnId="{46CB26CE-5748-450D-B2C6-F97DB706CB1E}">
      <dgm:prSet/>
      <dgm:spPr/>
      <dgm:t>
        <a:bodyPr/>
        <a:lstStyle/>
        <a:p>
          <a:endParaRPr lang="en-US">
            <a:latin typeface="+mj-lt"/>
          </a:endParaRPr>
        </a:p>
      </dgm:t>
    </dgm:pt>
    <dgm:pt modelId="{614AF90C-80BA-4E95-B52F-61F23831A790}">
      <dgm:prSet phldrT="[Text]" custT="1"/>
      <dgm:spPr/>
      <dgm:t>
        <a:bodyPr/>
        <a:lstStyle/>
        <a:p>
          <a:r>
            <a:rPr lang="en-US" sz="1600" dirty="0" smtClean="0">
              <a:solidFill>
                <a:schemeClr val="tx1">
                  <a:lumMod val="90000"/>
                  <a:lumOff val="10000"/>
                </a:schemeClr>
              </a:solidFill>
              <a:latin typeface="+mj-lt"/>
            </a:rPr>
            <a:t>Mental Care</a:t>
          </a:r>
          <a:endParaRPr lang="en-US" sz="1600" dirty="0">
            <a:solidFill>
              <a:schemeClr val="tx1">
                <a:lumMod val="90000"/>
                <a:lumOff val="10000"/>
              </a:schemeClr>
            </a:solidFill>
            <a:latin typeface="+mj-lt"/>
          </a:endParaRPr>
        </a:p>
      </dgm:t>
    </dgm:pt>
    <dgm:pt modelId="{96732A2E-145D-4674-A991-71E5DA71C6A2}" type="parTrans" cxnId="{2F5A660F-691D-4D5A-8F35-C1F9D01CE38C}">
      <dgm:prSet/>
      <dgm:spPr/>
      <dgm:t>
        <a:bodyPr/>
        <a:lstStyle/>
        <a:p>
          <a:endParaRPr lang="en-US">
            <a:latin typeface="+mj-lt"/>
          </a:endParaRPr>
        </a:p>
      </dgm:t>
    </dgm:pt>
    <dgm:pt modelId="{319111EE-4718-4909-96A0-EA9915F7505F}" type="sibTrans" cxnId="{2F5A660F-691D-4D5A-8F35-C1F9D01CE38C}">
      <dgm:prSet/>
      <dgm:spPr/>
      <dgm:t>
        <a:bodyPr/>
        <a:lstStyle/>
        <a:p>
          <a:endParaRPr lang="en-US">
            <a:latin typeface="+mj-lt"/>
          </a:endParaRPr>
        </a:p>
      </dgm:t>
    </dgm:pt>
    <dgm:pt modelId="{EF4C8E53-2B4F-46E8-AB09-E4B7BF61A310}">
      <dgm:prSet phldrT="[Text]" custT="1"/>
      <dgm:spPr/>
      <dgm:t>
        <a:bodyPr/>
        <a:lstStyle/>
        <a:p>
          <a:r>
            <a:rPr lang="en-US" sz="1600" dirty="0" smtClean="0">
              <a:solidFill>
                <a:schemeClr val="tx1">
                  <a:lumMod val="90000"/>
                  <a:lumOff val="10000"/>
                </a:schemeClr>
              </a:solidFill>
              <a:latin typeface="+mj-lt"/>
            </a:rPr>
            <a:t>Elderly Care</a:t>
          </a:r>
          <a:endParaRPr lang="en-US" sz="1600" dirty="0">
            <a:solidFill>
              <a:schemeClr val="tx1">
                <a:lumMod val="90000"/>
                <a:lumOff val="10000"/>
              </a:schemeClr>
            </a:solidFill>
            <a:latin typeface="+mj-lt"/>
          </a:endParaRPr>
        </a:p>
      </dgm:t>
    </dgm:pt>
    <dgm:pt modelId="{0A81B7EE-6B1A-4DD7-970B-08BF95C6094B}" type="parTrans" cxnId="{913C141B-19C4-427B-BF96-6EAD598C2E28}">
      <dgm:prSet/>
      <dgm:spPr/>
      <dgm:t>
        <a:bodyPr/>
        <a:lstStyle/>
        <a:p>
          <a:endParaRPr lang="en-US">
            <a:latin typeface="+mj-lt"/>
          </a:endParaRPr>
        </a:p>
      </dgm:t>
    </dgm:pt>
    <dgm:pt modelId="{C4D99E75-9C68-4781-8FCE-B582B14772C3}" type="sibTrans" cxnId="{913C141B-19C4-427B-BF96-6EAD598C2E28}">
      <dgm:prSet/>
      <dgm:spPr/>
      <dgm:t>
        <a:bodyPr/>
        <a:lstStyle/>
        <a:p>
          <a:endParaRPr lang="en-US">
            <a:latin typeface="+mj-lt"/>
          </a:endParaRPr>
        </a:p>
      </dgm:t>
    </dgm:pt>
    <dgm:pt modelId="{B2F565DD-5C00-42A0-947A-235E11296838}" type="pres">
      <dgm:prSet presAssocID="{55181B24-2977-49E5-8B53-37A8C1D50125}" presName="hierChild1" presStyleCnt="0">
        <dgm:presLayoutVars>
          <dgm:orgChart val="1"/>
          <dgm:chPref val="1"/>
          <dgm:dir/>
          <dgm:animOne val="branch"/>
          <dgm:animLvl val="lvl"/>
          <dgm:resizeHandles/>
        </dgm:presLayoutVars>
      </dgm:prSet>
      <dgm:spPr/>
      <dgm:t>
        <a:bodyPr/>
        <a:lstStyle/>
        <a:p>
          <a:endParaRPr lang="en-US"/>
        </a:p>
      </dgm:t>
    </dgm:pt>
    <dgm:pt modelId="{CB794DAF-2B6F-4440-93AC-198B9F1DEA9E}" type="pres">
      <dgm:prSet presAssocID="{7C98545F-0B12-4933-979B-F6F5C9C20BDE}" presName="hierRoot1" presStyleCnt="0">
        <dgm:presLayoutVars>
          <dgm:hierBranch val="init"/>
        </dgm:presLayoutVars>
      </dgm:prSet>
      <dgm:spPr/>
      <dgm:t>
        <a:bodyPr/>
        <a:lstStyle/>
        <a:p>
          <a:endParaRPr lang="en-US"/>
        </a:p>
      </dgm:t>
    </dgm:pt>
    <dgm:pt modelId="{6B0B19C4-3734-45C1-8A75-D9227728CE21}" type="pres">
      <dgm:prSet presAssocID="{7C98545F-0B12-4933-979B-F6F5C9C20BDE}" presName="rootComposite1" presStyleCnt="0"/>
      <dgm:spPr/>
      <dgm:t>
        <a:bodyPr/>
        <a:lstStyle/>
        <a:p>
          <a:endParaRPr lang="en-US"/>
        </a:p>
      </dgm:t>
    </dgm:pt>
    <dgm:pt modelId="{BEBF76A5-C7EE-42DD-8FF0-4FCE48969EAC}" type="pres">
      <dgm:prSet presAssocID="{7C98545F-0B12-4933-979B-F6F5C9C20BDE}" presName="rootText1" presStyleLbl="node0" presStyleIdx="0" presStyleCnt="1" custLinFactNeighborX="-1081">
        <dgm:presLayoutVars>
          <dgm:chPref val="3"/>
        </dgm:presLayoutVars>
      </dgm:prSet>
      <dgm:spPr/>
      <dgm:t>
        <a:bodyPr/>
        <a:lstStyle/>
        <a:p>
          <a:endParaRPr lang="en-US"/>
        </a:p>
      </dgm:t>
    </dgm:pt>
    <dgm:pt modelId="{22F953CF-CB36-4A6B-921D-0AA8FDE249FD}" type="pres">
      <dgm:prSet presAssocID="{7C98545F-0B12-4933-979B-F6F5C9C20BDE}" presName="rootConnector1" presStyleLbl="node1" presStyleIdx="0" presStyleCnt="0"/>
      <dgm:spPr/>
      <dgm:t>
        <a:bodyPr/>
        <a:lstStyle/>
        <a:p>
          <a:endParaRPr lang="en-US"/>
        </a:p>
      </dgm:t>
    </dgm:pt>
    <dgm:pt modelId="{6F98354D-04B8-4A1E-8951-9D9AB60F7255}" type="pres">
      <dgm:prSet presAssocID="{7C98545F-0B12-4933-979B-F6F5C9C20BDE}" presName="hierChild2" presStyleCnt="0"/>
      <dgm:spPr/>
      <dgm:t>
        <a:bodyPr/>
        <a:lstStyle/>
        <a:p>
          <a:endParaRPr lang="en-US"/>
        </a:p>
      </dgm:t>
    </dgm:pt>
    <dgm:pt modelId="{9E711EB1-083C-4FD9-9AD6-B82679F86351}" type="pres">
      <dgm:prSet presAssocID="{3AF47CDF-BAC3-46B7-9602-62A9D8A9F805}" presName="Name37" presStyleLbl="parChTrans1D2" presStyleIdx="0" presStyleCnt="3"/>
      <dgm:spPr/>
      <dgm:t>
        <a:bodyPr/>
        <a:lstStyle/>
        <a:p>
          <a:endParaRPr lang="en-US"/>
        </a:p>
      </dgm:t>
    </dgm:pt>
    <dgm:pt modelId="{18C0713E-550C-4F0B-A018-D70B807CF2EF}" type="pres">
      <dgm:prSet presAssocID="{9B5DE350-C31C-4D33-801B-99462486C420}" presName="hierRoot2" presStyleCnt="0">
        <dgm:presLayoutVars>
          <dgm:hierBranch val="init"/>
        </dgm:presLayoutVars>
      </dgm:prSet>
      <dgm:spPr/>
      <dgm:t>
        <a:bodyPr/>
        <a:lstStyle/>
        <a:p>
          <a:endParaRPr lang="en-US"/>
        </a:p>
      </dgm:t>
    </dgm:pt>
    <dgm:pt modelId="{AA0CC0B7-14CE-4DEB-8676-58E77AFBF649}" type="pres">
      <dgm:prSet presAssocID="{9B5DE350-C31C-4D33-801B-99462486C420}" presName="rootComposite" presStyleCnt="0"/>
      <dgm:spPr/>
      <dgm:t>
        <a:bodyPr/>
        <a:lstStyle/>
        <a:p>
          <a:endParaRPr lang="en-US"/>
        </a:p>
      </dgm:t>
    </dgm:pt>
    <dgm:pt modelId="{934E5523-F5B9-4E35-8F07-83C0DA769BA7}" type="pres">
      <dgm:prSet presAssocID="{9B5DE350-C31C-4D33-801B-99462486C420}" presName="rootText" presStyleLbl="node2" presStyleIdx="0" presStyleCnt="3" custLinFactNeighborX="-1081">
        <dgm:presLayoutVars>
          <dgm:chPref val="3"/>
        </dgm:presLayoutVars>
      </dgm:prSet>
      <dgm:spPr/>
      <dgm:t>
        <a:bodyPr/>
        <a:lstStyle/>
        <a:p>
          <a:endParaRPr lang="en-US"/>
        </a:p>
      </dgm:t>
    </dgm:pt>
    <dgm:pt modelId="{270E315E-97D2-4956-9645-34235BC7603D}" type="pres">
      <dgm:prSet presAssocID="{9B5DE350-C31C-4D33-801B-99462486C420}" presName="rootConnector" presStyleLbl="node2" presStyleIdx="0" presStyleCnt="3"/>
      <dgm:spPr/>
      <dgm:t>
        <a:bodyPr/>
        <a:lstStyle/>
        <a:p>
          <a:endParaRPr lang="en-US"/>
        </a:p>
      </dgm:t>
    </dgm:pt>
    <dgm:pt modelId="{552A997A-EDD7-4BCE-B336-1DA6AF04FF4B}" type="pres">
      <dgm:prSet presAssocID="{9B5DE350-C31C-4D33-801B-99462486C420}" presName="hierChild4" presStyleCnt="0"/>
      <dgm:spPr/>
      <dgm:t>
        <a:bodyPr/>
        <a:lstStyle/>
        <a:p>
          <a:endParaRPr lang="en-US"/>
        </a:p>
      </dgm:t>
    </dgm:pt>
    <dgm:pt modelId="{B9A49CE4-253C-44A0-9B38-A98AC3CAA0A3}" type="pres">
      <dgm:prSet presAssocID="{9B5DE350-C31C-4D33-801B-99462486C420}" presName="hierChild5" presStyleCnt="0"/>
      <dgm:spPr/>
      <dgm:t>
        <a:bodyPr/>
        <a:lstStyle/>
        <a:p>
          <a:endParaRPr lang="en-US"/>
        </a:p>
      </dgm:t>
    </dgm:pt>
    <dgm:pt modelId="{9399375A-A2A0-41AF-9D67-552A23B57373}" type="pres">
      <dgm:prSet presAssocID="{96732A2E-145D-4674-A991-71E5DA71C6A2}" presName="Name37" presStyleLbl="parChTrans1D2" presStyleIdx="1" presStyleCnt="3"/>
      <dgm:spPr/>
      <dgm:t>
        <a:bodyPr/>
        <a:lstStyle/>
        <a:p>
          <a:endParaRPr lang="en-US"/>
        </a:p>
      </dgm:t>
    </dgm:pt>
    <dgm:pt modelId="{7A5DD268-1E9F-407B-83B2-2C629FE5E6DC}" type="pres">
      <dgm:prSet presAssocID="{614AF90C-80BA-4E95-B52F-61F23831A790}" presName="hierRoot2" presStyleCnt="0">
        <dgm:presLayoutVars>
          <dgm:hierBranch val="init"/>
        </dgm:presLayoutVars>
      </dgm:prSet>
      <dgm:spPr/>
      <dgm:t>
        <a:bodyPr/>
        <a:lstStyle/>
        <a:p>
          <a:endParaRPr lang="en-US"/>
        </a:p>
      </dgm:t>
    </dgm:pt>
    <dgm:pt modelId="{0EB00E13-9084-41EC-9FFB-4079375C893F}" type="pres">
      <dgm:prSet presAssocID="{614AF90C-80BA-4E95-B52F-61F23831A790}" presName="rootComposite" presStyleCnt="0"/>
      <dgm:spPr/>
      <dgm:t>
        <a:bodyPr/>
        <a:lstStyle/>
        <a:p>
          <a:endParaRPr lang="en-US"/>
        </a:p>
      </dgm:t>
    </dgm:pt>
    <dgm:pt modelId="{E826B327-DD7C-4766-9474-E0206BBC58B6}" type="pres">
      <dgm:prSet presAssocID="{614AF90C-80BA-4E95-B52F-61F23831A790}" presName="rootText" presStyleLbl="node2" presStyleIdx="1" presStyleCnt="3" custLinFactNeighborX="-1081">
        <dgm:presLayoutVars>
          <dgm:chPref val="3"/>
        </dgm:presLayoutVars>
      </dgm:prSet>
      <dgm:spPr/>
      <dgm:t>
        <a:bodyPr/>
        <a:lstStyle/>
        <a:p>
          <a:endParaRPr lang="en-US"/>
        </a:p>
      </dgm:t>
    </dgm:pt>
    <dgm:pt modelId="{E6DE32D2-556E-49A1-9B9C-8F439D12A925}" type="pres">
      <dgm:prSet presAssocID="{614AF90C-80BA-4E95-B52F-61F23831A790}" presName="rootConnector" presStyleLbl="node2" presStyleIdx="1" presStyleCnt="3"/>
      <dgm:spPr/>
      <dgm:t>
        <a:bodyPr/>
        <a:lstStyle/>
        <a:p>
          <a:endParaRPr lang="en-US"/>
        </a:p>
      </dgm:t>
    </dgm:pt>
    <dgm:pt modelId="{94486269-ABA3-4644-956E-A60CDDC96670}" type="pres">
      <dgm:prSet presAssocID="{614AF90C-80BA-4E95-B52F-61F23831A790}" presName="hierChild4" presStyleCnt="0"/>
      <dgm:spPr/>
      <dgm:t>
        <a:bodyPr/>
        <a:lstStyle/>
        <a:p>
          <a:endParaRPr lang="en-US"/>
        </a:p>
      </dgm:t>
    </dgm:pt>
    <dgm:pt modelId="{0D84B253-C69A-4BBD-B7FF-511B00CAE71E}" type="pres">
      <dgm:prSet presAssocID="{614AF90C-80BA-4E95-B52F-61F23831A790}" presName="hierChild5" presStyleCnt="0"/>
      <dgm:spPr/>
      <dgm:t>
        <a:bodyPr/>
        <a:lstStyle/>
        <a:p>
          <a:endParaRPr lang="en-US"/>
        </a:p>
      </dgm:t>
    </dgm:pt>
    <dgm:pt modelId="{AC52F4D2-A024-4F3E-AE10-A92D40C2935E}" type="pres">
      <dgm:prSet presAssocID="{0A81B7EE-6B1A-4DD7-970B-08BF95C6094B}" presName="Name37" presStyleLbl="parChTrans1D2" presStyleIdx="2" presStyleCnt="3"/>
      <dgm:spPr/>
      <dgm:t>
        <a:bodyPr/>
        <a:lstStyle/>
        <a:p>
          <a:endParaRPr lang="en-US"/>
        </a:p>
      </dgm:t>
    </dgm:pt>
    <dgm:pt modelId="{93A17E0C-4715-4A97-848C-76202219C593}" type="pres">
      <dgm:prSet presAssocID="{EF4C8E53-2B4F-46E8-AB09-E4B7BF61A310}" presName="hierRoot2" presStyleCnt="0">
        <dgm:presLayoutVars>
          <dgm:hierBranch val="init"/>
        </dgm:presLayoutVars>
      </dgm:prSet>
      <dgm:spPr/>
      <dgm:t>
        <a:bodyPr/>
        <a:lstStyle/>
        <a:p>
          <a:endParaRPr lang="en-US"/>
        </a:p>
      </dgm:t>
    </dgm:pt>
    <dgm:pt modelId="{CF71AF5A-9BAE-4ECC-99BC-29030200A2E9}" type="pres">
      <dgm:prSet presAssocID="{EF4C8E53-2B4F-46E8-AB09-E4B7BF61A310}" presName="rootComposite" presStyleCnt="0"/>
      <dgm:spPr/>
      <dgm:t>
        <a:bodyPr/>
        <a:lstStyle/>
        <a:p>
          <a:endParaRPr lang="en-US"/>
        </a:p>
      </dgm:t>
    </dgm:pt>
    <dgm:pt modelId="{D9434A97-DBD8-4B99-8189-E63DD0121163}" type="pres">
      <dgm:prSet presAssocID="{EF4C8E53-2B4F-46E8-AB09-E4B7BF61A310}" presName="rootText" presStyleLbl="node2" presStyleIdx="2" presStyleCnt="3" custLinFactNeighborX="-1081">
        <dgm:presLayoutVars>
          <dgm:chPref val="3"/>
        </dgm:presLayoutVars>
      </dgm:prSet>
      <dgm:spPr/>
      <dgm:t>
        <a:bodyPr/>
        <a:lstStyle/>
        <a:p>
          <a:endParaRPr lang="en-US"/>
        </a:p>
      </dgm:t>
    </dgm:pt>
    <dgm:pt modelId="{19A504F4-7CC0-4DCC-AF5D-6A07EC158BA2}" type="pres">
      <dgm:prSet presAssocID="{EF4C8E53-2B4F-46E8-AB09-E4B7BF61A310}" presName="rootConnector" presStyleLbl="node2" presStyleIdx="2" presStyleCnt="3"/>
      <dgm:spPr/>
      <dgm:t>
        <a:bodyPr/>
        <a:lstStyle/>
        <a:p>
          <a:endParaRPr lang="en-US"/>
        </a:p>
      </dgm:t>
    </dgm:pt>
    <dgm:pt modelId="{AE7D63D8-8ADB-4DA9-A402-9EC0A6E71D21}" type="pres">
      <dgm:prSet presAssocID="{EF4C8E53-2B4F-46E8-AB09-E4B7BF61A310}" presName="hierChild4" presStyleCnt="0"/>
      <dgm:spPr/>
      <dgm:t>
        <a:bodyPr/>
        <a:lstStyle/>
        <a:p>
          <a:endParaRPr lang="en-US"/>
        </a:p>
      </dgm:t>
    </dgm:pt>
    <dgm:pt modelId="{7FB5FA4D-6BD6-4AE8-8713-F912B6F84C1E}" type="pres">
      <dgm:prSet presAssocID="{EF4C8E53-2B4F-46E8-AB09-E4B7BF61A310}" presName="hierChild5" presStyleCnt="0"/>
      <dgm:spPr/>
      <dgm:t>
        <a:bodyPr/>
        <a:lstStyle/>
        <a:p>
          <a:endParaRPr lang="en-US"/>
        </a:p>
      </dgm:t>
    </dgm:pt>
    <dgm:pt modelId="{28BC166D-8499-4002-A8B1-74E422DF3646}" type="pres">
      <dgm:prSet presAssocID="{7C98545F-0B12-4933-979B-F6F5C9C20BDE}" presName="hierChild3" presStyleCnt="0"/>
      <dgm:spPr/>
      <dgm:t>
        <a:bodyPr/>
        <a:lstStyle/>
        <a:p>
          <a:endParaRPr lang="en-US"/>
        </a:p>
      </dgm:t>
    </dgm:pt>
  </dgm:ptLst>
  <dgm:cxnLst>
    <dgm:cxn modelId="{860F1F8E-F8FC-46E9-9C75-D3B28AE2D799}" type="presOf" srcId="{EF4C8E53-2B4F-46E8-AB09-E4B7BF61A310}" destId="{D9434A97-DBD8-4B99-8189-E63DD0121163}" srcOrd="0" destOrd="0" presId="urn:microsoft.com/office/officeart/2005/8/layout/orgChart1"/>
    <dgm:cxn modelId="{697A96FC-ECD6-4E40-94F8-E82604307391}" type="presOf" srcId="{9B5DE350-C31C-4D33-801B-99462486C420}" destId="{934E5523-F5B9-4E35-8F07-83C0DA769BA7}" srcOrd="0" destOrd="0" presId="urn:microsoft.com/office/officeart/2005/8/layout/orgChart1"/>
    <dgm:cxn modelId="{514DAB2A-E3B1-412B-98D7-4EB5687F4C75}" type="presOf" srcId="{7C98545F-0B12-4933-979B-F6F5C9C20BDE}" destId="{BEBF76A5-C7EE-42DD-8FF0-4FCE48969EAC}" srcOrd="0" destOrd="0" presId="urn:microsoft.com/office/officeart/2005/8/layout/orgChart1"/>
    <dgm:cxn modelId="{09CA7F65-8908-45E5-ABAB-9D2F8D6FBF93}" type="presOf" srcId="{EF4C8E53-2B4F-46E8-AB09-E4B7BF61A310}" destId="{19A504F4-7CC0-4DCC-AF5D-6A07EC158BA2}" srcOrd="1" destOrd="0" presId="urn:microsoft.com/office/officeart/2005/8/layout/orgChart1"/>
    <dgm:cxn modelId="{7FFD3777-9E9C-40A0-B700-5FB6E231929F}" type="presOf" srcId="{9B5DE350-C31C-4D33-801B-99462486C420}" destId="{270E315E-97D2-4956-9645-34235BC7603D}" srcOrd="1" destOrd="0" presId="urn:microsoft.com/office/officeart/2005/8/layout/orgChart1"/>
    <dgm:cxn modelId="{2C732C06-21F8-4876-AE61-12CD6166854E}" type="presOf" srcId="{0A81B7EE-6B1A-4DD7-970B-08BF95C6094B}" destId="{AC52F4D2-A024-4F3E-AE10-A92D40C2935E}" srcOrd="0" destOrd="0" presId="urn:microsoft.com/office/officeart/2005/8/layout/orgChart1"/>
    <dgm:cxn modelId="{71381DD8-53A6-433A-9520-4866F7919115}" type="presOf" srcId="{614AF90C-80BA-4E95-B52F-61F23831A790}" destId="{E6DE32D2-556E-49A1-9B9C-8F439D12A925}" srcOrd="1" destOrd="0" presId="urn:microsoft.com/office/officeart/2005/8/layout/orgChart1"/>
    <dgm:cxn modelId="{4C49BB77-6AEC-4693-8BF1-076FCF0755CE}" type="presOf" srcId="{3AF47CDF-BAC3-46B7-9602-62A9D8A9F805}" destId="{9E711EB1-083C-4FD9-9AD6-B82679F86351}" srcOrd="0" destOrd="0" presId="urn:microsoft.com/office/officeart/2005/8/layout/orgChart1"/>
    <dgm:cxn modelId="{04EBAACC-1F78-4FEC-9081-029BEB6CF4EF}" type="presOf" srcId="{614AF90C-80BA-4E95-B52F-61F23831A790}" destId="{E826B327-DD7C-4766-9474-E0206BBC58B6}" srcOrd="0" destOrd="0" presId="urn:microsoft.com/office/officeart/2005/8/layout/orgChart1"/>
    <dgm:cxn modelId="{913C141B-19C4-427B-BF96-6EAD598C2E28}" srcId="{7C98545F-0B12-4933-979B-F6F5C9C20BDE}" destId="{EF4C8E53-2B4F-46E8-AB09-E4B7BF61A310}" srcOrd="2" destOrd="0" parTransId="{0A81B7EE-6B1A-4DD7-970B-08BF95C6094B}" sibTransId="{C4D99E75-9C68-4781-8FCE-B582B14772C3}"/>
    <dgm:cxn modelId="{2F5A660F-691D-4D5A-8F35-C1F9D01CE38C}" srcId="{7C98545F-0B12-4933-979B-F6F5C9C20BDE}" destId="{614AF90C-80BA-4E95-B52F-61F23831A790}" srcOrd="1" destOrd="0" parTransId="{96732A2E-145D-4674-A991-71E5DA71C6A2}" sibTransId="{319111EE-4718-4909-96A0-EA9915F7505F}"/>
    <dgm:cxn modelId="{B3EC6804-EE8A-4008-9FBB-2A3E5F5D6F51}" type="presOf" srcId="{7C98545F-0B12-4933-979B-F6F5C9C20BDE}" destId="{22F953CF-CB36-4A6B-921D-0AA8FDE249FD}" srcOrd="1" destOrd="0" presId="urn:microsoft.com/office/officeart/2005/8/layout/orgChart1"/>
    <dgm:cxn modelId="{52428FC2-E8AE-4C22-A65D-8ACEDEC3B851}" type="presOf" srcId="{96732A2E-145D-4674-A991-71E5DA71C6A2}" destId="{9399375A-A2A0-41AF-9D67-552A23B57373}" srcOrd="0" destOrd="0" presId="urn:microsoft.com/office/officeart/2005/8/layout/orgChart1"/>
    <dgm:cxn modelId="{D500752C-B150-48E0-B4E3-9A71E3CC035B}" srcId="{55181B24-2977-49E5-8B53-37A8C1D50125}" destId="{7C98545F-0B12-4933-979B-F6F5C9C20BDE}" srcOrd="0" destOrd="0" parTransId="{EA86B5D1-A5E5-4A18-BE4D-CD73DE9D87FC}" sibTransId="{41D7901D-E813-4154-9D2E-BCC63554D40C}"/>
    <dgm:cxn modelId="{6C1E163A-A41C-4E14-B403-AA567B0A807B}" type="presOf" srcId="{55181B24-2977-49E5-8B53-37A8C1D50125}" destId="{B2F565DD-5C00-42A0-947A-235E11296838}" srcOrd="0" destOrd="0" presId="urn:microsoft.com/office/officeart/2005/8/layout/orgChart1"/>
    <dgm:cxn modelId="{46CB26CE-5748-450D-B2C6-F97DB706CB1E}" srcId="{7C98545F-0B12-4933-979B-F6F5C9C20BDE}" destId="{9B5DE350-C31C-4D33-801B-99462486C420}" srcOrd="0" destOrd="0" parTransId="{3AF47CDF-BAC3-46B7-9602-62A9D8A9F805}" sibTransId="{E0865FA0-B5E0-49E0-AA26-1D6AC895AE13}"/>
    <dgm:cxn modelId="{6699CF7B-E3C9-4A0D-8592-326B608DA94F}" type="presParOf" srcId="{B2F565DD-5C00-42A0-947A-235E11296838}" destId="{CB794DAF-2B6F-4440-93AC-198B9F1DEA9E}" srcOrd="0" destOrd="0" presId="urn:microsoft.com/office/officeart/2005/8/layout/orgChart1"/>
    <dgm:cxn modelId="{7875E930-4A87-4000-89A6-EC5A78455096}" type="presParOf" srcId="{CB794DAF-2B6F-4440-93AC-198B9F1DEA9E}" destId="{6B0B19C4-3734-45C1-8A75-D9227728CE21}" srcOrd="0" destOrd="0" presId="urn:microsoft.com/office/officeart/2005/8/layout/orgChart1"/>
    <dgm:cxn modelId="{95548628-F3AE-4355-A553-A5A1534DFDCE}" type="presParOf" srcId="{6B0B19C4-3734-45C1-8A75-D9227728CE21}" destId="{BEBF76A5-C7EE-42DD-8FF0-4FCE48969EAC}" srcOrd="0" destOrd="0" presId="urn:microsoft.com/office/officeart/2005/8/layout/orgChart1"/>
    <dgm:cxn modelId="{DEC094AE-222B-43EE-B7A8-4D222B3B086D}" type="presParOf" srcId="{6B0B19C4-3734-45C1-8A75-D9227728CE21}" destId="{22F953CF-CB36-4A6B-921D-0AA8FDE249FD}" srcOrd="1" destOrd="0" presId="urn:microsoft.com/office/officeart/2005/8/layout/orgChart1"/>
    <dgm:cxn modelId="{6FCD75CA-F8EB-425C-859E-80BAFE39531D}" type="presParOf" srcId="{CB794DAF-2B6F-4440-93AC-198B9F1DEA9E}" destId="{6F98354D-04B8-4A1E-8951-9D9AB60F7255}" srcOrd="1" destOrd="0" presId="urn:microsoft.com/office/officeart/2005/8/layout/orgChart1"/>
    <dgm:cxn modelId="{210F44C2-1549-4B0E-A7D9-2C424EAE461D}" type="presParOf" srcId="{6F98354D-04B8-4A1E-8951-9D9AB60F7255}" destId="{9E711EB1-083C-4FD9-9AD6-B82679F86351}" srcOrd="0" destOrd="0" presId="urn:microsoft.com/office/officeart/2005/8/layout/orgChart1"/>
    <dgm:cxn modelId="{3EEAA76F-3CDA-43BD-9757-9E9279225562}" type="presParOf" srcId="{6F98354D-04B8-4A1E-8951-9D9AB60F7255}" destId="{18C0713E-550C-4F0B-A018-D70B807CF2EF}" srcOrd="1" destOrd="0" presId="urn:microsoft.com/office/officeart/2005/8/layout/orgChart1"/>
    <dgm:cxn modelId="{4AE27D3E-ADB8-4620-9772-FBEEE20B662D}" type="presParOf" srcId="{18C0713E-550C-4F0B-A018-D70B807CF2EF}" destId="{AA0CC0B7-14CE-4DEB-8676-58E77AFBF649}" srcOrd="0" destOrd="0" presId="urn:microsoft.com/office/officeart/2005/8/layout/orgChart1"/>
    <dgm:cxn modelId="{03D0ECEF-F310-4A7F-97D5-AEE35E424D42}" type="presParOf" srcId="{AA0CC0B7-14CE-4DEB-8676-58E77AFBF649}" destId="{934E5523-F5B9-4E35-8F07-83C0DA769BA7}" srcOrd="0" destOrd="0" presId="urn:microsoft.com/office/officeart/2005/8/layout/orgChart1"/>
    <dgm:cxn modelId="{BB1F67C0-579D-43F0-8599-AD9D52D4F816}" type="presParOf" srcId="{AA0CC0B7-14CE-4DEB-8676-58E77AFBF649}" destId="{270E315E-97D2-4956-9645-34235BC7603D}" srcOrd="1" destOrd="0" presId="urn:microsoft.com/office/officeart/2005/8/layout/orgChart1"/>
    <dgm:cxn modelId="{BB724EB3-F87E-4355-BABE-3415D8D285FC}" type="presParOf" srcId="{18C0713E-550C-4F0B-A018-D70B807CF2EF}" destId="{552A997A-EDD7-4BCE-B336-1DA6AF04FF4B}" srcOrd="1" destOrd="0" presId="urn:microsoft.com/office/officeart/2005/8/layout/orgChart1"/>
    <dgm:cxn modelId="{62463581-9CC8-45D8-81B5-D0CC11BDF664}" type="presParOf" srcId="{18C0713E-550C-4F0B-A018-D70B807CF2EF}" destId="{B9A49CE4-253C-44A0-9B38-A98AC3CAA0A3}" srcOrd="2" destOrd="0" presId="urn:microsoft.com/office/officeart/2005/8/layout/orgChart1"/>
    <dgm:cxn modelId="{89837681-0E3A-4408-A519-CAA8B94AC616}" type="presParOf" srcId="{6F98354D-04B8-4A1E-8951-9D9AB60F7255}" destId="{9399375A-A2A0-41AF-9D67-552A23B57373}" srcOrd="2" destOrd="0" presId="urn:microsoft.com/office/officeart/2005/8/layout/orgChart1"/>
    <dgm:cxn modelId="{B19FAD73-774B-4D01-A2A8-B425C3D6DE8E}" type="presParOf" srcId="{6F98354D-04B8-4A1E-8951-9D9AB60F7255}" destId="{7A5DD268-1E9F-407B-83B2-2C629FE5E6DC}" srcOrd="3" destOrd="0" presId="urn:microsoft.com/office/officeart/2005/8/layout/orgChart1"/>
    <dgm:cxn modelId="{B2CDE574-C643-4FDE-9590-F142729986A7}" type="presParOf" srcId="{7A5DD268-1E9F-407B-83B2-2C629FE5E6DC}" destId="{0EB00E13-9084-41EC-9FFB-4079375C893F}" srcOrd="0" destOrd="0" presId="urn:microsoft.com/office/officeart/2005/8/layout/orgChart1"/>
    <dgm:cxn modelId="{8AC876A6-D770-433E-892B-4483DCD69F62}" type="presParOf" srcId="{0EB00E13-9084-41EC-9FFB-4079375C893F}" destId="{E826B327-DD7C-4766-9474-E0206BBC58B6}" srcOrd="0" destOrd="0" presId="urn:microsoft.com/office/officeart/2005/8/layout/orgChart1"/>
    <dgm:cxn modelId="{6E8A6CE8-FBC9-4799-BB85-A37A409ABC83}" type="presParOf" srcId="{0EB00E13-9084-41EC-9FFB-4079375C893F}" destId="{E6DE32D2-556E-49A1-9B9C-8F439D12A925}" srcOrd="1" destOrd="0" presId="urn:microsoft.com/office/officeart/2005/8/layout/orgChart1"/>
    <dgm:cxn modelId="{D5750EC0-A56E-4B3E-BCC2-34A158C4BCA3}" type="presParOf" srcId="{7A5DD268-1E9F-407B-83B2-2C629FE5E6DC}" destId="{94486269-ABA3-4644-956E-A60CDDC96670}" srcOrd="1" destOrd="0" presId="urn:microsoft.com/office/officeart/2005/8/layout/orgChart1"/>
    <dgm:cxn modelId="{3427CE13-194C-4820-A27B-88E756F91E72}" type="presParOf" srcId="{7A5DD268-1E9F-407B-83B2-2C629FE5E6DC}" destId="{0D84B253-C69A-4BBD-B7FF-511B00CAE71E}" srcOrd="2" destOrd="0" presId="urn:microsoft.com/office/officeart/2005/8/layout/orgChart1"/>
    <dgm:cxn modelId="{4E83742A-1504-4E7D-A8F1-AEC913020B98}" type="presParOf" srcId="{6F98354D-04B8-4A1E-8951-9D9AB60F7255}" destId="{AC52F4D2-A024-4F3E-AE10-A92D40C2935E}" srcOrd="4" destOrd="0" presId="urn:microsoft.com/office/officeart/2005/8/layout/orgChart1"/>
    <dgm:cxn modelId="{2C21B1B8-C155-4520-B4CC-2C910544E06C}" type="presParOf" srcId="{6F98354D-04B8-4A1E-8951-9D9AB60F7255}" destId="{93A17E0C-4715-4A97-848C-76202219C593}" srcOrd="5" destOrd="0" presId="urn:microsoft.com/office/officeart/2005/8/layout/orgChart1"/>
    <dgm:cxn modelId="{3BECBC59-62DA-4400-8403-9F61798AFA62}" type="presParOf" srcId="{93A17E0C-4715-4A97-848C-76202219C593}" destId="{CF71AF5A-9BAE-4ECC-99BC-29030200A2E9}" srcOrd="0" destOrd="0" presId="urn:microsoft.com/office/officeart/2005/8/layout/orgChart1"/>
    <dgm:cxn modelId="{8CA30C47-806E-48FF-8803-4927483D662F}" type="presParOf" srcId="{CF71AF5A-9BAE-4ECC-99BC-29030200A2E9}" destId="{D9434A97-DBD8-4B99-8189-E63DD0121163}" srcOrd="0" destOrd="0" presId="urn:microsoft.com/office/officeart/2005/8/layout/orgChart1"/>
    <dgm:cxn modelId="{8C603E9F-32AE-489F-B84B-4C3878D9A038}" type="presParOf" srcId="{CF71AF5A-9BAE-4ECC-99BC-29030200A2E9}" destId="{19A504F4-7CC0-4DCC-AF5D-6A07EC158BA2}" srcOrd="1" destOrd="0" presId="urn:microsoft.com/office/officeart/2005/8/layout/orgChart1"/>
    <dgm:cxn modelId="{E0FC4439-2484-4087-9AF0-B7DB136E4948}" type="presParOf" srcId="{93A17E0C-4715-4A97-848C-76202219C593}" destId="{AE7D63D8-8ADB-4DA9-A402-9EC0A6E71D21}" srcOrd="1" destOrd="0" presId="urn:microsoft.com/office/officeart/2005/8/layout/orgChart1"/>
    <dgm:cxn modelId="{0A35942A-E32B-476E-B9A6-37D6151E2148}" type="presParOf" srcId="{93A17E0C-4715-4A97-848C-76202219C593}" destId="{7FB5FA4D-6BD6-4AE8-8713-F912B6F84C1E}" srcOrd="2" destOrd="0" presId="urn:microsoft.com/office/officeart/2005/8/layout/orgChart1"/>
    <dgm:cxn modelId="{F23D1E53-9116-4D1F-8E43-AFC97A8EE0D4}" type="presParOf" srcId="{CB794DAF-2B6F-4440-93AC-198B9F1DEA9E}" destId="{28BC166D-8499-4002-A8B1-74E422DF364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181B24-2977-49E5-8B53-37A8C1D5012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C98545F-0B12-4933-979B-F6F5C9C20BDE}">
      <dgm:prSet phldrT="[Text]" custT="1"/>
      <dgm:spPr>
        <a:solidFill>
          <a:schemeClr val="accent6"/>
        </a:solidFill>
        <a:ln>
          <a:solidFill>
            <a:schemeClr val="accent6">
              <a:lumMod val="50000"/>
            </a:schemeClr>
          </a:solidFill>
        </a:ln>
      </dgm:spPr>
      <dgm:t>
        <a:bodyPr/>
        <a:lstStyle/>
        <a:p>
          <a:r>
            <a:rPr lang="en-US" sz="1800" b="1" dirty="0" smtClean="0">
              <a:solidFill>
                <a:schemeClr val="tx1">
                  <a:lumMod val="90000"/>
                  <a:lumOff val="10000"/>
                </a:schemeClr>
              </a:solidFill>
              <a:latin typeface="+mj-lt"/>
            </a:rPr>
            <a:t>Ambulatory Care Services</a:t>
          </a:r>
          <a:endParaRPr lang="en-US" sz="1800" b="1" dirty="0">
            <a:solidFill>
              <a:schemeClr val="tx1">
                <a:lumMod val="90000"/>
                <a:lumOff val="10000"/>
              </a:schemeClr>
            </a:solidFill>
            <a:latin typeface="+mj-lt"/>
          </a:endParaRPr>
        </a:p>
      </dgm:t>
    </dgm:pt>
    <dgm:pt modelId="{EA86B5D1-A5E5-4A18-BE4D-CD73DE9D87FC}" type="parTrans" cxnId="{D500752C-B150-48E0-B4E3-9A71E3CC035B}">
      <dgm:prSet/>
      <dgm:spPr/>
      <dgm:t>
        <a:bodyPr/>
        <a:lstStyle/>
        <a:p>
          <a:endParaRPr lang="en-US">
            <a:latin typeface="+mj-lt"/>
          </a:endParaRPr>
        </a:p>
      </dgm:t>
    </dgm:pt>
    <dgm:pt modelId="{41D7901D-E813-4154-9D2E-BCC63554D40C}" type="sibTrans" cxnId="{D500752C-B150-48E0-B4E3-9A71E3CC035B}">
      <dgm:prSet/>
      <dgm:spPr/>
      <dgm:t>
        <a:bodyPr/>
        <a:lstStyle/>
        <a:p>
          <a:endParaRPr lang="en-US">
            <a:latin typeface="+mj-lt"/>
          </a:endParaRPr>
        </a:p>
      </dgm:t>
    </dgm:pt>
    <dgm:pt modelId="{9B5DE350-C31C-4D33-801B-99462486C420}">
      <dgm:prSet phldrT="[Text]" custT="1"/>
      <dgm:spPr/>
      <dgm:t>
        <a:bodyPr/>
        <a:lstStyle/>
        <a:p>
          <a:r>
            <a:rPr lang="en-US" sz="1600" dirty="0" smtClean="0">
              <a:solidFill>
                <a:schemeClr val="tx1">
                  <a:lumMod val="90000"/>
                  <a:lumOff val="10000"/>
                </a:schemeClr>
              </a:solidFill>
              <a:latin typeface="+mj-lt"/>
            </a:rPr>
            <a:t>Physician Office</a:t>
          </a:r>
          <a:endParaRPr lang="en-US" sz="1600" dirty="0">
            <a:solidFill>
              <a:schemeClr val="tx1">
                <a:lumMod val="90000"/>
                <a:lumOff val="10000"/>
              </a:schemeClr>
            </a:solidFill>
            <a:latin typeface="+mj-lt"/>
          </a:endParaRPr>
        </a:p>
      </dgm:t>
    </dgm:pt>
    <dgm:pt modelId="{3AF47CDF-BAC3-46B7-9602-62A9D8A9F805}" type="parTrans" cxnId="{46CB26CE-5748-450D-B2C6-F97DB706CB1E}">
      <dgm:prSet/>
      <dgm:spPr/>
      <dgm:t>
        <a:bodyPr/>
        <a:lstStyle/>
        <a:p>
          <a:endParaRPr lang="en-US">
            <a:latin typeface="+mj-lt"/>
          </a:endParaRPr>
        </a:p>
      </dgm:t>
    </dgm:pt>
    <dgm:pt modelId="{E0865FA0-B5E0-49E0-AA26-1D6AC895AE13}" type="sibTrans" cxnId="{46CB26CE-5748-450D-B2C6-F97DB706CB1E}">
      <dgm:prSet/>
      <dgm:spPr/>
      <dgm:t>
        <a:bodyPr/>
        <a:lstStyle/>
        <a:p>
          <a:endParaRPr lang="en-US">
            <a:latin typeface="+mj-lt"/>
          </a:endParaRPr>
        </a:p>
      </dgm:t>
    </dgm:pt>
    <dgm:pt modelId="{614AF90C-80BA-4E95-B52F-61F23831A790}">
      <dgm:prSet phldrT="[Text]" custT="1"/>
      <dgm:spPr/>
      <dgm:t>
        <a:bodyPr/>
        <a:lstStyle/>
        <a:p>
          <a:r>
            <a:rPr lang="en-US" sz="1600" dirty="0" smtClean="0">
              <a:solidFill>
                <a:schemeClr val="tx1">
                  <a:lumMod val="90000"/>
                  <a:lumOff val="10000"/>
                </a:schemeClr>
              </a:solidFill>
              <a:latin typeface="+mj-lt"/>
            </a:rPr>
            <a:t>Out Patient</a:t>
          </a:r>
          <a:endParaRPr lang="en-US" sz="1600" dirty="0">
            <a:solidFill>
              <a:schemeClr val="tx1">
                <a:lumMod val="90000"/>
                <a:lumOff val="10000"/>
              </a:schemeClr>
            </a:solidFill>
            <a:latin typeface="+mj-lt"/>
          </a:endParaRPr>
        </a:p>
      </dgm:t>
    </dgm:pt>
    <dgm:pt modelId="{96732A2E-145D-4674-A991-71E5DA71C6A2}" type="parTrans" cxnId="{2F5A660F-691D-4D5A-8F35-C1F9D01CE38C}">
      <dgm:prSet/>
      <dgm:spPr/>
      <dgm:t>
        <a:bodyPr/>
        <a:lstStyle/>
        <a:p>
          <a:endParaRPr lang="en-US">
            <a:latin typeface="+mj-lt"/>
          </a:endParaRPr>
        </a:p>
      </dgm:t>
    </dgm:pt>
    <dgm:pt modelId="{319111EE-4718-4909-96A0-EA9915F7505F}" type="sibTrans" cxnId="{2F5A660F-691D-4D5A-8F35-C1F9D01CE38C}">
      <dgm:prSet/>
      <dgm:spPr/>
      <dgm:t>
        <a:bodyPr/>
        <a:lstStyle/>
        <a:p>
          <a:endParaRPr lang="en-US">
            <a:latin typeface="+mj-lt"/>
          </a:endParaRPr>
        </a:p>
      </dgm:t>
    </dgm:pt>
    <dgm:pt modelId="{EF4C8E53-2B4F-46E8-AB09-E4B7BF61A310}">
      <dgm:prSet phldrT="[Text]" custT="1"/>
      <dgm:spPr/>
      <dgm:t>
        <a:bodyPr/>
        <a:lstStyle/>
        <a:p>
          <a:r>
            <a:rPr lang="en-US" sz="1600" dirty="0" smtClean="0">
              <a:solidFill>
                <a:schemeClr val="tx1">
                  <a:lumMod val="90000"/>
                  <a:lumOff val="10000"/>
                </a:schemeClr>
              </a:solidFill>
              <a:latin typeface="+mj-lt"/>
            </a:rPr>
            <a:t>Laboratories</a:t>
          </a:r>
          <a:endParaRPr lang="en-US" sz="1600" dirty="0">
            <a:solidFill>
              <a:schemeClr val="tx1">
                <a:lumMod val="90000"/>
                <a:lumOff val="10000"/>
              </a:schemeClr>
            </a:solidFill>
            <a:latin typeface="+mj-lt"/>
          </a:endParaRPr>
        </a:p>
      </dgm:t>
    </dgm:pt>
    <dgm:pt modelId="{0A81B7EE-6B1A-4DD7-970B-08BF95C6094B}" type="parTrans" cxnId="{913C141B-19C4-427B-BF96-6EAD598C2E28}">
      <dgm:prSet/>
      <dgm:spPr/>
      <dgm:t>
        <a:bodyPr/>
        <a:lstStyle/>
        <a:p>
          <a:endParaRPr lang="en-US">
            <a:latin typeface="+mj-lt"/>
          </a:endParaRPr>
        </a:p>
      </dgm:t>
    </dgm:pt>
    <dgm:pt modelId="{C4D99E75-9C68-4781-8FCE-B582B14772C3}" type="sibTrans" cxnId="{913C141B-19C4-427B-BF96-6EAD598C2E28}">
      <dgm:prSet/>
      <dgm:spPr/>
      <dgm:t>
        <a:bodyPr/>
        <a:lstStyle/>
        <a:p>
          <a:endParaRPr lang="en-US">
            <a:latin typeface="+mj-lt"/>
          </a:endParaRPr>
        </a:p>
      </dgm:t>
    </dgm:pt>
    <dgm:pt modelId="{8B19BB68-9680-40D7-85E7-1A4B074320B8}">
      <dgm:prSet phldrT="[Text]" custT="1"/>
      <dgm:spPr/>
      <dgm:t>
        <a:bodyPr/>
        <a:lstStyle/>
        <a:p>
          <a:r>
            <a:rPr lang="en-US" sz="1600" dirty="0" smtClean="0">
              <a:solidFill>
                <a:schemeClr val="tx1">
                  <a:lumMod val="90000"/>
                  <a:lumOff val="10000"/>
                </a:schemeClr>
              </a:solidFill>
              <a:latin typeface="+mj-lt"/>
            </a:rPr>
            <a:t>Home Health</a:t>
          </a:r>
          <a:endParaRPr lang="en-US" sz="1600" dirty="0">
            <a:solidFill>
              <a:schemeClr val="tx1">
                <a:lumMod val="90000"/>
                <a:lumOff val="10000"/>
              </a:schemeClr>
            </a:solidFill>
            <a:latin typeface="+mj-lt"/>
          </a:endParaRPr>
        </a:p>
      </dgm:t>
    </dgm:pt>
    <dgm:pt modelId="{C31E206B-44DA-4319-A10D-5F27307D6C3A}" type="parTrans" cxnId="{936F4877-6F1A-4627-9D6B-9897AF6AF738}">
      <dgm:prSet/>
      <dgm:spPr/>
      <dgm:t>
        <a:bodyPr/>
        <a:lstStyle/>
        <a:p>
          <a:endParaRPr lang="en-US">
            <a:latin typeface="+mj-lt"/>
          </a:endParaRPr>
        </a:p>
      </dgm:t>
    </dgm:pt>
    <dgm:pt modelId="{871814C6-F2CB-4831-8D78-5B37BC85C9C4}" type="sibTrans" cxnId="{936F4877-6F1A-4627-9D6B-9897AF6AF738}">
      <dgm:prSet/>
      <dgm:spPr/>
      <dgm:t>
        <a:bodyPr/>
        <a:lstStyle/>
        <a:p>
          <a:endParaRPr lang="en-US">
            <a:latin typeface="+mj-lt"/>
          </a:endParaRPr>
        </a:p>
      </dgm:t>
    </dgm:pt>
    <dgm:pt modelId="{B2F565DD-5C00-42A0-947A-235E11296838}" type="pres">
      <dgm:prSet presAssocID="{55181B24-2977-49E5-8B53-37A8C1D50125}" presName="hierChild1" presStyleCnt="0">
        <dgm:presLayoutVars>
          <dgm:orgChart val="1"/>
          <dgm:chPref val="1"/>
          <dgm:dir/>
          <dgm:animOne val="branch"/>
          <dgm:animLvl val="lvl"/>
          <dgm:resizeHandles/>
        </dgm:presLayoutVars>
      </dgm:prSet>
      <dgm:spPr/>
      <dgm:t>
        <a:bodyPr/>
        <a:lstStyle/>
        <a:p>
          <a:endParaRPr lang="en-US"/>
        </a:p>
      </dgm:t>
    </dgm:pt>
    <dgm:pt modelId="{CB794DAF-2B6F-4440-93AC-198B9F1DEA9E}" type="pres">
      <dgm:prSet presAssocID="{7C98545F-0B12-4933-979B-F6F5C9C20BDE}" presName="hierRoot1" presStyleCnt="0">
        <dgm:presLayoutVars>
          <dgm:hierBranch val="init"/>
        </dgm:presLayoutVars>
      </dgm:prSet>
      <dgm:spPr/>
      <dgm:t>
        <a:bodyPr/>
        <a:lstStyle/>
        <a:p>
          <a:endParaRPr lang="en-US"/>
        </a:p>
      </dgm:t>
    </dgm:pt>
    <dgm:pt modelId="{6B0B19C4-3734-45C1-8A75-D9227728CE21}" type="pres">
      <dgm:prSet presAssocID="{7C98545F-0B12-4933-979B-F6F5C9C20BDE}" presName="rootComposite1" presStyleCnt="0"/>
      <dgm:spPr/>
      <dgm:t>
        <a:bodyPr/>
        <a:lstStyle/>
        <a:p>
          <a:endParaRPr lang="en-US"/>
        </a:p>
      </dgm:t>
    </dgm:pt>
    <dgm:pt modelId="{BEBF76A5-C7EE-42DD-8FF0-4FCE48969EAC}" type="pres">
      <dgm:prSet presAssocID="{7C98545F-0B12-4933-979B-F6F5C9C20BDE}" presName="rootText1" presStyleLbl="node0" presStyleIdx="0" presStyleCnt="1" custScaleX="113684">
        <dgm:presLayoutVars>
          <dgm:chPref val="3"/>
        </dgm:presLayoutVars>
      </dgm:prSet>
      <dgm:spPr/>
      <dgm:t>
        <a:bodyPr/>
        <a:lstStyle/>
        <a:p>
          <a:endParaRPr lang="en-US"/>
        </a:p>
      </dgm:t>
    </dgm:pt>
    <dgm:pt modelId="{22F953CF-CB36-4A6B-921D-0AA8FDE249FD}" type="pres">
      <dgm:prSet presAssocID="{7C98545F-0B12-4933-979B-F6F5C9C20BDE}" presName="rootConnector1" presStyleLbl="node1" presStyleIdx="0" presStyleCnt="0"/>
      <dgm:spPr/>
      <dgm:t>
        <a:bodyPr/>
        <a:lstStyle/>
        <a:p>
          <a:endParaRPr lang="en-US"/>
        </a:p>
      </dgm:t>
    </dgm:pt>
    <dgm:pt modelId="{6F98354D-04B8-4A1E-8951-9D9AB60F7255}" type="pres">
      <dgm:prSet presAssocID="{7C98545F-0B12-4933-979B-F6F5C9C20BDE}" presName="hierChild2" presStyleCnt="0"/>
      <dgm:spPr/>
      <dgm:t>
        <a:bodyPr/>
        <a:lstStyle/>
        <a:p>
          <a:endParaRPr lang="en-US"/>
        </a:p>
      </dgm:t>
    </dgm:pt>
    <dgm:pt modelId="{9E711EB1-083C-4FD9-9AD6-B82679F86351}" type="pres">
      <dgm:prSet presAssocID="{3AF47CDF-BAC3-46B7-9602-62A9D8A9F805}" presName="Name37" presStyleLbl="parChTrans1D2" presStyleIdx="0" presStyleCnt="4"/>
      <dgm:spPr/>
      <dgm:t>
        <a:bodyPr/>
        <a:lstStyle/>
        <a:p>
          <a:endParaRPr lang="en-US"/>
        </a:p>
      </dgm:t>
    </dgm:pt>
    <dgm:pt modelId="{18C0713E-550C-4F0B-A018-D70B807CF2EF}" type="pres">
      <dgm:prSet presAssocID="{9B5DE350-C31C-4D33-801B-99462486C420}" presName="hierRoot2" presStyleCnt="0">
        <dgm:presLayoutVars>
          <dgm:hierBranch val="init"/>
        </dgm:presLayoutVars>
      </dgm:prSet>
      <dgm:spPr/>
      <dgm:t>
        <a:bodyPr/>
        <a:lstStyle/>
        <a:p>
          <a:endParaRPr lang="en-US"/>
        </a:p>
      </dgm:t>
    </dgm:pt>
    <dgm:pt modelId="{AA0CC0B7-14CE-4DEB-8676-58E77AFBF649}" type="pres">
      <dgm:prSet presAssocID="{9B5DE350-C31C-4D33-801B-99462486C420}" presName="rootComposite" presStyleCnt="0"/>
      <dgm:spPr/>
      <dgm:t>
        <a:bodyPr/>
        <a:lstStyle/>
        <a:p>
          <a:endParaRPr lang="en-US"/>
        </a:p>
      </dgm:t>
    </dgm:pt>
    <dgm:pt modelId="{934E5523-F5B9-4E35-8F07-83C0DA769BA7}" type="pres">
      <dgm:prSet presAssocID="{9B5DE350-C31C-4D33-801B-99462486C420}" presName="rootText" presStyleLbl="node2" presStyleIdx="0" presStyleCnt="4">
        <dgm:presLayoutVars>
          <dgm:chPref val="3"/>
        </dgm:presLayoutVars>
      </dgm:prSet>
      <dgm:spPr/>
      <dgm:t>
        <a:bodyPr/>
        <a:lstStyle/>
        <a:p>
          <a:endParaRPr lang="en-US"/>
        </a:p>
      </dgm:t>
    </dgm:pt>
    <dgm:pt modelId="{270E315E-97D2-4956-9645-34235BC7603D}" type="pres">
      <dgm:prSet presAssocID="{9B5DE350-C31C-4D33-801B-99462486C420}" presName="rootConnector" presStyleLbl="node2" presStyleIdx="0" presStyleCnt="4"/>
      <dgm:spPr/>
      <dgm:t>
        <a:bodyPr/>
        <a:lstStyle/>
        <a:p>
          <a:endParaRPr lang="en-US"/>
        </a:p>
      </dgm:t>
    </dgm:pt>
    <dgm:pt modelId="{552A997A-EDD7-4BCE-B336-1DA6AF04FF4B}" type="pres">
      <dgm:prSet presAssocID="{9B5DE350-C31C-4D33-801B-99462486C420}" presName="hierChild4" presStyleCnt="0"/>
      <dgm:spPr/>
      <dgm:t>
        <a:bodyPr/>
        <a:lstStyle/>
        <a:p>
          <a:endParaRPr lang="en-US"/>
        </a:p>
      </dgm:t>
    </dgm:pt>
    <dgm:pt modelId="{B9A49CE4-253C-44A0-9B38-A98AC3CAA0A3}" type="pres">
      <dgm:prSet presAssocID="{9B5DE350-C31C-4D33-801B-99462486C420}" presName="hierChild5" presStyleCnt="0"/>
      <dgm:spPr/>
      <dgm:t>
        <a:bodyPr/>
        <a:lstStyle/>
        <a:p>
          <a:endParaRPr lang="en-US"/>
        </a:p>
      </dgm:t>
    </dgm:pt>
    <dgm:pt modelId="{9399375A-A2A0-41AF-9D67-552A23B57373}" type="pres">
      <dgm:prSet presAssocID="{96732A2E-145D-4674-A991-71E5DA71C6A2}" presName="Name37" presStyleLbl="parChTrans1D2" presStyleIdx="1" presStyleCnt="4"/>
      <dgm:spPr/>
      <dgm:t>
        <a:bodyPr/>
        <a:lstStyle/>
        <a:p>
          <a:endParaRPr lang="en-US"/>
        </a:p>
      </dgm:t>
    </dgm:pt>
    <dgm:pt modelId="{7A5DD268-1E9F-407B-83B2-2C629FE5E6DC}" type="pres">
      <dgm:prSet presAssocID="{614AF90C-80BA-4E95-B52F-61F23831A790}" presName="hierRoot2" presStyleCnt="0">
        <dgm:presLayoutVars>
          <dgm:hierBranch val="init"/>
        </dgm:presLayoutVars>
      </dgm:prSet>
      <dgm:spPr/>
      <dgm:t>
        <a:bodyPr/>
        <a:lstStyle/>
        <a:p>
          <a:endParaRPr lang="en-US"/>
        </a:p>
      </dgm:t>
    </dgm:pt>
    <dgm:pt modelId="{0EB00E13-9084-41EC-9FFB-4079375C893F}" type="pres">
      <dgm:prSet presAssocID="{614AF90C-80BA-4E95-B52F-61F23831A790}" presName="rootComposite" presStyleCnt="0"/>
      <dgm:spPr/>
      <dgm:t>
        <a:bodyPr/>
        <a:lstStyle/>
        <a:p>
          <a:endParaRPr lang="en-US"/>
        </a:p>
      </dgm:t>
    </dgm:pt>
    <dgm:pt modelId="{E826B327-DD7C-4766-9474-E0206BBC58B6}" type="pres">
      <dgm:prSet presAssocID="{614AF90C-80BA-4E95-B52F-61F23831A790}" presName="rootText" presStyleLbl="node2" presStyleIdx="1" presStyleCnt="4">
        <dgm:presLayoutVars>
          <dgm:chPref val="3"/>
        </dgm:presLayoutVars>
      </dgm:prSet>
      <dgm:spPr/>
      <dgm:t>
        <a:bodyPr/>
        <a:lstStyle/>
        <a:p>
          <a:endParaRPr lang="en-US"/>
        </a:p>
      </dgm:t>
    </dgm:pt>
    <dgm:pt modelId="{E6DE32D2-556E-49A1-9B9C-8F439D12A925}" type="pres">
      <dgm:prSet presAssocID="{614AF90C-80BA-4E95-B52F-61F23831A790}" presName="rootConnector" presStyleLbl="node2" presStyleIdx="1" presStyleCnt="4"/>
      <dgm:spPr/>
      <dgm:t>
        <a:bodyPr/>
        <a:lstStyle/>
        <a:p>
          <a:endParaRPr lang="en-US"/>
        </a:p>
      </dgm:t>
    </dgm:pt>
    <dgm:pt modelId="{94486269-ABA3-4644-956E-A60CDDC96670}" type="pres">
      <dgm:prSet presAssocID="{614AF90C-80BA-4E95-B52F-61F23831A790}" presName="hierChild4" presStyleCnt="0"/>
      <dgm:spPr/>
      <dgm:t>
        <a:bodyPr/>
        <a:lstStyle/>
        <a:p>
          <a:endParaRPr lang="en-US"/>
        </a:p>
      </dgm:t>
    </dgm:pt>
    <dgm:pt modelId="{0D84B253-C69A-4BBD-B7FF-511B00CAE71E}" type="pres">
      <dgm:prSet presAssocID="{614AF90C-80BA-4E95-B52F-61F23831A790}" presName="hierChild5" presStyleCnt="0"/>
      <dgm:spPr/>
      <dgm:t>
        <a:bodyPr/>
        <a:lstStyle/>
        <a:p>
          <a:endParaRPr lang="en-US"/>
        </a:p>
      </dgm:t>
    </dgm:pt>
    <dgm:pt modelId="{AC52F4D2-A024-4F3E-AE10-A92D40C2935E}" type="pres">
      <dgm:prSet presAssocID="{0A81B7EE-6B1A-4DD7-970B-08BF95C6094B}" presName="Name37" presStyleLbl="parChTrans1D2" presStyleIdx="2" presStyleCnt="4"/>
      <dgm:spPr/>
      <dgm:t>
        <a:bodyPr/>
        <a:lstStyle/>
        <a:p>
          <a:endParaRPr lang="en-US"/>
        </a:p>
      </dgm:t>
    </dgm:pt>
    <dgm:pt modelId="{93A17E0C-4715-4A97-848C-76202219C593}" type="pres">
      <dgm:prSet presAssocID="{EF4C8E53-2B4F-46E8-AB09-E4B7BF61A310}" presName="hierRoot2" presStyleCnt="0">
        <dgm:presLayoutVars>
          <dgm:hierBranch val="init"/>
        </dgm:presLayoutVars>
      </dgm:prSet>
      <dgm:spPr/>
      <dgm:t>
        <a:bodyPr/>
        <a:lstStyle/>
        <a:p>
          <a:endParaRPr lang="en-US"/>
        </a:p>
      </dgm:t>
    </dgm:pt>
    <dgm:pt modelId="{CF71AF5A-9BAE-4ECC-99BC-29030200A2E9}" type="pres">
      <dgm:prSet presAssocID="{EF4C8E53-2B4F-46E8-AB09-E4B7BF61A310}" presName="rootComposite" presStyleCnt="0"/>
      <dgm:spPr/>
      <dgm:t>
        <a:bodyPr/>
        <a:lstStyle/>
        <a:p>
          <a:endParaRPr lang="en-US"/>
        </a:p>
      </dgm:t>
    </dgm:pt>
    <dgm:pt modelId="{D9434A97-DBD8-4B99-8189-E63DD0121163}" type="pres">
      <dgm:prSet presAssocID="{EF4C8E53-2B4F-46E8-AB09-E4B7BF61A310}" presName="rootText" presStyleLbl="node2" presStyleIdx="2" presStyleCnt="4">
        <dgm:presLayoutVars>
          <dgm:chPref val="3"/>
        </dgm:presLayoutVars>
      </dgm:prSet>
      <dgm:spPr/>
      <dgm:t>
        <a:bodyPr/>
        <a:lstStyle/>
        <a:p>
          <a:endParaRPr lang="en-US"/>
        </a:p>
      </dgm:t>
    </dgm:pt>
    <dgm:pt modelId="{19A504F4-7CC0-4DCC-AF5D-6A07EC158BA2}" type="pres">
      <dgm:prSet presAssocID="{EF4C8E53-2B4F-46E8-AB09-E4B7BF61A310}" presName="rootConnector" presStyleLbl="node2" presStyleIdx="2" presStyleCnt="4"/>
      <dgm:spPr/>
      <dgm:t>
        <a:bodyPr/>
        <a:lstStyle/>
        <a:p>
          <a:endParaRPr lang="en-US"/>
        </a:p>
      </dgm:t>
    </dgm:pt>
    <dgm:pt modelId="{AE7D63D8-8ADB-4DA9-A402-9EC0A6E71D21}" type="pres">
      <dgm:prSet presAssocID="{EF4C8E53-2B4F-46E8-AB09-E4B7BF61A310}" presName="hierChild4" presStyleCnt="0"/>
      <dgm:spPr/>
      <dgm:t>
        <a:bodyPr/>
        <a:lstStyle/>
        <a:p>
          <a:endParaRPr lang="en-US"/>
        </a:p>
      </dgm:t>
    </dgm:pt>
    <dgm:pt modelId="{7FB5FA4D-6BD6-4AE8-8713-F912B6F84C1E}" type="pres">
      <dgm:prSet presAssocID="{EF4C8E53-2B4F-46E8-AB09-E4B7BF61A310}" presName="hierChild5" presStyleCnt="0"/>
      <dgm:spPr/>
      <dgm:t>
        <a:bodyPr/>
        <a:lstStyle/>
        <a:p>
          <a:endParaRPr lang="en-US"/>
        </a:p>
      </dgm:t>
    </dgm:pt>
    <dgm:pt modelId="{8BB31E47-AA05-4FFB-B75B-B6027DE13918}" type="pres">
      <dgm:prSet presAssocID="{C31E206B-44DA-4319-A10D-5F27307D6C3A}" presName="Name37" presStyleLbl="parChTrans1D2" presStyleIdx="3" presStyleCnt="4"/>
      <dgm:spPr/>
      <dgm:t>
        <a:bodyPr/>
        <a:lstStyle/>
        <a:p>
          <a:endParaRPr lang="en-US"/>
        </a:p>
      </dgm:t>
    </dgm:pt>
    <dgm:pt modelId="{15C4A667-7578-448B-8956-84533C534BAC}" type="pres">
      <dgm:prSet presAssocID="{8B19BB68-9680-40D7-85E7-1A4B074320B8}" presName="hierRoot2" presStyleCnt="0">
        <dgm:presLayoutVars>
          <dgm:hierBranch val="init"/>
        </dgm:presLayoutVars>
      </dgm:prSet>
      <dgm:spPr/>
      <dgm:t>
        <a:bodyPr/>
        <a:lstStyle/>
        <a:p>
          <a:endParaRPr lang="en-US"/>
        </a:p>
      </dgm:t>
    </dgm:pt>
    <dgm:pt modelId="{D36F019C-0BD5-4618-9374-CF44A3A88B98}" type="pres">
      <dgm:prSet presAssocID="{8B19BB68-9680-40D7-85E7-1A4B074320B8}" presName="rootComposite" presStyleCnt="0"/>
      <dgm:spPr/>
      <dgm:t>
        <a:bodyPr/>
        <a:lstStyle/>
        <a:p>
          <a:endParaRPr lang="en-US"/>
        </a:p>
      </dgm:t>
    </dgm:pt>
    <dgm:pt modelId="{F79A1FB8-F55E-4414-A764-5AB33D02C116}" type="pres">
      <dgm:prSet presAssocID="{8B19BB68-9680-40D7-85E7-1A4B074320B8}" presName="rootText" presStyleLbl="node2" presStyleIdx="3" presStyleCnt="4">
        <dgm:presLayoutVars>
          <dgm:chPref val="3"/>
        </dgm:presLayoutVars>
      </dgm:prSet>
      <dgm:spPr/>
      <dgm:t>
        <a:bodyPr/>
        <a:lstStyle/>
        <a:p>
          <a:endParaRPr lang="en-US"/>
        </a:p>
      </dgm:t>
    </dgm:pt>
    <dgm:pt modelId="{6C20C293-1770-4A53-AF07-AADFE474E0B5}" type="pres">
      <dgm:prSet presAssocID="{8B19BB68-9680-40D7-85E7-1A4B074320B8}" presName="rootConnector" presStyleLbl="node2" presStyleIdx="3" presStyleCnt="4"/>
      <dgm:spPr/>
      <dgm:t>
        <a:bodyPr/>
        <a:lstStyle/>
        <a:p>
          <a:endParaRPr lang="en-US"/>
        </a:p>
      </dgm:t>
    </dgm:pt>
    <dgm:pt modelId="{71053DFF-ACE2-40FF-AA27-12EC1CF8F971}" type="pres">
      <dgm:prSet presAssocID="{8B19BB68-9680-40D7-85E7-1A4B074320B8}" presName="hierChild4" presStyleCnt="0"/>
      <dgm:spPr/>
      <dgm:t>
        <a:bodyPr/>
        <a:lstStyle/>
        <a:p>
          <a:endParaRPr lang="en-US"/>
        </a:p>
      </dgm:t>
    </dgm:pt>
    <dgm:pt modelId="{0F1DDAB0-8DF8-4C77-8E5F-C2AA9E378502}" type="pres">
      <dgm:prSet presAssocID="{8B19BB68-9680-40D7-85E7-1A4B074320B8}" presName="hierChild5" presStyleCnt="0"/>
      <dgm:spPr/>
      <dgm:t>
        <a:bodyPr/>
        <a:lstStyle/>
        <a:p>
          <a:endParaRPr lang="en-US"/>
        </a:p>
      </dgm:t>
    </dgm:pt>
    <dgm:pt modelId="{28BC166D-8499-4002-A8B1-74E422DF3646}" type="pres">
      <dgm:prSet presAssocID="{7C98545F-0B12-4933-979B-F6F5C9C20BDE}" presName="hierChild3" presStyleCnt="0"/>
      <dgm:spPr/>
      <dgm:t>
        <a:bodyPr/>
        <a:lstStyle/>
        <a:p>
          <a:endParaRPr lang="en-US"/>
        </a:p>
      </dgm:t>
    </dgm:pt>
  </dgm:ptLst>
  <dgm:cxnLst>
    <dgm:cxn modelId="{4C4DCC99-84A3-490B-A4D4-57DEFEBE37E0}" type="presOf" srcId="{7C98545F-0B12-4933-979B-F6F5C9C20BDE}" destId="{BEBF76A5-C7EE-42DD-8FF0-4FCE48969EAC}" srcOrd="0" destOrd="0" presId="urn:microsoft.com/office/officeart/2005/8/layout/orgChart1"/>
    <dgm:cxn modelId="{D0F9E4B3-E8EE-4C48-933E-54DC5E54DEB0}" type="presOf" srcId="{0A81B7EE-6B1A-4DD7-970B-08BF95C6094B}" destId="{AC52F4D2-A024-4F3E-AE10-A92D40C2935E}" srcOrd="0" destOrd="0" presId="urn:microsoft.com/office/officeart/2005/8/layout/orgChart1"/>
    <dgm:cxn modelId="{936F4877-6F1A-4627-9D6B-9897AF6AF738}" srcId="{7C98545F-0B12-4933-979B-F6F5C9C20BDE}" destId="{8B19BB68-9680-40D7-85E7-1A4B074320B8}" srcOrd="3" destOrd="0" parTransId="{C31E206B-44DA-4319-A10D-5F27307D6C3A}" sibTransId="{871814C6-F2CB-4831-8D78-5B37BC85C9C4}"/>
    <dgm:cxn modelId="{2F5A660F-691D-4D5A-8F35-C1F9D01CE38C}" srcId="{7C98545F-0B12-4933-979B-F6F5C9C20BDE}" destId="{614AF90C-80BA-4E95-B52F-61F23831A790}" srcOrd="1" destOrd="0" parTransId="{96732A2E-145D-4674-A991-71E5DA71C6A2}" sibTransId="{319111EE-4718-4909-96A0-EA9915F7505F}"/>
    <dgm:cxn modelId="{62308B8A-DF90-496A-ADD6-0235EB378ECE}" type="presOf" srcId="{55181B24-2977-49E5-8B53-37A8C1D50125}" destId="{B2F565DD-5C00-42A0-947A-235E11296838}" srcOrd="0" destOrd="0" presId="urn:microsoft.com/office/officeart/2005/8/layout/orgChart1"/>
    <dgm:cxn modelId="{B7286CBF-9428-47D4-97D8-8447E6E502E3}" type="presOf" srcId="{9B5DE350-C31C-4D33-801B-99462486C420}" destId="{934E5523-F5B9-4E35-8F07-83C0DA769BA7}" srcOrd="0" destOrd="0" presId="urn:microsoft.com/office/officeart/2005/8/layout/orgChart1"/>
    <dgm:cxn modelId="{737778BF-5C41-4196-900C-F904E2B2EF7E}" type="presOf" srcId="{EF4C8E53-2B4F-46E8-AB09-E4B7BF61A310}" destId="{19A504F4-7CC0-4DCC-AF5D-6A07EC158BA2}" srcOrd="1" destOrd="0" presId="urn:microsoft.com/office/officeart/2005/8/layout/orgChart1"/>
    <dgm:cxn modelId="{3E9D8B88-CEAD-4E69-8768-65268CF7DF0E}" type="presOf" srcId="{8B19BB68-9680-40D7-85E7-1A4B074320B8}" destId="{6C20C293-1770-4A53-AF07-AADFE474E0B5}" srcOrd="1" destOrd="0" presId="urn:microsoft.com/office/officeart/2005/8/layout/orgChart1"/>
    <dgm:cxn modelId="{1AC8AB0B-2F95-4395-A3DC-59F10921BB7D}" type="presOf" srcId="{EF4C8E53-2B4F-46E8-AB09-E4B7BF61A310}" destId="{D9434A97-DBD8-4B99-8189-E63DD0121163}" srcOrd="0" destOrd="0" presId="urn:microsoft.com/office/officeart/2005/8/layout/orgChart1"/>
    <dgm:cxn modelId="{CDAB1006-2326-4FCF-B8A8-3D2B19527A8F}" type="presOf" srcId="{9B5DE350-C31C-4D33-801B-99462486C420}" destId="{270E315E-97D2-4956-9645-34235BC7603D}" srcOrd="1" destOrd="0" presId="urn:microsoft.com/office/officeart/2005/8/layout/orgChart1"/>
    <dgm:cxn modelId="{913C141B-19C4-427B-BF96-6EAD598C2E28}" srcId="{7C98545F-0B12-4933-979B-F6F5C9C20BDE}" destId="{EF4C8E53-2B4F-46E8-AB09-E4B7BF61A310}" srcOrd="2" destOrd="0" parTransId="{0A81B7EE-6B1A-4DD7-970B-08BF95C6094B}" sibTransId="{C4D99E75-9C68-4781-8FCE-B582B14772C3}"/>
    <dgm:cxn modelId="{D500752C-B150-48E0-B4E3-9A71E3CC035B}" srcId="{55181B24-2977-49E5-8B53-37A8C1D50125}" destId="{7C98545F-0B12-4933-979B-F6F5C9C20BDE}" srcOrd="0" destOrd="0" parTransId="{EA86B5D1-A5E5-4A18-BE4D-CD73DE9D87FC}" sibTransId="{41D7901D-E813-4154-9D2E-BCC63554D40C}"/>
    <dgm:cxn modelId="{2151A5E7-B525-41E5-BF8D-6EB8CE37E5EE}" type="presOf" srcId="{7C98545F-0B12-4933-979B-F6F5C9C20BDE}" destId="{22F953CF-CB36-4A6B-921D-0AA8FDE249FD}" srcOrd="1" destOrd="0" presId="urn:microsoft.com/office/officeart/2005/8/layout/orgChart1"/>
    <dgm:cxn modelId="{C2A60623-F0BB-4FE8-9F40-8CD2C942AAFB}" type="presOf" srcId="{614AF90C-80BA-4E95-B52F-61F23831A790}" destId="{E6DE32D2-556E-49A1-9B9C-8F439D12A925}" srcOrd="1" destOrd="0" presId="urn:microsoft.com/office/officeart/2005/8/layout/orgChart1"/>
    <dgm:cxn modelId="{46CB26CE-5748-450D-B2C6-F97DB706CB1E}" srcId="{7C98545F-0B12-4933-979B-F6F5C9C20BDE}" destId="{9B5DE350-C31C-4D33-801B-99462486C420}" srcOrd="0" destOrd="0" parTransId="{3AF47CDF-BAC3-46B7-9602-62A9D8A9F805}" sibTransId="{E0865FA0-B5E0-49E0-AA26-1D6AC895AE13}"/>
    <dgm:cxn modelId="{61A10839-FDB0-4052-93E4-EF843C080B74}" type="presOf" srcId="{C31E206B-44DA-4319-A10D-5F27307D6C3A}" destId="{8BB31E47-AA05-4FFB-B75B-B6027DE13918}" srcOrd="0" destOrd="0" presId="urn:microsoft.com/office/officeart/2005/8/layout/orgChart1"/>
    <dgm:cxn modelId="{0B5BF879-5D5F-4DC8-A802-04B846A8BF34}" type="presOf" srcId="{614AF90C-80BA-4E95-B52F-61F23831A790}" destId="{E826B327-DD7C-4766-9474-E0206BBC58B6}" srcOrd="0" destOrd="0" presId="urn:microsoft.com/office/officeart/2005/8/layout/orgChart1"/>
    <dgm:cxn modelId="{03524359-61FF-4DA1-A240-BF01A185B891}" type="presOf" srcId="{8B19BB68-9680-40D7-85E7-1A4B074320B8}" destId="{F79A1FB8-F55E-4414-A764-5AB33D02C116}" srcOrd="0" destOrd="0" presId="urn:microsoft.com/office/officeart/2005/8/layout/orgChart1"/>
    <dgm:cxn modelId="{D824A895-BBD6-456B-A33B-A7802F242407}" type="presOf" srcId="{3AF47CDF-BAC3-46B7-9602-62A9D8A9F805}" destId="{9E711EB1-083C-4FD9-9AD6-B82679F86351}" srcOrd="0" destOrd="0" presId="urn:microsoft.com/office/officeart/2005/8/layout/orgChart1"/>
    <dgm:cxn modelId="{DBA2ED6E-8BF1-4DBB-917C-BC0B56592AE7}" type="presOf" srcId="{96732A2E-145D-4674-A991-71E5DA71C6A2}" destId="{9399375A-A2A0-41AF-9D67-552A23B57373}" srcOrd="0" destOrd="0" presId="urn:microsoft.com/office/officeart/2005/8/layout/orgChart1"/>
    <dgm:cxn modelId="{F8CC14C3-CA7A-465B-8E3B-095554CCFA0A}" type="presParOf" srcId="{B2F565DD-5C00-42A0-947A-235E11296838}" destId="{CB794DAF-2B6F-4440-93AC-198B9F1DEA9E}" srcOrd="0" destOrd="0" presId="urn:microsoft.com/office/officeart/2005/8/layout/orgChart1"/>
    <dgm:cxn modelId="{351DA059-1630-47D1-A575-CAB523C20AA3}" type="presParOf" srcId="{CB794DAF-2B6F-4440-93AC-198B9F1DEA9E}" destId="{6B0B19C4-3734-45C1-8A75-D9227728CE21}" srcOrd="0" destOrd="0" presId="urn:microsoft.com/office/officeart/2005/8/layout/orgChart1"/>
    <dgm:cxn modelId="{16755A41-7036-43CC-A638-18C81ECE42D6}" type="presParOf" srcId="{6B0B19C4-3734-45C1-8A75-D9227728CE21}" destId="{BEBF76A5-C7EE-42DD-8FF0-4FCE48969EAC}" srcOrd="0" destOrd="0" presId="urn:microsoft.com/office/officeart/2005/8/layout/orgChart1"/>
    <dgm:cxn modelId="{AC9642BA-9A81-4EF3-946F-82A4F4547BE6}" type="presParOf" srcId="{6B0B19C4-3734-45C1-8A75-D9227728CE21}" destId="{22F953CF-CB36-4A6B-921D-0AA8FDE249FD}" srcOrd="1" destOrd="0" presId="urn:microsoft.com/office/officeart/2005/8/layout/orgChart1"/>
    <dgm:cxn modelId="{21EA4DEB-078F-4DF1-9DA6-AFF1B4E55176}" type="presParOf" srcId="{CB794DAF-2B6F-4440-93AC-198B9F1DEA9E}" destId="{6F98354D-04B8-4A1E-8951-9D9AB60F7255}" srcOrd="1" destOrd="0" presId="urn:microsoft.com/office/officeart/2005/8/layout/orgChart1"/>
    <dgm:cxn modelId="{DD6CB86C-F450-4853-82B1-1E89142DDCB7}" type="presParOf" srcId="{6F98354D-04B8-4A1E-8951-9D9AB60F7255}" destId="{9E711EB1-083C-4FD9-9AD6-B82679F86351}" srcOrd="0" destOrd="0" presId="urn:microsoft.com/office/officeart/2005/8/layout/orgChart1"/>
    <dgm:cxn modelId="{476706A3-87E8-4BC6-A3F5-B235F0E8C878}" type="presParOf" srcId="{6F98354D-04B8-4A1E-8951-9D9AB60F7255}" destId="{18C0713E-550C-4F0B-A018-D70B807CF2EF}" srcOrd="1" destOrd="0" presId="urn:microsoft.com/office/officeart/2005/8/layout/orgChart1"/>
    <dgm:cxn modelId="{48E23FBA-18A7-4E0F-A837-EBCE31D9CBC4}" type="presParOf" srcId="{18C0713E-550C-4F0B-A018-D70B807CF2EF}" destId="{AA0CC0B7-14CE-4DEB-8676-58E77AFBF649}" srcOrd="0" destOrd="0" presId="urn:microsoft.com/office/officeart/2005/8/layout/orgChart1"/>
    <dgm:cxn modelId="{6009C156-539F-41D7-B741-704C4C648309}" type="presParOf" srcId="{AA0CC0B7-14CE-4DEB-8676-58E77AFBF649}" destId="{934E5523-F5B9-4E35-8F07-83C0DA769BA7}" srcOrd="0" destOrd="0" presId="urn:microsoft.com/office/officeart/2005/8/layout/orgChart1"/>
    <dgm:cxn modelId="{7DB9A3F3-911C-461A-9BA9-51602F14CA50}" type="presParOf" srcId="{AA0CC0B7-14CE-4DEB-8676-58E77AFBF649}" destId="{270E315E-97D2-4956-9645-34235BC7603D}" srcOrd="1" destOrd="0" presId="urn:microsoft.com/office/officeart/2005/8/layout/orgChart1"/>
    <dgm:cxn modelId="{ED914061-3073-4A8B-AC90-09D56423F0A8}" type="presParOf" srcId="{18C0713E-550C-4F0B-A018-D70B807CF2EF}" destId="{552A997A-EDD7-4BCE-B336-1DA6AF04FF4B}" srcOrd="1" destOrd="0" presId="urn:microsoft.com/office/officeart/2005/8/layout/orgChart1"/>
    <dgm:cxn modelId="{7882BAC4-DAD7-4464-AF36-74FE47AE8C37}" type="presParOf" srcId="{18C0713E-550C-4F0B-A018-D70B807CF2EF}" destId="{B9A49CE4-253C-44A0-9B38-A98AC3CAA0A3}" srcOrd="2" destOrd="0" presId="urn:microsoft.com/office/officeart/2005/8/layout/orgChart1"/>
    <dgm:cxn modelId="{C96A917F-A279-42C7-85DB-335599D1EC67}" type="presParOf" srcId="{6F98354D-04B8-4A1E-8951-9D9AB60F7255}" destId="{9399375A-A2A0-41AF-9D67-552A23B57373}" srcOrd="2" destOrd="0" presId="urn:microsoft.com/office/officeart/2005/8/layout/orgChart1"/>
    <dgm:cxn modelId="{48B04B1B-96C9-423F-8812-A6136ACFAEB1}" type="presParOf" srcId="{6F98354D-04B8-4A1E-8951-9D9AB60F7255}" destId="{7A5DD268-1E9F-407B-83B2-2C629FE5E6DC}" srcOrd="3" destOrd="0" presId="urn:microsoft.com/office/officeart/2005/8/layout/orgChart1"/>
    <dgm:cxn modelId="{9F1F1B99-ABDD-434D-8C34-ABCAD795A4EF}" type="presParOf" srcId="{7A5DD268-1E9F-407B-83B2-2C629FE5E6DC}" destId="{0EB00E13-9084-41EC-9FFB-4079375C893F}" srcOrd="0" destOrd="0" presId="urn:microsoft.com/office/officeart/2005/8/layout/orgChart1"/>
    <dgm:cxn modelId="{1EED3D88-1CCE-4461-B2E4-1B19128EFF9E}" type="presParOf" srcId="{0EB00E13-9084-41EC-9FFB-4079375C893F}" destId="{E826B327-DD7C-4766-9474-E0206BBC58B6}" srcOrd="0" destOrd="0" presId="urn:microsoft.com/office/officeart/2005/8/layout/orgChart1"/>
    <dgm:cxn modelId="{CD597C8C-5013-401E-BA1E-F9E967E078D0}" type="presParOf" srcId="{0EB00E13-9084-41EC-9FFB-4079375C893F}" destId="{E6DE32D2-556E-49A1-9B9C-8F439D12A925}" srcOrd="1" destOrd="0" presId="urn:microsoft.com/office/officeart/2005/8/layout/orgChart1"/>
    <dgm:cxn modelId="{6AA4437B-77BD-4D02-A92B-4FBF014CEB43}" type="presParOf" srcId="{7A5DD268-1E9F-407B-83B2-2C629FE5E6DC}" destId="{94486269-ABA3-4644-956E-A60CDDC96670}" srcOrd="1" destOrd="0" presId="urn:microsoft.com/office/officeart/2005/8/layout/orgChart1"/>
    <dgm:cxn modelId="{EA067DA9-57CB-4153-B2CE-A8405FB41777}" type="presParOf" srcId="{7A5DD268-1E9F-407B-83B2-2C629FE5E6DC}" destId="{0D84B253-C69A-4BBD-B7FF-511B00CAE71E}" srcOrd="2" destOrd="0" presId="urn:microsoft.com/office/officeart/2005/8/layout/orgChart1"/>
    <dgm:cxn modelId="{BE73DC3F-59A3-4CF1-9530-FD7A8654B6E4}" type="presParOf" srcId="{6F98354D-04B8-4A1E-8951-9D9AB60F7255}" destId="{AC52F4D2-A024-4F3E-AE10-A92D40C2935E}" srcOrd="4" destOrd="0" presId="urn:microsoft.com/office/officeart/2005/8/layout/orgChart1"/>
    <dgm:cxn modelId="{2F9D4B1D-4514-4EFC-A974-BC9407D74DC4}" type="presParOf" srcId="{6F98354D-04B8-4A1E-8951-9D9AB60F7255}" destId="{93A17E0C-4715-4A97-848C-76202219C593}" srcOrd="5" destOrd="0" presId="urn:microsoft.com/office/officeart/2005/8/layout/orgChart1"/>
    <dgm:cxn modelId="{ED70B944-5E0A-4B36-936B-CDC1ABEBCA7A}" type="presParOf" srcId="{93A17E0C-4715-4A97-848C-76202219C593}" destId="{CF71AF5A-9BAE-4ECC-99BC-29030200A2E9}" srcOrd="0" destOrd="0" presId="urn:microsoft.com/office/officeart/2005/8/layout/orgChart1"/>
    <dgm:cxn modelId="{BEA87904-484D-44BE-B9B2-F76E8A43AC4F}" type="presParOf" srcId="{CF71AF5A-9BAE-4ECC-99BC-29030200A2E9}" destId="{D9434A97-DBD8-4B99-8189-E63DD0121163}" srcOrd="0" destOrd="0" presId="urn:microsoft.com/office/officeart/2005/8/layout/orgChart1"/>
    <dgm:cxn modelId="{238B80C3-880D-4C10-A70C-72EF6F826DBB}" type="presParOf" srcId="{CF71AF5A-9BAE-4ECC-99BC-29030200A2E9}" destId="{19A504F4-7CC0-4DCC-AF5D-6A07EC158BA2}" srcOrd="1" destOrd="0" presId="urn:microsoft.com/office/officeart/2005/8/layout/orgChart1"/>
    <dgm:cxn modelId="{194ABFC8-4C8A-44F5-A34C-A4140CCA58F2}" type="presParOf" srcId="{93A17E0C-4715-4A97-848C-76202219C593}" destId="{AE7D63D8-8ADB-4DA9-A402-9EC0A6E71D21}" srcOrd="1" destOrd="0" presId="urn:microsoft.com/office/officeart/2005/8/layout/orgChart1"/>
    <dgm:cxn modelId="{1B333E63-7949-4305-9E9B-BE7A1DFCEE8A}" type="presParOf" srcId="{93A17E0C-4715-4A97-848C-76202219C593}" destId="{7FB5FA4D-6BD6-4AE8-8713-F912B6F84C1E}" srcOrd="2" destOrd="0" presId="urn:microsoft.com/office/officeart/2005/8/layout/orgChart1"/>
    <dgm:cxn modelId="{4E734639-7196-470F-BB3B-C08E0C0CA350}" type="presParOf" srcId="{6F98354D-04B8-4A1E-8951-9D9AB60F7255}" destId="{8BB31E47-AA05-4FFB-B75B-B6027DE13918}" srcOrd="6" destOrd="0" presId="urn:microsoft.com/office/officeart/2005/8/layout/orgChart1"/>
    <dgm:cxn modelId="{B86E726F-655B-4AB7-B762-E34C37A41097}" type="presParOf" srcId="{6F98354D-04B8-4A1E-8951-9D9AB60F7255}" destId="{15C4A667-7578-448B-8956-84533C534BAC}" srcOrd="7" destOrd="0" presId="urn:microsoft.com/office/officeart/2005/8/layout/orgChart1"/>
    <dgm:cxn modelId="{27806C42-ECCD-4219-8A64-024A9F89533F}" type="presParOf" srcId="{15C4A667-7578-448B-8956-84533C534BAC}" destId="{D36F019C-0BD5-4618-9374-CF44A3A88B98}" srcOrd="0" destOrd="0" presId="urn:microsoft.com/office/officeart/2005/8/layout/orgChart1"/>
    <dgm:cxn modelId="{7E63E3F8-6594-475D-B43F-90580DB78B0E}" type="presParOf" srcId="{D36F019C-0BD5-4618-9374-CF44A3A88B98}" destId="{F79A1FB8-F55E-4414-A764-5AB33D02C116}" srcOrd="0" destOrd="0" presId="urn:microsoft.com/office/officeart/2005/8/layout/orgChart1"/>
    <dgm:cxn modelId="{8F21547D-F111-413C-8963-4DFA1D0CDA21}" type="presParOf" srcId="{D36F019C-0BD5-4618-9374-CF44A3A88B98}" destId="{6C20C293-1770-4A53-AF07-AADFE474E0B5}" srcOrd="1" destOrd="0" presId="urn:microsoft.com/office/officeart/2005/8/layout/orgChart1"/>
    <dgm:cxn modelId="{79BC4F1A-4C8B-4B79-BD60-AA8F26B011EA}" type="presParOf" srcId="{15C4A667-7578-448B-8956-84533C534BAC}" destId="{71053DFF-ACE2-40FF-AA27-12EC1CF8F971}" srcOrd="1" destOrd="0" presId="urn:microsoft.com/office/officeart/2005/8/layout/orgChart1"/>
    <dgm:cxn modelId="{D4FDA9B2-CC05-4A28-9354-E04014A11C0B}" type="presParOf" srcId="{15C4A667-7578-448B-8956-84533C534BAC}" destId="{0F1DDAB0-8DF8-4C77-8E5F-C2AA9E378502}" srcOrd="2" destOrd="0" presId="urn:microsoft.com/office/officeart/2005/8/layout/orgChart1"/>
    <dgm:cxn modelId="{9A78AD45-461F-431E-8954-A780D265C5CB}" type="presParOf" srcId="{CB794DAF-2B6F-4440-93AC-198B9F1DEA9E}" destId="{28BC166D-8499-4002-A8B1-74E422DF364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F82B8D-8A0F-449F-B688-01C6FAE63D7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3D184B2-8B2C-4575-9D12-3B5663CAB4D5}">
      <dgm:prSet phldrT="[Text]" custT="1"/>
      <dgm:spPr/>
      <dgm:t>
        <a:bodyPr/>
        <a:lstStyle/>
        <a:p>
          <a:r>
            <a:rPr lang="en-US" sz="2400" b="1" dirty="0" smtClean="0">
              <a:solidFill>
                <a:schemeClr val="tx1">
                  <a:lumMod val="90000"/>
                  <a:lumOff val="10000"/>
                </a:schemeClr>
              </a:solidFill>
              <a:latin typeface="+mj-lt"/>
            </a:rPr>
            <a:t>Physicians</a:t>
          </a:r>
          <a:endParaRPr lang="en-US" sz="2400" b="1" dirty="0">
            <a:solidFill>
              <a:schemeClr val="tx1">
                <a:lumMod val="90000"/>
                <a:lumOff val="10000"/>
              </a:schemeClr>
            </a:solidFill>
            <a:latin typeface="+mj-lt"/>
          </a:endParaRPr>
        </a:p>
      </dgm:t>
    </dgm:pt>
    <dgm:pt modelId="{1955707B-D9A9-4C47-B49F-93C757C6C285}" type="parTrans" cxnId="{0AF8E65A-8151-4BED-B0AC-3623ED005733}">
      <dgm:prSet/>
      <dgm:spPr/>
      <dgm:t>
        <a:bodyPr/>
        <a:lstStyle/>
        <a:p>
          <a:endParaRPr lang="en-US"/>
        </a:p>
      </dgm:t>
    </dgm:pt>
    <dgm:pt modelId="{D4688CBF-3AF5-41DD-B3EC-5F27D8A48253}" type="sibTrans" cxnId="{0AF8E65A-8151-4BED-B0AC-3623ED005733}">
      <dgm:prSet/>
      <dgm:spPr/>
      <dgm:t>
        <a:bodyPr/>
        <a:lstStyle/>
        <a:p>
          <a:endParaRPr lang="en-US"/>
        </a:p>
      </dgm:t>
    </dgm:pt>
    <dgm:pt modelId="{52C6F743-E6BB-44AC-B6DF-DB0CA598CF8E}">
      <dgm:prSet phldrT="[Text]" custT="1"/>
      <dgm:spPr>
        <a:solidFill>
          <a:schemeClr val="bg1">
            <a:lumMod val="85000"/>
            <a:alpha val="90000"/>
          </a:schemeClr>
        </a:solidFill>
        <a:ln>
          <a:noFill/>
        </a:ln>
      </dgm:spPr>
      <dgm:t>
        <a:bodyPr/>
        <a:lstStyle/>
        <a:p>
          <a:r>
            <a:rPr lang="en-US" sz="1800" dirty="0" smtClean="0"/>
            <a:t>Primary Care Physicians (PCP), Family Medicine</a:t>
          </a:r>
          <a:endParaRPr lang="en-US" sz="1800" dirty="0"/>
        </a:p>
      </dgm:t>
    </dgm:pt>
    <dgm:pt modelId="{B3B62B16-66AE-4B64-B529-5DCF2C10AB79}" type="parTrans" cxnId="{983165B1-CF6C-4CCB-AB3C-F4BDB94E5583}">
      <dgm:prSet/>
      <dgm:spPr/>
      <dgm:t>
        <a:bodyPr/>
        <a:lstStyle/>
        <a:p>
          <a:endParaRPr lang="en-US"/>
        </a:p>
      </dgm:t>
    </dgm:pt>
    <dgm:pt modelId="{E9536ED3-9A84-4B72-87B7-594A273C86E1}" type="sibTrans" cxnId="{983165B1-CF6C-4CCB-AB3C-F4BDB94E5583}">
      <dgm:prSet/>
      <dgm:spPr/>
      <dgm:t>
        <a:bodyPr/>
        <a:lstStyle/>
        <a:p>
          <a:endParaRPr lang="en-US"/>
        </a:p>
      </dgm:t>
    </dgm:pt>
    <dgm:pt modelId="{09F7C9B6-086C-46BA-8D8D-FE1DE24C5D9A}">
      <dgm:prSet phldrT="[Text]" custT="1"/>
      <dgm:spPr>
        <a:solidFill>
          <a:schemeClr val="bg1">
            <a:lumMod val="85000"/>
            <a:alpha val="90000"/>
          </a:schemeClr>
        </a:solidFill>
        <a:ln>
          <a:noFill/>
        </a:ln>
      </dgm:spPr>
      <dgm:t>
        <a:bodyPr/>
        <a:lstStyle/>
        <a:p>
          <a:r>
            <a:rPr lang="en-US" sz="1800" dirty="0" smtClean="0"/>
            <a:t>Specialists:  Internal Medicine, Orthopedic Surgeon, Psychiatrist, etc.</a:t>
          </a:r>
          <a:endParaRPr lang="en-US" sz="1800" dirty="0"/>
        </a:p>
      </dgm:t>
    </dgm:pt>
    <dgm:pt modelId="{91E16475-71C8-4327-88BD-334153321F18}" type="parTrans" cxnId="{52F49336-FD2F-4E27-B473-ADEAD71AC7E3}">
      <dgm:prSet/>
      <dgm:spPr/>
      <dgm:t>
        <a:bodyPr/>
        <a:lstStyle/>
        <a:p>
          <a:endParaRPr lang="en-US"/>
        </a:p>
      </dgm:t>
    </dgm:pt>
    <dgm:pt modelId="{8B4A3492-AE78-48E4-BFA5-C090E2C292C7}" type="sibTrans" cxnId="{52F49336-FD2F-4E27-B473-ADEAD71AC7E3}">
      <dgm:prSet/>
      <dgm:spPr/>
      <dgm:t>
        <a:bodyPr/>
        <a:lstStyle/>
        <a:p>
          <a:endParaRPr lang="en-US"/>
        </a:p>
      </dgm:t>
    </dgm:pt>
    <dgm:pt modelId="{DA2AFBAC-7B68-4742-8710-95B7E64C5D43}">
      <dgm:prSet phldrT="[Text]" custT="1"/>
      <dgm:spPr/>
      <dgm:t>
        <a:bodyPr/>
        <a:lstStyle/>
        <a:p>
          <a:r>
            <a:rPr lang="en-US" sz="2400" b="1" dirty="0" smtClean="0">
              <a:solidFill>
                <a:schemeClr val="tx1">
                  <a:lumMod val="90000"/>
                  <a:lumOff val="10000"/>
                </a:schemeClr>
              </a:solidFill>
              <a:latin typeface="+mj-lt"/>
            </a:rPr>
            <a:t>Midlevel Practitioners</a:t>
          </a:r>
          <a:endParaRPr lang="en-US" sz="2400" b="1" dirty="0">
            <a:solidFill>
              <a:schemeClr val="tx1">
                <a:lumMod val="90000"/>
                <a:lumOff val="10000"/>
              </a:schemeClr>
            </a:solidFill>
            <a:latin typeface="+mj-lt"/>
          </a:endParaRPr>
        </a:p>
      </dgm:t>
    </dgm:pt>
    <dgm:pt modelId="{E9DDBC48-3DC9-4DA2-85CB-2097FA31C308}" type="parTrans" cxnId="{95AA26DB-0804-4D0A-9244-F7D1D18982E7}">
      <dgm:prSet/>
      <dgm:spPr/>
      <dgm:t>
        <a:bodyPr/>
        <a:lstStyle/>
        <a:p>
          <a:endParaRPr lang="en-US"/>
        </a:p>
      </dgm:t>
    </dgm:pt>
    <dgm:pt modelId="{DF9E137F-98EA-47E7-BE76-23EAD31F06D5}" type="sibTrans" cxnId="{95AA26DB-0804-4D0A-9244-F7D1D18982E7}">
      <dgm:prSet/>
      <dgm:spPr/>
      <dgm:t>
        <a:bodyPr/>
        <a:lstStyle/>
        <a:p>
          <a:endParaRPr lang="en-US"/>
        </a:p>
      </dgm:t>
    </dgm:pt>
    <dgm:pt modelId="{CEDE8436-BEBB-4C4F-94E6-0FB08DDF365D}">
      <dgm:prSet phldrT="[Text]" custT="1"/>
      <dgm:spPr>
        <a:solidFill>
          <a:schemeClr val="bg1">
            <a:lumMod val="85000"/>
            <a:alpha val="90000"/>
          </a:schemeClr>
        </a:solidFill>
        <a:ln>
          <a:noFill/>
        </a:ln>
      </dgm:spPr>
      <dgm:t>
        <a:bodyPr/>
        <a:lstStyle/>
        <a:p>
          <a:r>
            <a:rPr lang="en-US" sz="1800" dirty="0" smtClean="0"/>
            <a:t>Physician Assistants</a:t>
          </a:r>
          <a:endParaRPr lang="en-US" sz="1800" dirty="0"/>
        </a:p>
      </dgm:t>
    </dgm:pt>
    <dgm:pt modelId="{0A89DE26-9042-4EDD-811B-2A1FCB566527}" type="parTrans" cxnId="{D6EAB305-40C3-4C3D-B697-D104B4A16CC8}">
      <dgm:prSet/>
      <dgm:spPr/>
      <dgm:t>
        <a:bodyPr/>
        <a:lstStyle/>
        <a:p>
          <a:endParaRPr lang="en-US"/>
        </a:p>
      </dgm:t>
    </dgm:pt>
    <dgm:pt modelId="{E10D6A7B-8829-4DC6-B897-345422D8AF2E}" type="sibTrans" cxnId="{D6EAB305-40C3-4C3D-B697-D104B4A16CC8}">
      <dgm:prSet/>
      <dgm:spPr/>
      <dgm:t>
        <a:bodyPr/>
        <a:lstStyle/>
        <a:p>
          <a:endParaRPr lang="en-US"/>
        </a:p>
      </dgm:t>
    </dgm:pt>
    <dgm:pt modelId="{86FF697E-A584-4C2D-B0EC-23A09B9BDC16}">
      <dgm:prSet phldrT="[Text]" custT="1"/>
      <dgm:spPr>
        <a:solidFill>
          <a:schemeClr val="bg1">
            <a:lumMod val="85000"/>
            <a:alpha val="90000"/>
          </a:schemeClr>
        </a:solidFill>
        <a:ln>
          <a:noFill/>
        </a:ln>
      </dgm:spPr>
      <dgm:t>
        <a:bodyPr/>
        <a:lstStyle/>
        <a:p>
          <a:r>
            <a:rPr lang="en-US" sz="1800" dirty="0" smtClean="0"/>
            <a:t>Advanced Practice Nurses:  </a:t>
          </a:r>
          <a:r>
            <a:rPr lang="en-PH" sz="1800" dirty="0" smtClean="0"/>
            <a:t>Nurse Practitioners (NPs), Certified Nurse Midwives (CNMs), Certified Registered Nurse Anesthetists (CRNAs)</a:t>
          </a:r>
          <a:endParaRPr lang="en-US" sz="1800" dirty="0"/>
        </a:p>
      </dgm:t>
    </dgm:pt>
    <dgm:pt modelId="{0B9AE9C8-692A-4CAE-9D0F-97056DD99058}" type="parTrans" cxnId="{6A3F7D17-6CF9-43F5-A16C-01352925B1FC}">
      <dgm:prSet/>
      <dgm:spPr/>
      <dgm:t>
        <a:bodyPr/>
        <a:lstStyle/>
        <a:p>
          <a:endParaRPr lang="en-US"/>
        </a:p>
      </dgm:t>
    </dgm:pt>
    <dgm:pt modelId="{6196F98D-D088-4B4B-91C0-A260C657BD7D}" type="sibTrans" cxnId="{6A3F7D17-6CF9-43F5-A16C-01352925B1FC}">
      <dgm:prSet/>
      <dgm:spPr/>
      <dgm:t>
        <a:bodyPr/>
        <a:lstStyle/>
        <a:p>
          <a:endParaRPr lang="en-US"/>
        </a:p>
      </dgm:t>
    </dgm:pt>
    <dgm:pt modelId="{FE5ADD52-53FD-43EE-85CD-956279E16B91}">
      <dgm:prSet phldrT="[Text]" custT="1"/>
      <dgm:spPr/>
      <dgm:t>
        <a:bodyPr/>
        <a:lstStyle/>
        <a:p>
          <a:r>
            <a:rPr lang="en-US" sz="2400" b="1" dirty="0" smtClean="0">
              <a:solidFill>
                <a:schemeClr val="tx1">
                  <a:lumMod val="90000"/>
                  <a:lumOff val="10000"/>
                </a:schemeClr>
              </a:solidFill>
              <a:latin typeface="+mj-lt"/>
            </a:rPr>
            <a:t>Other Practitioners</a:t>
          </a:r>
          <a:endParaRPr lang="en-US" sz="2400" b="1" dirty="0">
            <a:solidFill>
              <a:schemeClr val="tx1">
                <a:lumMod val="90000"/>
                <a:lumOff val="10000"/>
              </a:schemeClr>
            </a:solidFill>
            <a:latin typeface="+mj-lt"/>
          </a:endParaRPr>
        </a:p>
      </dgm:t>
    </dgm:pt>
    <dgm:pt modelId="{29857F20-3008-48AE-828C-BE102DB844CE}" type="parTrans" cxnId="{5ABD4706-C827-4516-8604-7C81909212AD}">
      <dgm:prSet/>
      <dgm:spPr/>
      <dgm:t>
        <a:bodyPr/>
        <a:lstStyle/>
        <a:p>
          <a:endParaRPr lang="en-US"/>
        </a:p>
      </dgm:t>
    </dgm:pt>
    <dgm:pt modelId="{30CF91F4-C479-4793-8FB0-CE4622373801}" type="sibTrans" cxnId="{5ABD4706-C827-4516-8604-7C81909212AD}">
      <dgm:prSet/>
      <dgm:spPr/>
      <dgm:t>
        <a:bodyPr/>
        <a:lstStyle/>
        <a:p>
          <a:endParaRPr lang="en-US"/>
        </a:p>
      </dgm:t>
    </dgm:pt>
    <dgm:pt modelId="{F4CE055E-2C4C-44D5-B320-E5F351E245D2}">
      <dgm:prSet phldrT="[Text]" custT="1"/>
      <dgm:spPr>
        <a:solidFill>
          <a:schemeClr val="bg1">
            <a:lumMod val="85000"/>
            <a:alpha val="90000"/>
          </a:schemeClr>
        </a:solidFill>
        <a:ln>
          <a:noFill/>
        </a:ln>
      </dgm:spPr>
      <dgm:t>
        <a:bodyPr/>
        <a:lstStyle/>
        <a:p>
          <a:r>
            <a:rPr lang="en-US" sz="1800" dirty="0" smtClean="0"/>
            <a:t>Pharmacists</a:t>
          </a:r>
          <a:endParaRPr lang="en-US" sz="1800" dirty="0"/>
        </a:p>
      </dgm:t>
    </dgm:pt>
    <dgm:pt modelId="{FBE3B8F8-3155-4780-B21A-A2395B893FE2}" type="parTrans" cxnId="{3935DB41-E201-4D4C-B956-ECAD5FB5F102}">
      <dgm:prSet/>
      <dgm:spPr/>
      <dgm:t>
        <a:bodyPr/>
        <a:lstStyle/>
        <a:p>
          <a:endParaRPr lang="en-US"/>
        </a:p>
      </dgm:t>
    </dgm:pt>
    <dgm:pt modelId="{15AEB2FC-3463-4461-A1B6-02A0AFA593C9}" type="sibTrans" cxnId="{3935DB41-E201-4D4C-B956-ECAD5FB5F102}">
      <dgm:prSet/>
      <dgm:spPr/>
      <dgm:t>
        <a:bodyPr/>
        <a:lstStyle/>
        <a:p>
          <a:endParaRPr lang="en-US"/>
        </a:p>
      </dgm:t>
    </dgm:pt>
    <dgm:pt modelId="{4BFD9764-22F6-4314-A3F9-A74D7794A1E3}">
      <dgm:prSet phldrT="[Text]" custT="1"/>
      <dgm:spPr>
        <a:solidFill>
          <a:schemeClr val="bg1">
            <a:lumMod val="85000"/>
            <a:alpha val="90000"/>
          </a:schemeClr>
        </a:solidFill>
        <a:ln>
          <a:noFill/>
        </a:ln>
      </dgm:spPr>
      <dgm:t>
        <a:bodyPr/>
        <a:lstStyle/>
        <a:p>
          <a:r>
            <a:rPr lang="en-US" sz="1800" dirty="0" smtClean="0"/>
            <a:t>Informatics Professionals</a:t>
          </a:r>
          <a:endParaRPr lang="en-US" sz="1800" dirty="0"/>
        </a:p>
      </dgm:t>
    </dgm:pt>
    <dgm:pt modelId="{CC80FEC8-2563-4DD9-99B6-CEE2BEF5BD78}" type="parTrans" cxnId="{9A6B120F-31E4-485B-B2DA-996AB7C8E915}">
      <dgm:prSet/>
      <dgm:spPr/>
      <dgm:t>
        <a:bodyPr/>
        <a:lstStyle/>
        <a:p>
          <a:endParaRPr lang="en-US"/>
        </a:p>
      </dgm:t>
    </dgm:pt>
    <dgm:pt modelId="{ABB4627C-0D7A-485B-9320-B4735711504E}" type="sibTrans" cxnId="{9A6B120F-31E4-485B-B2DA-996AB7C8E915}">
      <dgm:prSet/>
      <dgm:spPr/>
      <dgm:t>
        <a:bodyPr/>
        <a:lstStyle/>
        <a:p>
          <a:endParaRPr lang="en-US"/>
        </a:p>
      </dgm:t>
    </dgm:pt>
    <dgm:pt modelId="{6089B905-E9CF-4DCD-A0FA-F1CA601A3E97}">
      <dgm:prSet phldrT="[Text]" custT="1"/>
      <dgm:spPr>
        <a:solidFill>
          <a:schemeClr val="bg1">
            <a:lumMod val="85000"/>
            <a:alpha val="90000"/>
          </a:schemeClr>
        </a:solidFill>
        <a:ln>
          <a:noFill/>
        </a:ln>
      </dgm:spPr>
      <dgm:t>
        <a:bodyPr/>
        <a:lstStyle/>
        <a:p>
          <a:r>
            <a:rPr lang="en-US" sz="1800" dirty="0" smtClean="0"/>
            <a:t>Emergency Room Doctors, Diagnosticians</a:t>
          </a:r>
          <a:endParaRPr lang="en-US" sz="1800" dirty="0"/>
        </a:p>
      </dgm:t>
    </dgm:pt>
    <dgm:pt modelId="{5868CE25-37F9-4ACE-94A2-63F3AE473CB5}" type="parTrans" cxnId="{180D5C41-9F77-4E7D-BA54-E845AADC2EE5}">
      <dgm:prSet/>
      <dgm:spPr/>
      <dgm:t>
        <a:bodyPr/>
        <a:lstStyle/>
        <a:p>
          <a:endParaRPr lang="en-PH"/>
        </a:p>
      </dgm:t>
    </dgm:pt>
    <dgm:pt modelId="{7F7FE1AF-202E-4DF5-A43B-4139259A2EC1}" type="sibTrans" cxnId="{180D5C41-9F77-4E7D-BA54-E845AADC2EE5}">
      <dgm:prSet/>
      <dgm:spPr/>
      <dgm:t>
        <a:bodyPr/>
        <a:lstStyle/>
        <a:p>
          <a:endParaRPr lang="en-PH"/>
        </a:p>
      </dgm:t>
    </dgm:pt>
    <dgm:pt modelId="{D1181D5A-5FF3-47E7-AB31-0140F8F82232}">
      <dgm:prSet phldrT="[Text]" custT="1"/>
      <dgm:spPr>
        <a:solidFill>
          <a:schemeClr val="bg1">
            <a:lumMod val="85000"/>
            <a:alpha val="90000"/>
          </a:schemeClr>
        </a:solidFill>
        <a:ln>
          <a:noFill/>
        </a:ln>
      </dgm:spPr>
      <dgm:t>
        <a:bodyPr/>
        <a:lstStyle/>
        <a:p>
          <a:r>
            <a:rPr lang="en-US" sz="1800" dirty="0" smtClean="0"/>
            <a:t>X-Ray Technician</a:t>
          </a:r>
          <a:endParaRPr lang="en-US" sz="1800" dirty="0"/>
        </a:p>
      </dgm:t>
    </dgm:pt>
    <dgm:pt modelId="{864F48EB-B988-4D96-88D0-3847619F1665}" type="parTrans" cxnId="{2779350F-2B94-4DFE-AD4D-B0879BF9D4C6}">
      <dgm:prSet/>
      <dgm:spPr/>
      <dgm:t>
        <a:bodyPr/>
        <a:lstStyle/>
        <a:p>
          <a:endParaRPr lang="en-PH"/>
        </a:p>
      </dgm:t>
    </dgm:pt>
    <dgm:pt modelId="{10E8695F-BECB-402E-A16A-D7876EB9FCC5}" type="sibTrans" cxnId="{2779350F-2B94-4DFE-AD4D-B0879BF9D4C6}">
      <dgm:prSet/>
      <dgm:spPr/>
      <dgm:t>
        <a:bodyPr/>
        <a:lstStyle/>
        <a:p>
          <a:endParaRPr lang="en-PH"/>
        </a:p>
      </dgm:t>
    </dgm:pt>
    <dgm:pt modelId="{8E51153C-A0D2-4DCF-9297-16597208B060}">
      <dgm:prSet phldrT="[Text]" custT="1"/>
      <dgm:spPr>
        <a:solidFill>
          <a:schemeClr val="bg1">
            <a:lumMod val="85000"/>
            <a:alpha val="90000"/>
          </a:schemeClr>
        </a:solidFill>
        <a:ln>
          <a:noFill/>
        </a:ln>
      </dgm:spPr>
      <dgm:t>
        <a:bodyPr/>
        <a:lstStyle/>
        <a:p>
          <a:r>
            <a:rPr lang="en-US" sz="1800" dirty="0" smtClean="0"/>
            <a:t>Nurses:  LPNs, RNs</a:t>
          </a:r>
          <a:endParaRPr lang="en-US" sz="1800" dirty="0"/>
        </a:p>
      </dgm:t>
    </dgm:pt>
    <dgm:pt modelId="{E98A6713-FCCD-49D7-9C2C-7A06BE92A422}" type="parTrans" cxnId="{6A1E0B2D-FC73-4260-8F85-98AAE013A031}">
      <dgm:prSet/>
      <dgm:spPr/>
      <dgm:t>
        <a:bodyPr/>
        <a:lstStyle/>
        <a:p>
          <a:endParaRPr lang="en-PH"/>
        </a:p>
      </dgm:t>
    </dgm:pt>
    <dgm:pt modelId="{9DA1434A-076A-4FFB-BAF6-D95D45BB748C}" type="sibTrans" cxnId="{6A1E0B2D-FC73-4260-8F85-98AAE013A031}">
      <dgm:prSet/>
      <dgm:spPr/>
      <dgm:t>
        <a:bodyPr/>
        <a:lstStyle/>
        <a:p>
          <a:endParaRPr lang="en-PH"/>
        </a:p>
      </dgm:t>
    </dgm:pt>
    <dgm:pt modelId="{6511A7D6-F90F-4743-891D-30ED4B711FB3}">
      <dgm:prSet phldrT="[Text]" custT="1"/>
      <dgm:spPr>
        <a:solidFill>
          <a:schemeClr val="bg1">
            <a:lumMod val="85000"/>
            <a:alpha val="90000"/>
          </a:schemeClr>
        </a:solidFill>
        <a:ln>
          <a:noFill/>
        </a:ln>
      </dgm:spPr>
      <dgm:t>
        <a:bodyPr/>
        <a:lstStyle/>
        <a:p>
          <a:r>
            <a:rPr lang="en-US" sz="1800" dirty="0" smtClean="0"/>
            <a:t>Dietician</a:t>
          </a:r>
          <a:endParaRPr lang="en-US" sz="1800" dirty="0"/>
        </a:p>
      </dgm:t>
    </dgm:pt>
    <dgm:pt modelId="{FA547E57-9701-4A70-BC23-AF17BBFA4093}" type="parTrans" cxnId="{B2C2BD8B-33DE-466E-9821-99F28752D4E6}">
      <dgm:prSet/>
      <dgm:spPr/>
      <dgm:t>
        <a:bodyPr/>
        <a:lstStyle/>
        <a:p>
          <a:endParaRPr lang="en-PH"/>
        </a:p>
      </dgm:t>
    </dgm:pt>
    <dgm:pt modelId="{C59597F9-6F3F-45D1-98E0-019387639C1C}" type="sibTrans" cxnId="{B2C2BD8B-33DE-466E-9821-99F28752D4E6}">
      <dgm:prSet/>
      <dgm:spPr/>
      <dgm:t>
        <a:bodyPr/>
        <a:lstStyle/>
        <a:p>
          <a:endParaRPr lang="en-PH"/>
        </a:p>
      </dgm:t>
    </dgm:pt>
    <dgm:pt modelId="{DCA27C5D-7490-4929-AC94-61B989AF7100}" type="pres">
      <dgm:prSet presAssocID="{9BF82B8D-8A0F-449F-B688-01C6FAE63D74}" presName="Name0" presStyleCnt="0">
        <dgm:presLayoutVars>
          <dgm:dir/>
          <dgm:animLvl val="lvl"/>
          <dgm:resizeHandles val="exact"/>
        </dgm:presLayoutVars>
      </dgm:prSet>
      <dgm:spPr/>
      <dgm:t>
        <a:bodyPr/>
        <a:lstStyle/>
        <a:p>
          <a:endParaRPr lang="en-US"/>
        </a:p>
      </dgm:t>
    </dgm:pt>
    <dgm:pt modelId="{9ADF09CB-601C-43F6-9D40-22770116F174}" type="pres">
      <dgm:prSet presAssocID="{93D184B2-8B2C-4575-9D12-3B5663CAB4D5}" presName="linNode" presStyleCnt="0"/>
      <dgm:spPr/>
      <dgm:t>
        <a:bodyPr/>
        <a:lstStyle/>
        <a:p>
          <a:endParaRPr lang="en-US"/>
        </a:p>
      </dgm:t>
    </dgm:pt>
    <dgm:pt modelId="{8B2A694C-18E1-4888-8920-951468FF3651}" type="pres">
      <dgm:prSet presAssocID="{93D184B2-8B2C-4575-9D12-3B5663CAB4D5}" presName="parentText" presStyleLbl="node1" presStyleIdx="0" presStyleCnt="3" custScaleY="63289">
        <dgm:presLayoutVars>
          <dgm:chMax val="1"/>
          <dgm:bulletEnabled val="1"/>
        </dgm:presLayoutVars>
      </dgm:prSet>
      <dgm:spPr/>
      <dgm:t>
        <a:bodyPr/>
        <a:lstStyle/>
        <a:p>
          <a:endParaRPr lang="en-US"/>
        </a:p>
      </dgm:t>
    </dgm:pt>
    <dgm:pt modelId="{DAF46E36-AF81-4F84-9D90-0C1D4D8F419C}" type="pres">
      <dgm:prSet presAssocID="{93D184B2-8B2C-4575-9D12-3B5663CAB4D5}" presName="descendantText" presStyleLbl="alignAccFollowNode1" presStyleIdx="0" presStyleCnt="3" custScaleY="85345" custLinFactNeighborY="-47">
        <dgm:presLayoutVars>
          <dgm:bulletEnabled val="1"/>
        </dgm:presLayoutVars>
      </dgm:prSet>
      <dgm:spPr/>
      <dgm:t>
        <a:bodyPr/>
        <a:lstStyle/>
        <a:p>
          <a:endParaRPr lang="en-US"/>
        </a:p>
      </dgm:t>
    </dgm:pt>
    <dgm:pt modelId="{2DE2C236-2AD5-4762-8F00-E9CEF1907870}" type="pres">
      <dgm:prSet presAssocID="{D4688CBF-3AF5-41DD-B3EC-5F27D8A48253}" presName="sp" presStyleCnt="0"/>
      <dgm:spPr/>
      <dgm:t>
        <a:bodyPr/>
        <a:lstStyle/>
        <a:p>
          <a:endParaRPr lang="en-US"/>
        </a:p>
      </dgm:t>
    </dgm:pt>
    <dgm:pt modelId="{4CDF5E8C-9DE0-4114-8EBD-1C57DF383CE1}" type="pres">
      <dgm:prSet presAssocID="{DA2AFBAC-7B68-4742-8710-95B7E64C5D43}" presName="linNode" presStyleCnt="0"/>
      <dgm:spPr/>
      <dgm:t>
        <a:bodyPr/>
        <a:lstStyle/>
        <a:p>
          <a:endParaRPr lang="en-US"/>
        </a:p>
      </dgm:t>
    </dgm:pt>
    <dgm:pt modelId="{4895C288-10E7-47B8-8C05-41F979922D2D}" type="pres">
      <dgm:prSet presAssocID="{DA2AFBAC-7B68-4742-8710-95B7E64C5D43}" presName="parentText" presStyleLbl="node1" presStyleIdx="1" presStyleCnt="3" custScaleY="65595">
        <dgm:presLayoutVars>
          <dgm:chMax val="1"/>
          <dgm:bulletEnabled val="1"/>
        </dgm:presLayoutVars>
      </dgm:prSet>
      <dgm:spPr/>
      <dgm:t>
        <a:bodyPr/>
        <a:lstStyle/>
        <a:p>
          <a:endParaRPr lang="en-US"/>
        </a:p>
      </dgm:t>
    </dgm:pt>
    <dgm:pt modelId="{1602B926-E27E-45A4-87C0-362DACB0F8FB}" type="pres">
      <dgm:prSet presAssocID="{DA2AFBAC-7B68-4742-8710-95B7E64C5D43}" presName="descendantText" presStyleLbl="alignAccFollowNode1" presStyleIdx="1" presStyleCnt="3" custScaleY="83549" custLinFactNeighborX="0" custLinFactNeighborY="-825">
        <dgm:presLayoutVars>
          <dgm:bulletEnabled val="1"/>
        </dgm:presLayoutVars>
      </dgm:prSet>
      <dgm:spPr/>
      <dgm:t>
        <a:bodyPr/>
        <a:lstStyle/>
        <a:p>
          <a:endParaRPr lang="en-US"/>
        </a:p>
      </dgm:t>
    </dgm:pt>
    <dgm:pt modelId="{348B806D-3D40-40B8-A6BA-80C9D4D8EAB3}" type="pres">
      <dgm:prSet presAssocID="{DF9E137F-98EA-47E7-BE76-23EAD31F06D5}" presName="sp" presStyleCnt="0"/>
      <dgm:spPr/>
      <dgm:t>
        <a:bodyPr/>
        <a:lstStyle/>
        <a:p>
          <a:endParaRPr lang="en-US"/>
        </a:p>
      </dgm:t>
    </dgm:pt>
    <dgm:pt modelId="{9A3C376E-C230-4AC8-B8AF-40588E8F7F72}" type="pres">
      <dgm:prSet presAssocID="{FE5ADD52-53FD-43EE-85CD-956279E16B91}" presName="linNode" presStyleCnt="0"/>
      <dgm:spPr/>
      <dgm:t>
        <a:bodyPr/>
        <a:lstStyle/>
        <a:p>
          <a:endParaRPr lang="en-US"/>
        </a:p>
      </dgm:t>
    </dgm:pt>
    <dgm:pt modelId="{0F5C740B-DF10-4F05-BBCE-72BDD485253A}" type="pres">
      <dgm:prSet presAssocID="{FE5ADD52-53FD-43EE-85CD-956279E16B91}" presName="parentText" presStyleLbl="node1" presStyleIdx="2" presStyleCnt="3" custScaleY="57336">
        <dgm:presLayoutVars>
          <dgm:chMax val="1"/>
          <dgm:bulletEnabled val="1"/>
        </dgm:presLayoutVars>
      </dgm:prSet>
      <dgm:spPr/>
      <dgm:t>
        <a:bodyPr/>
        <a:lstStyle/>
        <a:p>
          <a:endParaRPr lang="en-US"/>
        </a:p>
      </dgm:t>
    </dgm:pt>
    <dgm:pt modelId="{8B1EC881-4CF3-45B2-A3FF-CF2C19783E29}" type="pres">
      <dgm:prSet presAssocID="{FE5ADD52-53FD-43EE-85CD-956279E16B91}" presName="descendantText" presStyleLbl="alignAccFollowNode1" presStyleIdx="2" presStyleCnt="3" custScaleY="83523" custLinFactNeighborY="-47">
        <dgm:presLayoutVars>
          <dgm:bulletEnabled val="1"/>
        </dgm:presLayoutVars>
      </dgm:prSet>
      <dgm:spPr/>
      <dgm:t>
        <a:bodyPr/>
        <a:lstStyle/>
        <a:p>
          <a:endParaRPr lang="en-US"/>
        </a:p>
      </dgm:t>
    </dgm:pt>
  </dgm:ptLst>
  <dgm:cxnLst>
    <dgm:cxn modelId="{23146F4F-6AB9-4F6B-A3F9-64DD8ED766D7}" type="presOf" srcId="{6511A7D6-F90F-4743-891D-30ED4B711FB3}" destId="{8B1EC881-4CF3-45B2-A3FF-CF2C19783E29}" srcOrd="0" destOrd="2" presId="urn:microsoft.com/office/officeart/2005/8/layout/vList5"/>
    <dgm:cxn modelId="{4D32BD97-CBEC-4E04-8046-2C61450E7FC6}" type="presOf" srcId="{F4CE055E-2C4C-44D5-B320-E5F351E245D2}" destId="{8B1EC881-4CF3-45B2-A3FF-CF2C19783E29}" srcOrd="0" destOrd="0" presId="urn:microsoft.com/office/officeart/2005/8/layout/vList5"/>
    <dgm:cxn modelId="{F7B7E0BF-AFAA-4B5A-9683-24B4F11DFD7B}" type="presOf" srcId="{FE5ADD52-53FD-43EE-85CD-956279E16B91}" destId="{0F5C740B-DF10-4F05-BBCE-72BDD485253A}" srcOrd="0" destOrd="0" presId="urn:microsoft.com/office/officeart/2005/8/layout/vList5"/>
    <dgm:cxn modelId="{29EFF09E-9DAC-49DE-AA38-85262F8600E0}" type="presOf" srcId="{9BF82B8D-8A0F-449F-B688-01C6FAE63D74}" destId="{DCA27C5D-7490-4929-AC94-61B989AF7100}" srcOrd="0" destOrd="0" presId="urn:microsoft.com/office/officeart/2005/8/layout/vList5"/>
    <dgm:cxn modelId="{9AAD2613-36D0-48AA-B902-8CFAE4D13966}" type="presOf" srcId="{D1181D5A-5FF3-47E7-AB31-0140F8F82232}" destId="{8B1EC881-4CF3-45B2-A3FF-CF2C19783E29}" srcOrd="0" destOrd="1" presId="urn:microsoft.com/office/officeart/2005/8/layout/vList5"/>
    <dgm:cxn modelId="{3AB65C39-375E-4B74-8EF2-3776E5F7C1ED}" type="presOf" srcId="{6089B905-E9CF-4DCD-A0FA-F1CA601A3E97}" destId="{DAF46E36-AF81-4F84-9D90-0C1D4D8F419C}" srcOrd="0" destOrd="2" presId="urn:microsoft.com/office/officeart/2005/8/layout/vList5"/>
    <dgm:cxn modelId="{0A19FC94-34D8-40DA-86B0-E99095C78951}" type="presOf" srcId="{93D184B2-8B2C-4575-9D12-3B5663CAB4D5}" destId="{8B2A694C-18E1-4888-8920-951468FF3651}" srcOrd="0" destOrd="0" presId="urn:microsoft.com/office/officeart/2005/8/layout/vList5"/>
    <dgm:cxn modelId="{48F67D18-50BF-4D18-A3AD-C30C7D472313}" type="presOf" srcId="{52C6F743-E6BB-44AC-B6DF-DB0CA598CF8E}" destId="{DAF46E36-AF81-4F84-9D90-0C1D4D8F419C}" srcOrd="0" destOrd="0" presId="urn:microsoft.com/office/officeart/2005/8/layout/vList5"/>
    <dgm:cxn modelId="{B2C2BD8B-33DE-466E-9821-99F28752D4E6}" srcId="{FE5ADD52-53FD-43EE-85CD-956279E16B91}" destId="{6511A7D6-F90F-4743-891D-30ED4B711FB3}" srcOrd="2" destOrd="0" parTransId="{FA547E57-9701-4A70-BC23-AF17BBFA4093}" sibTransId="{C59597F9-6F3F-45D1-98E0-019387639C1C}"/>
    <dgm:cxn modelId="{D84A778C-A991-4EFF-BC89-1E555B0B7069}" type="presOf" srcId="{09F7C9B6-086C-46BA-8D8D-FE1DE24C5D9A}" destId="{DAF46E36-AF81-4F84-9D90-0C1D4D8F419C}" srcOrd="0" destOrd="1" presId="urn:microsoft.com/office/officeart/2005/8/layout/vList5"/>
    <dgm:cxn modelId="{95AA26DB-0804-4D0A-9244-F7D1D18982E7}" srcId="{9BF82B8D-8A0F-449F-B688-01C6FAE63D74}" destId="{DA2AFBAC-7B68-4742-8710-95B7E64C5D43}" srcOrd="1" destOrd="0" parTransId="{E9DDBC48-3DC9-4DA2-85CB-2097FA31C308}" sibTransId="{DF9E137F-98EA-47E7-BE76-23EAD31F06D5}"/>
    <dgm:cxn modelId="{3E77FBCB-220C-4E09-B883-0FF360975050}" type="presOf" srcId="{8E51153C-A0D2-4DCF-9297-16597208B060}" destId="{1602B926-E27E-45A4-87C0-362DACB0F8FB}" srcOrd="0" destOrd="1" presId="urn:microsoft.com/office/officeart/2005/8/layout/vList5"/>
    <dgm:cxn modelId="{994E3790-4814-4B5E-924B-BD841A3552D5}" type="presOf" srcId="{4BFD9764-22F6-4314-A3F9-A74D7794A1E3}" destId="{8B1EC881-4CF3-45B2-A3FF-CF2C19783E29}" srcOrd="0" destOrd="3" presId="urn:microsoft.com/office/officeart/2005/8/layout/vList5"/>
    <dgm:cxn modelId="{7D5373EC-6875-4681-ABD8-7702FE7E3D55}" type="presOf" srcId="{DA2AFBAC-7B68-4742-8710-95B7E64C5D43}" destId="{4895C288-10E7-47B8-8C05-41F979922D2D}" srcOrd="0" destOrd="0" presId="urn:microsoft.com/office/officeart/2005/8/layout/vList5"/>
    <dgm:cxn modelId="{70B65137-D9D4-4489-A973-5801DE293F38}" type="presOf" srcId="{CEDE8436-BEBB-4C4F-94E6-0FB08DDF365D}" destId="{1602B926-E27E-45A4-87C0-362DACB0F8FB}" srcOrd="0" destOrd="0" presId="urn:microsoft.com/office/officeart/2005/8/layout/vList5"/>
    <dgm:cxn modelId="{0AF8E65A-8151-4BED-B0AC-3623ED005733}" srcId="{9BF82B8D-8A0F-449F-B688-01C6FAE63D74}" destId="{93D184B2-8B2C-4575-9D12-3B5663CAB4D5}" srcOrd="0" destOrd="0" parTransId="{1955707B-D9A9-4C47-B49F-93C757C6C285}" sibTransId="{D4688CBF-3AF5-41DD-B3EC-5F27D8A48253}"/>
    <dgm:cxn modelId="{6A1E0B2D-FC73-4260-8F85-98AAE013A031}" srcId="{DA2AFBAC-7B68-4742-8710-95B7E64C5D43}" destId="{8E51153C-A0D2-4DCF-9297-16597208B060}" srcOrd="1" destOrd="0" parTransId="{E98A6713-FCCD-49D7-9C2C-7A06BE92A422}" sibTransId="{9DA1434A-076A-4FFB-BAF6-D95D45BB748C}"/>
    <dgm:cxn modelId="{3935DB41-E201-4D4C-B956-ECAD5FB5F102}" srcId="{FE5ADD52-53FD-43EE-85CD-956279E16B91}" destId="{F4CE055E-2C4C-44D5-B320-E5F351E245D2}" srcOrd="0" destOrd="0" parTransId="{FBE3B8F8-3155-4780-B21A-A2395B893FE2}" sibTransId="{15AEB2FC-3463-4461-A1B6-02A0AFA593C9}"/>
    <dgm:cxn modelId="{5ABD4706-C827-4516-8604-7C81909212AD}" srcId="{9BF82B8D-8A0F-449F-B688-01C6FAE63D74}" destId="{FE5ADD52-53FD-43EE-85CD-956279E16B91}" srcOrd="2" destOrd="0" parTransId="{29857F20-3008-48AE-828C-BE102DB844CE}" sibTransId="{30CF91F4-C479-4793-8FB0-CE4622373801}"/>
    <dgm:cxn modelId="{983165B1-CF6C-4CCB-AB3C-F4BDB94E5583}" srcId="{93D184B2-8B2C-4575-9D12-3B5663CAB4D5}" destId="{52C6F743-E6BB-44AC-B6DF-DB0CA598CF8E}" srcOrd="0" destOrd="0" parTransId="{B3B62B16-66AE-4B64-B529-5DCF2C10AB79}" sibTransId="{E9536ED3-9A84-4B72-87B7-594A273C86E1}"/>
    <dgm:cxn modelId="{D6EAB305-40C3-4C3D-B697-D104B4A16CC8}" srcId="{DA2AFBAC-7B68-4742-8710-95B7E64C5D43}" destId="{CEDE8436-BEBB-4C4F-94E6-0FB08DDF365D}" srcOrd="0" destOrd="0" parTransId="{0A89DE26-9042-4EDD-811B-2A1FCB566527}" sibTransId="{E10D6A7B-8829-4DC6-B897-345422D8AF2E}"/>
    <dgm:cxn modelId="{9B4049D8-F74A-4C51-8C89-6961AA6955A9}" type="presOf" srcId="{86FF697E-A584-4C2D-B0EC-23A09B9BDC16}" destId="{1602B926-E27E-45A4-87C0-362DACB0F8FB}" srcOrd="0" destOrd="2" presId="urn:microsoft.com/office/officeart/2005/8/layout/vList5"/>
    <dgm:cxn modelId="{9A6B120F-31E4-485B-B2DA-996AB7C8E915}" srcId="{FE5ADD52-53FD-43EE-85CD-956279E16B91}" destId="{4BFD9764-22F6-4314-A3F9-A74D7794A1E3}" srcOrd="3" destOrd="0" parTransId="{CC80FEC8-2563-4DD9-99B6-CEE2BEF5BD78}" sibTransId="{ABB4627C-0D7A-485B-9320-B4735711504E}"/>
    <dgm:cxn modelId="{52F49336-FD2F-4E27-B473-ADEAD71AC7E3}" srcId="{93D184B2-8B2C-4575-9D12-3B5663CAB4D5}" destId="{09F7C9B6-086C-46BA-8D8D-FE1DE24C5D9A}" srcOrd="1" destOrd="0" parTransId="{91E16475-71C8-4327-88BD-334153321F18}" sibTransId="{8B4A3492-AE78-48E4-BFA5-C090E2C292C7}"/>
    <dgm:cxn modelId="{6A3F7D17-6CF9-43F5-A16C-01352925B1FC}" srcId="{DA2AFBAC-7B68-4742-8710-95B7E64C5D43}" destId="{86FF697E-A584-4C2D-B0EC-23A09B9BDC16}" srcOrd="2" destOrd="0" parTransId="{0B9AE9C8-692A-4CAE-9D0F-97056DD99058}" sibTransId="{6196F98D-D088-4B4B-91C0-A260C657BD7D}"/>
    <dgm:cxn modelId="{2779350F-2B94-4DFE-AD4D-B0879BF9D4C6}" srcId="{FE5ADD52-53FD-43EE-85CD-956279E16B91}" destId="{D1181D5A-5FF3-47E7-AB31-0140F8F82232}" srcOrd="1" destOrd="0" parTransId="{864F48EB-B988-4D96-88D0-3847619F1665}" sibTransId="{10E8695F-BECB-402E-A16A-D7876EB9FCC5}"/>
    <dgm:cxn modelId="{180D5C41-9F77-4E7D-BA54-E845AADC2EE5}" srcId="{93D184B2-8B2C-4575-9D12-3B5663CAB4D5}" destId="{6089B905-E9CF-4DCD-A0FA-F1CA601A3E97}" srcOrd="2" destOrd="0" parTransId="{5868CE25-37F9-4ACE-94A2-63F3AE473CB5}" sibTransId="{7F7FE1AF-202E-4DF5-A43B-4139259A2EC1}"/>
    <dgm:cxn modelId="{CC6F4E9F-70F6-48C2-BD12-8CCD43DEE9ED}" type="presParOf" srcId="{DCA27C5D-7490-4929-AC94-61B989AF7100}" destId="{9ADF09CB-601C-43F6-9D40-22770116F174}" srcOrd="0" destOrd="0" presId="urn:microsoft.com/office/officeart/2005/8/layout/vList5"/>
    <dgm:cxn modelId="{CDFD0545-48A4-4390-B1BF-7DD8F2084024}" type="presParOf" srcId="{9ADF09CB-601C-43F6-9D40-22770116F174}" destId="{8B2A694C-18E1-4888-8920-951468FF3651}" srcOrd="0" destOrd="0" presId="urn:microsoft.com/office/officeart/2005/8/layout/vList5"/>
    <dgm:cxn modelId="{A510A042-0B83-4D43-A0EC-9A39BD143ABC}" type="presParOf" srcId="{9ADF09CB-601C-43F6-9D40-22770116F174}" destId="{DAF46E36-AF81-4F84-9D90-0C1D4D8F419C}" srcOrd="1" destOrd="0" presId="urn:microsoft.com/office/officeart/2005/8/layout/vList5"/>
    <dgm:cxn modelId="{EA956DAF-4BAD-4DBB-9A8E-B8DA24CF85FB}" type="presParOf" srcId="{DCA27C5D-7490-4929-AC94-61B989AF7100}" destId="{2DE2C236-2AD5-4762-8F00-E9CEF1907870}" srcOrd="1" destOrd="0" presId="urn:microsoft.com/office/officeart/2005/8/layout/vList5"/>
    <dgm:cxn modelId="{60C2BD2F-E40F-429C-B302-B69A470FFCBD}" type="presParOf" srcId="{DCA27C5D-7490-4929-AC94-61B989AF7100}" destId="{4CDF5E8C-9DE0-4114-8EBD-1C57DF383CE1}" srcOrd="2" destOrd="0" presId="urn:microsoft.com/office/officeart/2005/8/layout/vList5"/>
    <dgm:cxn modelId="{C720E8D3-BC32-4D8E-AFEE-35FC608B1CCA}" type="presParOf" srcId="{4CDF5E8C-9DE0-4114-8EBD-1C57DF383CE1}" destId="{4895C288-10E7-47B8-8C05-41F979922D2D}" srcOrd="0" destOrd="0" presId="urn:microsoft.com/office/officeart/2005/8/layout/vList5"/>
    <dgm:cxn modelId="{26820F5B-C043-4508-B0E0-31ED764815DA}" type="presParOf" srcId="{4CDF5E8C-9DE0-4114-8EBD-1C57DF383CE1}" destId="{1602B926-E27E-45A4-87C0-362DACB0F8FB}" srcOrd="1" destOrd="0" presId="urn:microsoft.com/office/officeart/2005/8/layout/vList5"/>
    <dgm:cxn modelId="{F59B055E-A65E-4308-B051-AED197259CED}" type="presParOf" srcId="{DCA27C5D-7490-4929-AC94-61B989AF7100}" destId="{348B806D-3D40-40B8-A6BA-80C9D4D8EAB3}" srcOrd="3" destOrd="0" presId="urn:microsoft.com/office/officeart/2005/8/layout/vList5"/>
    <dgm:cxn modelId="{80BD4B3B-7250-47A9-B709-55AA6C0C7F6F}" type="presParOf" srcId="{DCA27C5D-7490-4929-AC94-61B989AF7100}" destId="{9A3C376E-C230-4AC8-B8AF-40588E8F7F72}" srcOrd="4" destOrd="0" presId="urn:microsoft.com/office/officeart/2005/8/layout/vList5"/>
    <dgm:cxn modelId="{0F63A7DC-93D9-4516-A372-F73DEE60D803}" type="presParOf" srcId="{9A3C376E-C230-4AC8-B8AF-40588E8F7F72}" destId="{0F5C740B-DF10-4F05-BBCE-72BDD485253A}" srcOrd="0" destOrd="0" presId="urn:microsoft.com/office/officeart/2005/8/layout/vList5"/>
    <dgm:cxn modelId="{71D4E8E9-CD05-4385-A43E-B3E4F252E2D4}" type="presParOf" srcId="{9A3C376E-C230-4AC8-B8AF-40588E8F7F72}" destId="{8B1EC881-4CF3-45B2-A3FF-CF2C19783E2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2712434-0116-4662-9F3D-62B1E1C9176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46C8512-4A5D-45E1-BAE7-B0E2C71EEE8D}">
      <dgm:prSet custT="1"/>
      <dgm:spPr/>
      <dgm:t>
        <a:bodyPr/>
        <a:lstStyle/>
        <a:p>
          <a:pPr rtl="0"/>
          <a:r>
            <a:rPr lang="en-US" sz="2000" b="1" i="0" dirty="0" smtClean="0">
              <a:solidFill>
                <a:schemeClr val="tx1">
                  <a:lumMod val="90000"/>
                  <a:lumOff val="10000"/>
                </a:schemeClr>
              </a:solidFill>
              <a:latin typeface="+mj-lt"/>
            </a:rPr>
            <a:t>Pharmacies</a:t>
          </a:r>
          <a:r>
            <a:rPr lang="en-US" sz="2000" b="1" dirty="0" smtClean="0">
              <a:solidFill>
                <a:schemeClr val="tx1">
                  <a:lumMod val="90000"/>
                  <a:lumOff val="10000"/>
                </a:schemeClr>
              </a:solidFill>
              <a:latin typeface="+mj-lt"/>
            </a:rPr>
            <a:t>  </a:t>
          </a:r>
          <a:endParaRPr lang="en-US" sz="2000" b="1" dirty="0">
            <a:solidFill>
              <a:schemeClr val="tx1">
                <a:lumMod val="90000"/>
                <a:lumOff val="10000"/>
              </a:schemeClr>
            </a:solidFill>
            <a:latin typeface="+mj-lt"/>
          </a:endParaRPr>
        </a:p>
      </dgm:t>
    </dgm:pt>
    <dgm:pt modelId="{B3467311-58D4-4C42-A8C5-7E312A223253}" type="parTrans" cxnId="{D12353D5-C0B7-4423-AAEA-915CE0E52B6F}">
      <dgm:prSet/>
      <dgm:spPr/>
      <dgm:t>
        <a:bodyPr/>
        <a:lstStyle/>
        <a:p>
          <a:endParaRPr lang="en-US"/>
        </a:p>
      </dgm:t>
    </dgm:pt>
    <dgm:pt modelId="{2B3500E6-D445-40F7-B384-E1F95B6E4D8D}" type="sibTrans" cxnId="{D12353D5-C0B7-4423-AAEA-915CE0E52B6F}">
      <dgm:prSet/>
      <dgm:spPr/>
      <dgm:t>
        <a:bodyPr/>
        <a:lstStyle/>
        <a:p>
          <a:endParaRPr lang="en-US"/>
        </a:p>
      </dgm:t>
    </dgm:pt>
    <dgm:pt modelId="{CB3B986F-6B7E-4316-B41B-D9C77ADD5DE2}">
      <dgm:prSet custT="1"/>
      <dgm:spPr/>
      <dgm:t>
        <a:bodyPr/>
        <a:lstStyle/>
        <a:p>
          <a:pPr rtl="0"/>
          <a:r>
            <a:rPr lang="en-US" sz="1900" b="1" dirty="0" smtClean="0">
              <a:solidFill>
                <a:schemeClr val="tx1">
                  <a:lumMod val="90000"/>
                  <a:lumOff val="10000"/>
                </a:schemeClr>
              </a:solidFill>
              <a:latin typeface="+mj-lt"/>
            </a:rPr>
            <a:t>Independent Software Vendors ( ISV’s )</a:t>
          </a:r>
          <a:endParaRPr lang="en-US" sz="1900" b="1" dirty="0">
            <a:solidFill>
              <a:schemeClr val="tx1">
                <a:lumMod val="90000"/>
                <a:lumOff val="10000"/>
              </a:schemeClr>
            </a:solidFill>
            <a:latin typeface="+mj-lt"/>
          </a:endParaRPr>
        </a:p>
      </dgm:t>
    </dgm:pt>
    <dgm:pt modelId="{2C4AD43B-52F4-4CA6-8C2C-AC98AF2DD853}" type="parTrans" cxnId="{C58C3F03-CC58-49C1-8587-FC5606EFEA67}">
      <dgm:prSet/>
      <dgm:spPr/>
      <dgm:t>
        <a:bodyPr/>
        <a:lstStyle/>
        <a:p>
          <a:endParaRPr lang="en-US"/>
        </a:p>
      </dgm:t>
    </dgm:pt>
    <dgm:pt modelId="{0C5282E9-1141-4948-922B-885B4A47A555}" type="sibTrans" cxnId="{C58C3F03-CC58-49C1-8587-FC5606EFEA67}">
      <dgm:prSet/>
      <dgm:spPr/>
      <dgm:t>
        <a:bodyPr/>
        <a:lstStyle/>
        <a:p>
          <a:endParaRPr lang="en-US"/>
        </a:p>
      </dgm:t>
    </dgm:pt>
    <dgm:pt modelId="{52D8F2E1-D993-4FBE-B2B1-733642AE1CFE}">
      <dgm:prSet custT="1"/>
      <dgm:spPr/>
      <dgm:t>
        <a:bodyPr/>
        <a:lstStyle/>
        <a:p>
          <a:pPr rtl="0"/>
          <a:r>
            <a:rPr lang="en-US" sz="2000" b="1" dirty="0" smtClean="0">
              <a:solidFill>
                <a:schemeClr val="tx1">
                  <a:lumMod val="90000"/>
                  <a:lumOff val="10000"/>
                </a:schemeClr>
              </a:solidFill>
              <a:latin typeface="+mj-lt"/>
            </a:rPr>
            <a:t>Contract Services</a:t>
          </a:r>
          <a:endParaRPr lang="en-US" sz="2000" b="1" dirty="0">
            <a:solidFill>
              <a:schemeClr val="tx1">
                <a:lumMod val="90000"/>
                <a:lumOff val="10000"/>
              </a:schemeClr>
            </a:solidFill>
            <a:latin typeface="+mj-lt"/>
          </a:endParaRPr>
        </a:p>
      </dgm:t>
    </dgm:pt>
    <dgm:pt modelId="{51A782C4-ACA5-48C2-B540-BA8B33381CBA}" type="parTrans" cxnId="{8F0CD721-12C1-42E4-A0D5-22646C961F2B}">
      <dgm:prSet/>
      <dgm:spPr/>
      <dgm:t>
        <a:bodyPr/>
        <a:lstStyle/>
        <a:p>
          <a:endParaRPr lang="en-US"/>
        </a:p>
      </dgm:t>
    </dgm:pt>
    <dgm:pt modelId="{A065E0FC-2BAA-4683-9D72-5355D12F5466}" type="sibTrans" cxnId="{8F0CD721-12C1-42E4-A0D5-22646C961F2B}">
      <dgm:prSet/>
      <dgm:spPr/>
      <dgm:t>
        <a:bodyPr/>
        <a:lstStyle/>
        <a:p>
          <a:endParaRPr lang="en-US"/>
        </a:p>
      </dgm:t>
    </dgm:pt>
    <dgm:pt modelId="{6FE2614C-9725-4FE6-A5A2-97E042A3550D}">
      <dgm:prSet custT="1"/>
      <dgm:spPr/>
      <dgm:t>
        <a:bodyPr/>
        <a:lstStyle/>
        <a:p>
          <a:pPr rtl="0"/>
          <a:r>
            <a:rPr lang="en-US" sz="2000" b="1" dirty="0" smtClean="0">
              <a:solidFill>
                <a:schemeClr val="tx1">
                  <a:lumMod val="90000"/>
                  <a:lumOff val="10000"/>
                </a:schemeClr>
              </a:solidFill>
              <a:latin typeface="+mj-lt"/>
            </a:rPr>
            <a:t>Medical Products</a:t>
          </a:r>
          <a:endParaRPr lang="en-US" sz="2000" b="1" dirty="0">
            <a:solidFill>
              <a:schemeClr val="tx1">
                <a:lumMod val="90000"/>
                <a:lumOff val="10000"/>
              </a:schemeClr>
            </a:solidFill>
            <a:latin typeface="+mj-lt"/>
          </a:endParaRPr>
        </a:p>
      </dgm:t>
    </dgm:pt>
    <dgm:pt modelId="{DA2C7934-DCC2-4A92-BE3F-DF88003DE4A4}" type="parTrans" cxnId="{59990D2F-4F37-4A55-B94C-2EEFD63E5797}">
      <dgm:prSet/>
      <dgm:spPr/>
      <dgm:t>
        <a:bodyPr/>
        <a:lstStyle/>
        <a:p>
          <a:endParaRPr lang="en-US"/>
        </a:p>
      </dgm:t>
    </dgm:pt>
    <dgm:pt modelId="{C86FACAB-B4E3-487D-8831-768E40AC703B}" type="sibTrans" cxnId="{59990D2F-4F37-4A55-B94C-2EEFD63E5797}">
      <dgm:prSet/>
      <dgm:spPr/>
      <dgm:t>
        <a:bodyPr/>
        <a:lstStyle/>
        <a:p>
          <a:endParaRPr lang="en-US"/>
        </a:p>
      </dgm:t>
    </dgm:pt>
    <dgm:pt modelId="{F4D26E42-7515-4245-B8C8-268C836090D9}">
      <dgm:prSet custT="1"/>
      <dgm:spPr>
        <a:solidFill>
          <a:schemeClr val="bg1">
            <a:lumMod val="85000"/>
            <a:alpha val="90000"/>
          </a:schemeClr>
        </a:solidFill>
        <a:ln>
          <a:noFill/>
        </a:ln>
      </dgm:spPr>
      <dgm:t>
        <a:bodyPr/>
        <a:lstStyle/>
        <a:p>
          <a:r>
            <a:rPr lang="en-US" sz="1600" dirty="0" smtClean="0"/>
            <a:t>Prepare and dispense drugs.</a:t>
          </a:r>
          <a:endParaRPr lang="en-US" sz="1600" dirty="0"/>
        </a:p>
      </dgm:t>
    </dgm:pt>
    <dgm:pt modelId="{71BBD146-63DD-4BB3-9631-A889DCF96F84}" type="parTrans" cxnId="{D58DC21F-7EBE-43C1-9F38-C278C3EA04A9}">
      <dgm:prSet/>
      <dgm:spPr/>
      <dgm:t>
        <a:bodyPr/>
        <a:lstStyle/>
        <a:p>
          <a:endParaRPr lang="en-US"/>
        </a:p>
      </dgm:t>
    </dgm:pt>
    <dgm:pt modelId="{F26A9D4B-F500-41DF-804B-B88890A9D4C8}" type="sibTrans" cxnId="{D58DC21F-7EBE-43C1-9F38-C278C3EA04A9}">
      <dgm:prSet/>
      <dgm:spPr/>
      <dgm:t>
        <a:bodyPr/>
        <a:lstStyle/>
        <a:p>
          <a:endParaRPr lang="en-US"/>
        </a:p>
      </dgm:t>
    </dgm:pt>
    <dgm:pt modelId="{4208D74E-A546-40DE-B324-8049C3EA7B23}">
      <dgm:prSet custT="1"/>
      <dgm:spPr>
        <a:solidFill>
          <a:schemeClr val="bg1">
            <a:lumMod val="85000"/>
            <a:alpha val="90000"/>
          </a:schemeClr>
        </a:solidFill>
        <a:ln>
          <a:noFill/>
        </a:ln>
      </dgm:spPr>
      <dgm:t>
        <a:bodyPr/>
        <a:lstStyle/>
        <a:p>
          <a:r>
            <a:rPr lang="en-US" sz="1600" dirty="0" smtClean="0"/>
            <a:t>Outpatient Pharmacies, Drug stores.</a:t>
          </a:r>
          <a:endParaRPr lang="en-US" sz="1600" dirty="0"/>
        </a:p>
      </dgm:t>
    </dgm:pt>
    <dgm:pt modelId="{358A664D-0516-4126-9BA5-51325B86D254}" type="parTrans" cxnId="{AE239572-51D2-4449-B329-7E26C8DE79CC}">
      <dgm:prSet/>
      <dgm:spPr/>
      <dgm:t>
        <a:bodyPr/>
        <a:lstStyle/>
        <a:p>
          <a:endParaRPr lang="en-US"/>
        </a:p>
      </dgm:t>
    </dgm:pt>
    <dgm:pt modelId="{72712D2C-2C7C-43D9-BF1F-775CF16136D1}" type="sibTrans" cxnId="{AE239572-51D2-4449-B329-7E26C8DE79CC}">
      <dgm:prSet/>
      <dgm:spPr/>
      <dgm:t>
        <a:bodyPr/>
        <a:lstStyle/>
        <a:p>
          <a:endParaRPr lang="en-US"/>
        </a:p>
      </dgm:t>
    </dgm:pt>
    <dgm:pt modelId="{E75AAD9C-073A-4F23-8831-0FA849F5C796}">
      <dgm:prSet custT="1"/>
      <dgm:spPr>
        <a:solidFill>
          <a:schemeClr val="bg1">
            <a:lumMod val="85000"/>
            <a:alpha val="90000"/>
          </a:schemeClr>
        </a:solidFill>
        <a:ln>
          <a:noFill/>
        </a:ln>
      </dgm:spPr>
      <dgm:t>
        <a:bodyPr/>
        <a:lstStyle/>
        <a:p>
          <a:r>
            <a:rPr lang="en-US" sz="1600" dirty="0" smtClean="0"/>
            <a:t>Under Administration of one/ more pharmacists.</a:t>
          </a:r>
          <a:endParaRPr lang="en-US" sz="1600" dirty="0"/>
        </a:p>
      </dgm:t>
    </dgm:pt>
    <dgm:pt modelId="{CCCFF715-7F83-44A7-B964-66F6579DF4BB}" type="parTrans" cxnId="{D7D03811-A3DA-426E-A924-9401E31B9890}">
      <dgm:prSet/>
      <dgm:spPr/>
      <dgm:t>
        <a:bodyPr/>
        <a:lstStyle/>
        <a:p>
          <a:endParaRPr lang="en-US"/>
        </a:p>
      </dgm:t>
    </dgm:pt>
    <dgm:pt modelId="{0A27A720-3FBA-49C0-9B5E-F3C2684BB862}" type="sibTrans" cxnId="{D7D03811-A3DA-426E-A924-9401E31B9890}">
      <dgm:prSet/>
      <dgm:spPr/>
      <dgm:t>
        <a:bodyPr/>
        <a:lstStyle/>
        <a:p>
          <a:endParaRPr lang="en-US"/>
        </a:p>
      </dgm:t>
    </dgm:pt>
    <dgm:pt modelId="{44A71EA5-CA6E-48DA-972B-99CE2B8EBB66}">
      <dgm:prSet custT="1"/>
      <dgm:spPr>
        <a:solidFill>
          <a:schemeClr val="bg1">
            <a:lumMod val="85000"/>
            <a:alpha val="90000"/>
          </a:schemeClr>
        </a:solidFill>
        <a:ln>
          <a:noFill/>
        </a:ln>
      </dgm:spPr>
      <dgm:t>
        <a:bodyPr/>
        <a:lstStyle/>
        <a:p>
          <a:r>
            <a:rPr lang="en-US" sz="1600" dirty="0" smtClean="0"/>
            <a:t>Take care of the end to end IT Requirement of provider space. (Hardware &amp; Software)</a:t>
          </a:r>
          <a:endParaRPr lang="en-US" sz="1600" dirty="0"/>
        </a:p>
      </dgm:t>
    </dgm:pt>
    <dgm:pt modelId="{B091628C-775F-4D96-8ECB-8D7D315A77FA}" type="parTrans" cxnId="{EEFDDD57-4334-4FA2-B687-8BA24AF418E4}">
      <dgm:prSet/>
      <dgm:spPr/>
      <dgm:t>
        <a:bodyPr/>
        <a:lstStyle/>
        <a:p>
          <a:endParaRPr lang="en-US"/>
        </a:p>
      </dgm:t>
    </dgm:pt>
    <dgm:pt modelId="{1095E399-2400-47D8-85F5-960F2A682163}" type="sibTrans" cxnId="{EEFDDD57-4334-4FA2-B687-8BA24AF418E4}">
      <dgm:prSet/>
      <dgm:spPr/>
      <dgm:t>
        <a:bodyPr/>
        <a:lstStyle/>
        <a:p>
          <a:endParaRPr lang="en-US"/>
        </a:p>
      </dgm:t>
    </dgm:pt>
    <dgm:pt modelId="{B0665A04-522F-489A-BA33-9CF24EF7240E}">
      <dgm:prSet custT="1"/>
      <dgm:spPr>
        <a:solidFill>
          <a:schemeClr val="bg1">
            <a:lumMod val="85000"/>
            <a:alpha val="90000"/>
          </a:schemeClr>
        </a:solidFill>
        <a:ln>
          <a:noFill/>
        </a:ln>
      </dgm:spPr>
      <dgm:t>
        <a:bodyPr/>
        <a:lstStyle/>
        <a:p>
          <a:r>
            <a:rPr lang="en-US" sz="1600" dirty="0" smtClean="0"/>
            <a:t>Highly fragmented market with small &amp; big players.</a:t>
          </a:r>
          <a:endParaRPr lang="en-US" sz="1600" dirty="0"/>
        </a:p>
      </dgm:t>
    </dgm:pt>
    <dgm:pt modelId="{67657C00-3B60-4F86-8B1B-CEA9E730F1A1}" type="parTrans" cxnId="{CBF33E3E-AF4A-4DCF-8253-F2541025D101}">
      <dgm:prSet/>
      <dgm:spPr/>
      <dgm:t>
        <a:bodyPr/>
        <a:lstStyle/>
        <a:p>
          <a:endParaRPr lang="en-US"/>
        </a:p>
      </dgm:t>
    </dgm:pt>
    <dgm:pt modelId="{D200FEA9-6085-4EAE-993A-BB0F55E2AAD0}" type="sibTrans" cxnId="{CBF33E3E-AF4A-4DCF-8253-F2541025D101}">
      <dgm:prSet/>
      <dgm:spPr/>
      <dgm:t>
        <a:bodyPr/>
        <a:lstStyle/>
        <a:p>
          <a:endParaRPr lang="en-US"/>
        </a:p>
      </dgm:t>
    </dgm:pt>
    <dgm:pt modelId="{A6A2787F-57F0-4E0B-AA65-BFA0D90F0215}">
      <dgm:prSet custT="1"/>
      <dgm:spPr>
        <a:solidFill>
          <a:schemeClr val="bg1">
            <a:lumMod val="85000"/>
            <a:alpha val="90000"/>
          </a:schemeClr>
        </a:solidFill>
        <a:ln>
          <a:noFill/>
        </a:ln>
      </dgm:spPr>
      <dgm:t>
        <a:bodyPr/>
        <a:lstStyle/>
        <a:p>
          <a:r>
            <a:rPr lang="en-US" sz="1600" dirty="0" smtClean="0"/>
            <a:t>They are players which provides services like transportation (Ambulance, Helicopter)  </a:t>
          </a:r>
          <a:endParaRPr lang="en-US" sz="1600" dirty="0"/>
        </a:p>
      </dgm:t>
    </dgm:pt>
    <dgm:pt modelId="{87232F35-8927-4008-8A5F-7492B9036FA1}" type="parTrans" cxnId="{2D16C000-64EB-450E-BF34-75900AEE7DF1}">
      <dgm:prSet/>
      <dgm:spPr/>
      <dgm:t>
        <a:bodyPr/>
        <a:lstStyle/>
        <a:p>
          <a:endParaRPr lang="en-US"/>
        </a:p>
      </dgm:t>
    </dgm:pt>
    <dgm:pt modelId="{540E1F20-A47D-48F8-88FB-265D8E068DC9}" type="sibTrans" cxnId="{2D16C000-64EB-450E-BF34-75900AEE7DF1}">
      <dgm:prSet/>
      <dgm:spPr/>
      <dgm:t>
        <a:bodyPr/>
        <a:lstStyle/>
        <a:p>
          <a:endParaRPr lang="en-US"/>
        </a:p>
      </dgm:t>
    </dgm:pt>
    <dgm:pt modelId="{E4AEBB2C-3FC2-4585-9FE9-F48DFF19E58F}">
      <dgm:prSet custT="1"/>
      <dgm:spPr>
        <a:solidFill>
          <a:schemeClr val="bg1">
            <a:lumMod val="85000"/>
            <a:alpha val="90000"/>
          </a:schemeClr>
        </a:solidFill>
        <a:ln>
          <a:noFill/>
        </a:ln>
      </dgm:spPr>
      <dgm:t>
        <a:bodyPr/>
        <a:lstStyle/>
        <a:p>
          <a:r>
            <a:rPr lang="en-US" sz="1600" dirty="0" smtClean="0"/>
            <a:t>They are the players which supplies the provider space with right kind of technical devices &amp; equipments.</a:t>
          </a:r>
          <a:endParaRPr lang="en-US" sz="1600" dirty="0"/>
        </a:p>
      </dgm:t>
    </dgm:pt>
    <dgm:pt modelId="{5D588052-5946-4D1A-BBD1-FF8C80162ED6}" type="parTrans" cxnId="{1C5B1451-6FBB-424D-8127-C4274EC1AF7B}">
      <dgm:prSet/>
      <dgm:spPr/>
      <dgm:t>
        <a:bodyPr/>
        <a:lstStyle/>
        <a:p>
          <a:endParaRPr lang="en-US"/>
        </a:p>
      </dgm:t>
    </dgm:pt>
    <dgm:pt modelId="{38853600-B3CC-4C87-98BD-3B7CAC43FC27}" type="sibTrans" cxnId="{1C5B1451-6FBB-424D-8127-C4274EC1AF7B}">
      <dgm:prSet/>
      <dgm:spPr/>
      <dgm:t>
        <a:bodyPr/>
        <a:lstStyle/>
        <a:p>
          <a:endParaRPr lang="en-US"/>
        </a:p>
      </dgm:t>
    </dgm:pt>
    <dgm:pt modelId="{3883FF6D-CAE7-4033-9A99-D76645A210C3}" type="pres">
      <dgm:prSet presAssocID="{B2712434-0116-4662-9F3D-62B1E1C91761}" presName="Name0" presStyleCnt="0">
        <dgm:presLayoutVars>
          <dgm:dir/>
          <dgm:animLvl val="lvl"/>
          <dgm:resizeHandles val="exact"/>
        </dgm:presLayoutVars>
      </dgm:prSet>
      <dgm:spPr/>
      <dgm:t>
        <a:bodyPr/>
        <a:lstStyle/>
        <a:p>
          <a:endParaRPr lang="en-US"/>
        </a:p>
      </dgm:t>
    </dgm:pt>
    <dgm:pt modelId="{3729091A-AA9A-4094-B47B-27F29144D757}" type="pres">
      <dgm:prSet presAssocID="{F46C8512-4A5D-45E1-BAE7-B0E2C71EEE8D}" presName="linNode" presStyleCnt="0"/>
      <dgm:spPr/>
      <dgm:t>
        <a:bodyPr/>
        <a:lstStyle/>
        <a:p>
          <a:endParaRPr lang="en-US"/>
        </a:p>
      </dgm:t>
    </dgm:pt>
    <dgm:pt modelId="{27902425-57E4-4B71-893F-F47C3A9BFFC0}" type="pres">
      <dgm:prSet presAssocID="{F46C8512-4A5D-45E1-BAE7-B0E2C71EEE8D}" presName="parentText" presStyleLbl="node1" presStyleIdx="0" presStyleCnt="4" custScaleY="74314">
        <dgm:presLayoutVars>
          <dgm:chMax val="1"/>
          <dgm:bulletEnabled val="1"/>
        </dgm:presLayoutVars>
      </dgm:prSet>
      <dgm:spPr/>
      <dgm:t>
        <a:bodyPr/>
        <a:lstStyle/>
        <a:p>
          <a:endParaRPr lang="en-US"/>
        </a:p>
      </dgm:t>
    </dgm:pt>
    <dgm:pt modelId="{BF1C935C-B833-4315-B7AB-5607D2C022F8}" type="pres">
      <dgm:prSet presAssocID="{F46C8512-4A5D-45E1-BAE7-B0E2C71EEE8D}" presName="descendantText" presStyleLbl="alignAccFollowNode1" presStyleIdx="0" presStyleCnt="4">
        <dgm:presLayoutVars>
          <dgm:bulletEnabled val="1"/>
        </dgm:presLayoutVars>
      </dgm:prSet>
      <dgm:spPr/>
      <dgm:t>
        <a:bodyPr/>
        <a:lstStyle/>
        <a:p>
          <a:endParaRPr lang="en-US"/>
        </a:p>
      </dgm:t>
    </dgm:pt>
    <dgm:pt modelId="{301F5CCA-A952-4735-8E90-F07DF833D300}" type="pres">
      <dgm:prSet presAssocID="{2B3500E6-D445-40F7-B384-E1F95B6E4D8D}" presName="sp" presStyleCnt="0"/>
      <dgm:spPr/>
      <dgm:t>
        <a:bodyPr/>
        <a:lstStyle/>
        <a:p>
          <a:endParaRPr lang="en-US"/>
        </a:p>
      </dgm:t>
    </dgm:pt>
    <dgm:pt modelId="{8C364C38-64CC-4646-876E-12F7686B2D40}" type="pres">
      <dgm:prSet presAssocID="{CB3B986F-6B7E-4316-B41B-D9C77ADD5DE2}" presName="linNode" presStyleCnt="0"/>
      <dgm:spPr/>
      <dgm:t>
        <a:bodyPr/>
        <a:lstStyle/>
        <a:p>
          <a:endParaRPr lang="en-US"/>
        </a:p>
      </dgm:t>
    </dgm:pt>
    <dgm:pt modelId="{377C4454-5B7D-4C3B-989F-5B52ED59990E}" type="pres">
      <dgm:prSet presAssocID="{CB3B986F-6B7E-4316-B41B-D9C77ADD5DE2}" presName="parentText" presStyleLbl="node1" presStyleIdx="1" presStyleCnt="4" custScaleY="75046">
        <dgm:presLayoutVars>
          <dgm:chMax val="1"/>
          <dgm:bulletEnabled val="1"/>
        </dgm:presLayoutVars>
      </dgm:prSet>
      <dgm:spPr/>
      <dgm:t>
        <a:bodyPr/>
        <a:lstStyle/>
        <a:p>
          <a:endParaRPr lang="en-US"/>
        </a:p>
      </dgm:t>
    </dgm:pt>
    <dgm:pt modelId="{550B44E1-DBE1-4C2E-9815-6216A8865FFB}" type="pres">
      <dgm:prSet presAssocID="{CB3B986F-6B7E-4316-B41B-D9C77ADD5DE2}" presName="descendantText" presStyleLbl="alignAccFollowNode1" presStyleIdx="1" presStyleCnt="4">
        <dgm:presLayoutVars>
          <dgm:bulletEnabled val="1"/>
        </dgm:presLayoutVars>
      </dgm:prSet>
      <dgm:spPr/>
      <dgm:t>
        <a:bodyPr/>
        <a:lstStyle/>
        <a:p>
          <a:endParaRPr lang="en-US"/>
        </a:p>
      </dgm:t>
    </dgm:pt>
    <dgm:pt modelId="{7622599A-EF67-408A-9AAA-97E234AD6612}" type="pres">
      <dgm:prSet presAssocID="{0C5282E9-1141-4948-922B-885B4A47A555}" presName="sp" presStyleCnt="0"/>
      <dgm:spPr/>
      <dgm:t>
        <a:bodyPr/>
        <a:lstStyle/>
        <a:p>
          <a:endParaRPr lang="en-US"/>
        </a:p>
      </dgm:t>
    </dgm:pt>
    <dgm:pt modelId="{CE2BF3E0-B389-4A02-9D67-70DA25389BA0}" type="pres">
      <dgm:prSet presAssocID="{52D8F2E1-D993-4FBE-B2B1-733642AE1CFE}" presName="linNode" presStyleCnt="0"/>
      <dgm:spPr/>
      <dgm:t>
        <a:bodyPr/>
        <a:lstStyle/>
        <a:p>
          <a:endParaRPr lang="en-US"/>
        </a:p>
      </dgm:t>
    </dgm:pt>
    <dgm:pt modelId="{0790DA03-6BF4-4CA7-A93C-DC31E16A627F}" type="pres">
      <dgm:prSet presAssocID="{52D8F2E1-D993-4FBE-B2B1-733642AE1CFE}" presName="parentText" presStyleLbl="node1" presStyleIdx="2" presStyleCnt="4" custScaleY="73437">
        <dgm:presLayoutVars>
          <dgm:chMax val="1"/>
          <dgm:bulletEnabled val="1"/>
        </dgm:presLayoutVars>
      </dgm:prSet>
      <dgm:spPr/>
      <dgm:t>
        <a:bodyPr/>
        <a:lstStyle/>
        <a:p>
          <a:endParaRPr lang="en-US"/>
        </a:p>
      </dgm:t>
    </dgm:pt>
    <dgm:pt modelId="{9DEEC612-A86F-4B38-8BD7-1A2159FFAA25}" type="pres">
      <dgm:prSet presAssocID="{52D8F2E1-D993-4FBE-B2B1-733642AE1CFE}" presName="descendantText" presStyleLbl="alignAccFollowNode1" presStyleIdx="2" presStyleCnt="4">
        <dgm:presLayoutVars>
          <dgm:bulletEnabled val="1"/>
        </dgm:presLayoutVars>
      </dgm:prSet>
      <dgm:spPr/>
      <dgm:t>
        <a:bodyPr/>
        <a:lstStyle/>
        <a:p>
          <a:endParaRPr lang="en-US"/>
        </a:p>
      </dgm:t>
    </dgm:pt>
    <dgm:pt modelId="{A43B04FB-E678-47EE-AA7F-362072F51B3B}" type="pres">
      <dgm:prSet presAssocID="{A065E0FC-2BAA-4683-9D72-5355D12F5466}" presName="sp" presStyleCnt="0"/>
      <dgm:spPr/>
      <dgm:t>
        <a:bodyPr/>
        <a:lstStyle/>
        <a:p>
          <a:endParaRPr lang="en-US"/>
        </a:p>
      </dgm:t>
    </dgm:pt>
    <dgm:pt modelId="{3372732D-F819-4170-AF04-9F343B7108CB}" type="pres">
      <dgm:prSet presAssocID="{6FE2614C-9725-4FE6-A5A2-97E042A3550D}" presName="linNode" presStyleCnt="0"/>
      <dgm:spPr/>
      <dgm:t>
        <a:bodyPr/>
        <a:lstStyle/>
        <a:p>
          <a:endParaRPr lang="en-US"/>
        </a:p>
      </dgm:t>
    </dgm:pt>
    <dgm:pt modelId="{2024C31D-2DE6-4436-A921-7243D41DB87C}" type="pres">
      <dgm:prSet presAssocID="{6FE2614C-9725-4FE6-A5A2-97E042A3550D}" presName="parentText" presStyleLbl="node1" presStyleIdx="3" presStyleCnt="4" custScaleY="72834">
        <dgm:presLayoutVars>
          <dgm:chMax val="1"/>
          <dgm:bulletEnabled val="1"/>
        </dgm:presLayoutVars>
      </dgm:prSet>
      <dgm:spPr/>
      <dgm:t>
        <a:bodyPr/>
        <a:lstStyle/>
        <a:p>
          <a:endParaRPr lang="en-US"/>
        </a:p>
      </dgm:t>
    </dgm:pt>
    <dgm:pt modelId="{A9DA2145-B7D7-42BD-92B5-5BAC6D51D2F0}" type="pres">
      <dgm:prSet presAssocID="{6FE2614C-9725-4FE6-A5A2-97E042A3550D}" presName="descendantText" presStyleLbl="alignAccFollowNode1" presStyleIdx="3" presStyleCnt="4">
        <dgm:presLayoutVars>
          <dgm:bulletEnabled val="1"/>
        </dgm:presLayoutVars>
      </dgm:prSet>
      <dgm:spPr/>
      <dgm:t>
        <a:bodyPr/>
        <a:lstStyle/>
        <a:p>
          <a:endParaRPr lang="en-US"/>
        </a:p>
      </dgm:t>
    </dgm:pt>
  </dgm:ptLst>
  <dgm:cxnLst>
    <dgm:cxn modelId="{EEFDDD57-4334-4FA2-B687-8BA24AF418E4}" srcId="{CB3B986F-6B7E-4316-B41B-D9C77ADD5DE2}" destId="{44A71EA5-CA6E-48DA-972B-99CE2B8EBB66}" srcOrd="0" destOrd="0" parTransId="{B091628C-775F-4D96-8ECB-8D7D315A77FA}" sibTransId="{1095E399-2400-47D8-85F5-960F2A682163}"/>
    <dgm:cxn modelId="{E60FAA3C-AD28-4969-9029-E480F9591D1A}" type="presOf" srcId="{B0665A04-522F-489A-BA33-9CF24EF7240E}" destId="{550B44E1-DBE1-4C2E-9815-6216A8865FFB}" srcOrd="0" destOrd="1" presId="urn:microsoft.com/office/officeart/2005/8/layout/vList5"/>
    <dgm:cxn modelId="{D7D03811-A3DA-426E-A924-9401E31B9890}" srcId="{F46C8512-4A5D-45E1-BAE7-B0E2C71EEE8D}" destId="{E75AAD9C-073A-4F23-8831-0FA849F5C796}" srcOrd="2" destOrd="0" parTransId="{CCCFF715-7F83-44A7-B964-66F6579DF4BB}" sibTransId="{0A27A720-3FBA-49C0-9B5E-F3C2684BB862}"/>
    <dgm:cxn modelId="{59990D2F-4F37-4A55-B94C-2EEFD63E5797}" srcId="{B2712434-0116-4662-9F3D-62B1E1C91761}" destId="{6FE2614C-9725-4FE6-A5A2-97E042A3550D}" srcOrd="3" destOrd="0" parTransId="{DA2C7934-DCC2-4A92-BE3F-DF88003DE4A4}" sibTransId="{C86FACAB-B4E3-487D-8831-768E40AC703B}"/>
    <dgm:cxn modelId="{D58DC21F-7EBE-43C1-9F38-C278C3EA04A9}" srcId="{F46C8512-4A5D-45E1-BAE7-B0E2C71EEE8D}" destId="{F4D26E42-7515-4245-B8C8-268C836090D9}" srcOrd="0" destOrd="0" parTransId="{71BBD146-63DD-4BB3-9631-A889DCF96F84}" sibTransId="{F26A9D4B-F500-41DF-804B-B88890A9D4C8}"/>
    <dgm:cxn modelId="{1C5B1451-6FBB-424D-8127-C4274EC1AF7B}" srcId="{6FE2614C-9725-4FE6-A5A2-97E042A3550D}" destId="{E4AEBB2C-3FC2-4585-9FE9-F48DFF19E58F}" srcOrd="0" destOrd="0" parTransId="{5D588052-5946-4D1A-BBD1-FF8C80162ED6}" sibTransId="{38853600-B3CC-4C87-98BD-3B7CAC43FC27}"/>
    <dgm:cxn modelId="{0AFD3C8F-075B-4FFA-B700-E7EB5CD7D951}" type="presOf" srcId="{44A71EA5-CA6E-48DA-972B-99CE2B8EBB66}" destId="{550B44E1-DBE1-4C2E-9815-6216A8865FFB}" srcOrd="0" destOrd="0" presId="urn:microsoft.com/office/officeart/2005/8/layout/vList5"/>
    <dgm:cxn modelId="{8B0A42B7-24DC-4ADC-8E9A-64F4BFD631F3}" type="presOf" srcId="{B2712434-0116-4662-9F3D-62B1E1C91761}" destId="{3883FF6D-CAE7-4033-9A99-D76645A210C3}" srcOrd="0" destOrd="0" presId="urn:microsoft.com/office/officeart/2005/8/layout/vList5"/>
    <dgm:cxn modelId="{8F0CD721-12C1-42E4-A0D5-22646C961F2B}" srcId="{B2712434-0116-4662-9F3D-62B1E1C91761}" destId="{52D8F2E1-D993-4FBE-B2B1-733642AE1CFE}" srcOrd="2" destOrd="0" parTransId="{51A782C4-ACA5-48C2-B540-BA8B33381CBA}" sibTransId="{A065E0FC-2BAA-4683-9D72-5355D12F5466}"/>
    <dgm:cxn modelId="{6A0D929B-2802-4D9A-8609-D24FADEF3369}" type="presOf" srcId="{E75AAD9C-073A-4F23-8831-0FA849F5C796}" destId="{BF1C935C-B833-4315-B7AB-5607D2C022F8}" srcOrd="0" destOrd="2" presId="urn:microsoft.com/office/officeart/2005/8/layout/vList5"/>
    <dgm:cxn modelId="{CBF33E3E-AF4A-4DCF-8253-F2541025D101}" srcId="{CB3B986F-6B7E-4316-B41B-D9C77ADD5DE2}" destId="{B0665A04-522F-489A-BA33-9CF24EF7240E}" srcOrd="1" destOrd="0" parTransId="{67657C00-3B60-4F86-8B1B-CEA9E730F1A1}" sibTransId="{D200FEA9-6085-4EAE-993A-BB0F55E2AAD0}"/>
    <dgm:cxn modelId="{D12353D5-C0B7-4423-AAEA-915CE0E52B6F}" srcId="{B2712434-0116-4662-9F3D-62B1E1C91761}" destId="{F46C8512-4A5D-45E1-BAE7-B0E2C71EEE8D}" srcOrd="0" destOrd="0" parTransId="{B3467311-58D4-4C42-A8C5-7E312A223253}" sibTransId="{2B3500E6-D445-40F7-B384-E1F95B6E4D8D}"/>
    <dgm:cxn modelId="{85222A56-E6EF-48A1-94C5-1633E47AF682}" type="presOf" srcId="{A6A2787F-57F0-4E0B-AA65-BFA0D90F0215}" destId="{9DEEC612-A86F-4B38-8BD7-1A2159FFAA25}" srcOrd="0" destOrd="0" presId="urn:microsoft.com/office/officeart/2005/8/layout/vList5"/>
    <dgm:cxn modelId="{97081CB2-C705-484C-BBBA-F78CD1182BED}" type="presOf" srcId="{F4D26E42-7515-4245-B8C8-268C836090D9}" destId="{BF1C935C-B833-4315-B7AB-5607D2C022F8}" srcOrd="0" destOrd="0" presId="urn:microsoft.com/office/officeart/2005/8/layout/vList5"/>
    <dgm:cxn modelId="{8FC568C7-7DEF-4867-91EE-1EAE8A77CBFA}" type="presOf" srcId="{E4AEBB2C-3FC2-4585-9FE9-F48DFF19E58F}" destId="{A9DA2145-B7D7-42BD-92B5-5BAC6D51D2F0}" srcOrd="0" destOrd="0" presId="urn:microsoft.com/office/officeart/2005/8/layout/vList5"/>
    <dgm:cxn modelId="{C58C3F03-CC58-49C1-8587-FC5606EFEA67}" srcId="{B2712434-0116-4662-9F3D-62B1E1C91761}" destId="{CB3B986F-6B7E-4316-B41B-D9C77ADD5DE2}" srcOrd="1" destOrd="0" parTransId="{2C4AD43B-52F4-4CA6-8C2C-AC98AF2DD853}" sibTransId="{0C5282E9-1141-4948-922B-885B4A47A555}"/>
    <dgm:cxn modelId="{34942737-D974-4433-8DB1-F4DCDDA5F039}" type="presOf" srcId="{CB3B986F-6B7E-4316-B41B-D9C77ADD5DE2}" destId="{377C4454-5B7D-4C3B-989F-5B52ED59990E}" srcOrd="0" destOrd="0" presId="urn:microsoft.com/office/officeart/2005/8/layout/vList5"/>
    <dgm:cxn modelId="{AE239572-51D2-4449-B329-7E26C8DE79CC}" srcId="{F46C8512-4A5D-45E1-BAE7-B0E2C71EEE8D}" destId="{4208D74E-A546-40DE-B324-8049C3EA7B23}" srcOrd="1" destOrd="0" parTransId="{358A664D-0516-4126-9BA5-51325B86D254}" sibTransId="{72712D2C-2C7C-43D9-BF1F-775CF16136D1}"/>
    <dgm:cxn modelId="{A87EAA2F-CD12-495B-8854-E36DC973E35B}" type="presOf" srcId="{4208D74E-A546-40DE-B324-8049C3EA7B23}" destId="{BF1C935C-B833-4315-B7AB-5607D2C022F8}" srcOrd="0" destOrd="1" presId="urn:microsoft.com/office/officeart/2005/8/layout/vList5"/>
    <dgm:cxn modelId="{3E6AEFBF-DFFC-4706-9B82-1379FD5E891F}" type="presOf" srcId="{6FE2614C-9725-4FE6-A5A2-97E042A3550D}" destId="{2024C31D-2DE6-4436-A921-7243D41DB87C}" srcOrd="0" destOrd="0" presId="urn:microsoft.com/office/officeart/2005/8/layout/vList5"/>
    <dgm:cxn modelId="{2D16C000-64EB-450E-BF34-75900AEE7DF1}" srcId="{52D8F2E1-D993-4FBE-B2B1-733642AE1CFE}" destId="{A6A2787F-57F0-4E0B-AA65-BFA0D90F0215}" srcOrd="0" destOrd="0" parTransId="{87232F35-8927-4008-8A5F-7492B9036FA1}" sibTransId="{540E1F20-A47D-48F8-88FB-265D8E068DC9}"/>
    <dgm:cxn modelId="{C54E08C5-7307-4EF4-873A-175FC2097E02}" type="presOf" srcId="{F46C8512-4A5D-45E1-BAE7-B0E2C71EEE8D}" destId="{27902425-57E4-4B71-893F-F47C3A9BFFC0}" srcOrd="0" destOrd="0" presId="urn:microsoft.com/office/officeart/2005/8/layout/vList5"/>
    <dgm:cxn modelId="{3E9FCFE6-0B53-44A3-817D-C94F8C0DB12A}" type="presOf" srcId="{52D8F2E1-D993-4FBE-B2B1-733642AE1CFE}" destId="{0790DA03-6BF4-4CA7-A93C-DC31E16A627F}" srcOrd="0" destOrd="0" presId="urn:microsoft.com/office/officeart/2005/8/layout/vList5"/>
    <dgm:cxn modelId="{7CEB4D69-B590-483E-AE8F-E82BC7E69D6E}" type="presParOf" srcId="{3883FF6D-CAE7-4033-9A99-D76645A210C3}" destId="{3729091A-AA9A-4094-B47B-27F29144D757}" srcOrd="0" destOrd="0" presId="urn:microsoft.com/office/officeart/2005/8/layout/vList5"/>
    <dgm:cxn modelId="{95270E41-10C0-4823-86D5-56D2DA6CEBC4}" type="presParOf" srcId="{3729091A-AA9A-4094-B47B-27F29144D757}" destId="{27902425-57E4-4B71-893F-F47C3A9BFFC0}" srcOrd="0" destOrd="0" presId="urn:microsoft.com/office/officeart/2005/8/layout/vList5"/>
    <dgm:cxn modelId="{4A7F4AD7-1647-4DB8-AD4F-43424FF4406B}" type="presParOf" srcId="{3729091A-AA9A-4094-B47B-27F29144D757}" destId="{BF1C935C-B833-4315-B7AB-5607D2C022F8}" srcOrd="1" destOrd="0" presId="urn:microsoft.com/office/officeart/2005/8/layout/vList5"/>
    <dgm:cxn modelId="{1047EF19-E6B9-4D86-B70A-C3AC8E13265E}" type="presParOf" srcId="{3883FF6D-CAE7-4033-9A99-D76645A210C3}" destId="{301F5CCA-A952-4735-8E90-F07DF833D300}" srcOrd="1" destOrd="0" presId="urn:microsoft.com/office/officeart/2005/8/layout/vList5"/>
    <dgm:cxn modelId="{68CB9EB7-727E-45B9-ABE0-04A86AE69766}" type="presParOf" srcId="{3883FF6D-CAE7-4033-9A99-D76645A210C3}" destId="{8C364C38-64CC-4646-876E-12F7686B2D40}" srcOrd="2" destOrd="0" presId="urn:microsoft.com/office/officeart/2005/8/layout/vList5"/>
    <dgm:cxn modelId="{7A840CFF-4B91-491A-B5F4-A103BF6F6AC2}" type="presParOf" srcId="{8C364C38-64CC-4646-876E-12F7686B2D40}" destId="{377C4454-5B7D-4C3B-989F-5B52ED59990E}" srcOrd="0" destOrd="0" presId="urn:microsoft.com/office/officeart/2005/8/layout/vList5"/>
    <dgm:cxn modelId="{D9CA386E-0C3C-4B63-888C-03439D369471}" type="presParOf" srcId="{8C364C38-64CC-4646-876E-12F7686B2D40}" destId="{550B44E1-DBE1-4C2E-9815-6216A8865FFB}" srcOrd="1" destOrd="0" presId="urn:microsoft.com/office/officeart/2005/8/layout/vList5"/>
    <dgm:cxn modelId="{DB7627BD-3A14-471D-A78D-D31CB8837E18}" type="presParOf" srcId="{3883FF6D-CAE7-4033-9A99-D76645A210C3}" destId="{7622599A-EF67-408A-9AAA-97E234AD6612}" srcOrd="3" destOrd="0" presId="urn:microsoft.com/office/officeart/2005/8/layout/vList5"/>
    <dgm:cxn modelId="{3D5BA921-F28B-4C77-8D1F-99CB71616E86}" type="presParOf" srcId="{3883FF6D-CAE7-4033-9A99-D76645A210C3}" destId="{CE2BF3E0-B389-4A02-9D67-70DA25389BA0}" srcOrd="4" destOrd="0" presId="urn:microsoft.com/office/officeart/2005/8/layout/vList5"/>
    <dgm:cxn modelId="{C4D88263-AC67-4692-B3F1-94BB69FD3866}" type="presParOf" srcId="{CE2BF3E0-B389-4A02-9D67-70DA25389BA0}" destId="{0790DA03-6BF4-4CA7-A93C-DC31E16A627F}" srcOrd="0" destOrd="0" presId="urn:microsoft.com/office/officeart/2005/8/layout/vList5"/>
    <dgm:cxn modelId="{5DC45EF0-DB9A-44B1-A14E-8E94B6EB23CC}" type="presParOf" srcId="{CE2BF3E0-B389-4A02-9D67-70DA25389BA0}" destId="{9DEEC612-A86F-4B38-8BD7-1A2159FFAA25}" srcOrd="1" destOrd="0" presId="urn:microsoft.com/office/officeart/2005/8/layout/vList5"/>
    <dgm:cxn modelId="{0B07E74B-0418-4B24-94B6-683506461BBF}" type="presParOf" srcId="{3883FF6D-CAE7-4033-9A99-D76645A210C3}" destId="{A43B04FB-E678-47EE-AA7F-362072F51B3B}" srcOrd="5" destOrd="0" presId="urn:microsoft.com/office/officeart/2005/8/layout/vList5"/>
    <dgm:cxn modelId="{AE2C1D3D-3E5F-4C9F-98CA-A4386CE34751}" type="presParOf" srcId="{3883FF6D-CAE7-4033-9A99-D76645A210C3}" destId="{3372732D-F819-4170-AF04-9F343B7108CB}" srcOrd="6" destOrd="0" presId="urn:microsoft.com/office/officeart/2005/8/layout/vList5"/>
    <dgm:cxn modelId="{92FCFD4A-C5DD-470A-BCC6-532EAAFF4BCD}" type="presParOf" srcId="{3372732D-F819-4170-AF04-9F343B7108CB}" destId="{2024C31D-2DE6-4436-A921-7243D41DB87C}" srcOrd="0" destOrd="0" presId="urn:microsoft.com/office/officeart/2005/8/layout/vList5"/>
    <dgm:cxn modelId="{E58A3886-E9B3-4527-BB5C-C44BDBC5A206}" type="presParOf" srcId="{3372732D-F819-4170-AF04-9F343B7108CB}" destId="{A9DA2145-B7D7-42BD-92B5-5BAC6D51D2F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E5DC282-292E-4C2E-8514-C94AC37F79EA}" type="doc">
      <dgm:prSet loTypeId="urn:microsoft.com/office/officeart/2009/3/layout/IncreasingArrowsProcess" loCatId="process" qsTypeId="urn:microsoft.com/office/officeart/2005/8/quickstyle/simple5" qsCatId="simple" csTypeId="urn:microsoft.com/office/officeart/2005/8/colors/colorful2" csCatId="colorful" phldr="1"/>
      <dgm:spPr/>
      <dgm:t>
        <a:bodyPr/>
        <a:lstStyle/>
        <a:p>
          <a:endParaRPr lang="en-US"/>
        </a:p>
      </dgm:t>
    </dgm:pt>
    <dgm:pt modelId="{A856398A-08FE-4BF1-891E-12A54CD89134}">
      <dgm:prSet phldrT="[Text]"/>
      <dgm:spPr/>
      <dgm:t>
        <a:bodyPr anchor="b"/>
        <a:lstStyle/>
        <a:p>
          <a:pPr algn="l"/>
          <a:r>
            <a:rPr lang="en-US" b="1" dirty="0" smtClean="0">
              <a:latin typeface="+mj-lt"/>
            </a:rPr>
            <a:t>Stage 1 (2011-2012)</a:t>
          </a:r>
        </a:p>
        <a:p>
          <a:pPr algn="l"/>
          <a:r>
            <a:rPr lang="en-US" b="1" dirty="0" smtClean="0">
              <a:latin typeface="+mj-lt"/>
            </a:rPr>
            <a:t>Data Capture &amp; Sharing</a:t>
          </a:r>
          <a:endParaRPr lang="en-US" b="1" dirty="0">
            <a:latin typeface="+mj-lt"/>
          </a:endParaRPr>
        </a:p>
      </dgm:t>
    </dgm:pt>
    <dgm:pt modelId="{E607F401-EAE2-4C11-95DB-356D5F2B85EF}" type="parTrans" cxnId="{8B4CA34E-FE87-4A12-BED2-BF30305A623F}">
      <dgm:prSet/>
      <dgm:spPr/>
      <dgm:t>
        <a:bodyPr/>
        <a:lstStyle/>
        <a:p>
          <a:endParaRPr lang="en-US">
            <a:latin typeface="+mj-lt"/>
          </a:endParaRPr>
        </a:p>
      </dgm:t>
    </dgm:pt>
    <dgm:pt modelId="{5BBF22B8-DB07-4793-81DC-EBCB25A8A4BF}" type="sibTrans" cxnId="{8B4CA34E-FE87-4A12-BED2-BF30305A623F}">
      <dgm:prSet/>
      <dgm:spPr/>
      <dgm:t>
        <a:bodyPr/>
        <a:lstStyle/>
        <a:p>
          <a:endParaRPr lang="en-US">
            <a:latin typeface="+mj-lt"/>
          </a:endParaRPr>
        </a:p>
      </dgm:t>
    </dgm:pt>
    <dgm:pt modelId="{2AFD5085-E8F4-40C8-A6E1-0613ED9C0532}">
      <dgm:prSet phldrT="[Text]" custT="1"/>
      <dgm:spPr/>
      <dgm:t>
        <a:bodyPr tIns="0" anchor="ctr"/>
        <a:lstStyle/>
        <a:p>
          <a:pPr algn="l"/>
          <a:r>
            <a:rPr lang="en-US" sz="1100" dirty="0" smtClean="0">
              <a:latin typeface="+mj-lt"/>
            </a:rPr>
            <a:t>Electronically capturing health information in a standardized format</a:t>
          </a:r>
          <a:endParaRPr lang="en-US" sz="1100" b="1" dirty="0">
            <a:latin typeface="+mj-lt"/>
          </a:endParaRPr>
        </a:p>
      </dgm:t>
    </dgm:pt>
    <dgm:pt modelId="{D3FAEB35-4DBF-4356-88B7-96EB9A39B1BC}" type="parTrans" cxnId="{8BEB5373-6B26-431D-8EB1-1E9259D6CD97}">
      <dgm:prSet/>
      <dgm:spPr/>
      <dgm:t>
        <a:bodyPr/>
        <a:lstStyle/>
        <a:p>
          <a:endParaRPr lang="en-US">
            <a:latin typeface="+mj-lt"/>
          </a:endParaRPr>
        </a:p>
      </dgm:t>
    </dgm:pt>
    <dgm:pt modelId="{D0C28363-490A-450F-94D2-94EC77A1B16A}" type="sibTrans" cxnId="{8BEB5373-6B26-431D-8EB1-1E9259D6CD97}">
      <dgm:prSet/>
      <dgm:spPr/>
      <dgm:t>
        <a:bodyPr/>
        <a:lstStyle/>
        <a:p>
          <a:endParaRPr lang="en-US">
            <a:latin typeface="+mj-lt"/>
          </a:endParaRPr>
        </a:p>
      </dgm:t>
    </dgm:pt>
    <dgm:pt modelId="{3224DF71-2584-4C4F-9CA1-A252519D0820}">
      <dgm:prSet phldrT="[Text]"/>
      <dgm:spPr/>
      <dgm:t>
        <a:bodyPr anchor="b"/>
        <a:lstStyle/>
        <a:p>
          <a:pPr algn="l"/>
          <a:r>
            <a:rPr lang="en-US" b="1" dirty="0" smtClean="0">
              <a:latin typeface="+mj-lt"/>
            </a:rPr>
            <a:t>Stage 2 (2014)</a:t>
          </a:r>
        </a:p>
        <a:p>
          <a:pPr algn="l"/>
          <a:r>
            <a:rPr lang="en-US" b="1" dirty="0" smtClean="0">
              <a:latin typeface="+mj-lt"/>
            </a:rPr>
            <a:t>Advanced Clinical processes</a:t>
          </a:r>
          <a:endParaRPr lang="en-US" b="1" dirty="0">
            <a:latin typeface="+mj-lt"/>
          </a:endParaRPr>
        </a:p>
      </dgm:t>
    </dgm:pt>
    <dgm:pt modelId="{49258D4F-DFB1-47DF-AB5C-C497FBB26545}" type="parTrans" cxnId="{3FCDC82C-CB3E-4DEF-A8BE-E4A24C12D06B}">
      <dgm:prSet/>
      <dgm:spPr/>
      <dgm:t>
        <a:bodyPr/>
        <a:lstStyle/>
        <a:p>
          <a:endParaRPr lang="en-US">
            <a:latin typeface="+mj-lt"/>
          </a:endParaRPr>
        </a:p>
      </dgm:t>
    </dgm:pt>
    <dgm:pt modelId="{F4B2F9F0-40EE-4CC4-AB87-2B7E313B9BF0}" type="sibTrans" cxnId="{3FCDC82C-CB3E-4DEF-A8BE-E4A24C12D06B}">
      <dgm:prSet/>
      <dgm:spPr/>
      <dgm:t>
        <a:bodyPr/>
        <a:lstStyle/>
        <a:p>
          <a:endParaRPr lang="en-US">
            <a:latin typeface="+mj-lt"/>
          </a:endParaRPr>
        </a:p>
      </dgm:t>
    </dgm:pt>
    <dgm:pt modelId="{378C1A81-81DC-4500-B9E1-7FEC1A028B04}">
      <dgm:prSet phldrT="[Text]" custT="1"/>
      <dgm:spPr/>
      <dgm:t>
        <a:bodyPr tIns="0" anchor="ctr"/>
        <a:lstStyle/>
        <a:p>
          <a:pPr algn="l"/>
          <a:r>
            <a:rPr lang="en-US" sz="1100" dirty="0" smtClean="0">
              <a:latin typeface="+mj-lt"/>
            </a:rPr>
            <a:t>More rigorous health information exchange (HIE)</a:t>
          </a:r>
          <a:endParaRPr lang="en-US" sz="1100" b="1" dirty="0">
            <a:latin typeface="+mj-lt"/>
          </a:endParaRPr>
        </a:p>
      </dgm:t>
    </dgm:pt>
    <dgm:pt modelId="{F60EAC85-52D3-480B-9CAB-50AFA5A263AB}" type="parTrans" cxnId="{FD12E48F-C237-429B-A3AF-D77BCC09EFC0}">
      <dgm:prSet/>
      <dgm:spPr/>
      <dgm:t>
        <a:bodyPr/>
        <a:lstStyle/>
        <a:p>
          <a:endParaRPr lang="en-US">
            <a:latin typeface="+mj-lt"/>
          </a:endParaRPr>
        </a:p>
      </dgm:t>
    </dgm:pt>
    <dgm:pt modelId="{660546A2-F576-4C62-9AAA-FA83DE99FD52}" type="sibTrans" cxnId="{FD12E48F-C237-429B-A3AF-D77BCC09EFC0}">
      <dgm:prSet/>
      <dgm:spPr/>
      <dgm:t>
        <a:bodyPr/>
        <a:lstStyle/>
        <a:p>
          <a:endParaRPr lang="en-US">
            <a:latin typeface="+mj-lt"/>
          </a:endParaRPr>
        </a:p>
      </dgm:t>
    </dgm:pt>
    <dgm:pt modelId="{D1E32D7A-DD34-4989-8A62-8476036676DB}">
      <dgm:prSet phldrT="[Text]"/>
      <dgm:spPr/>
      <dgm:t>
        <a:bodyPr anchor="b"/>
        <a:lstStyle/>
        <a:p>
          <a:pPr algn="l"/>
          <a:r>
            <a:rPr lang="en-US" b="1" dirty="0" smtClean="0">
              <a:latin typeface="+mj-lt"/>
            </a:rPr>
            <a:t>Stage 3 (2016)</a:t>
          </a:r>
        </a:p>
        <a:p>
          <a:pPr algn="l"/>
          <a:r>
            <a:rPr lang="en-US" b="1" dirty="0" smtClean="0">
              <a:latin typeface="+mj-lt"/>
            </a:rPr>
            <a:t>Improved Outcomes</a:t>
          </a:r>
          <a:endParaRPr lang="en-US" b="1" dirty="0">
            <a:latin typeface="+mj-lt"/>
          </a:endParaRPr>
        </a:p>
      </dgm:t>
    </dgm:pt>
    <dgm:pt modelId="{1B51268F-CD27-48E6-9EA1-843B3960E2AB}" type="parTrans" cxnId="{B1419128-0313-4D10-8C1F-0A77AB71E011}">
      <dgm:prSet/>
      <dgm:spPr/>
      <dgm:t>
        <a:bodyPr/>
        <a:lstStyle/>
        <a:p>
          <a:endParaRPr lang="en-US">
            <a:latin typeface="+mj-lt"/>
          </a:endParaRPr>
        </a:p>
      </dgm:t>
    </dgm:pt>
    <dgm:pt modelId="{75987788-C5C4-4300-BB69-94A416F28AE3}" type="sibTrans" cxnId="{B1419128-0313-4D10-8C1F-0A77AB71E011}">
      <dgm:prSet/>
      <dgm:spPr/>
      <dgm:t>
        <a:bodyPr/>
        <a:lstStyle/>
        <a:p>
          <a:endParaRPr lang="en-US">
            <a:latin typeface="+mj-lt"/>
          </a:endParaRPr>
        </a:p>
      </dgm:t>
    </dgm:pt>
    <dgm:pt modelId="{89017899-4210-492B-975B-75F17D5684B0}">
      <dgm:prSet phldrT="[Text]" custT="1"/>
      <dgm:spPr/>
      <dgm:t>
        <a:bodyPr tIns="0" anchor="ctr"/>
        <a:lstStyle/>
        <a:p>
          <a:pPr algn="l"/>
          <a:r>
            <a:rPr lang="en-US" sz="1100" dirty="0" smtClean="0">
              <a:latin typeface="+mj-lt"/>
            </a:rPr>
            <a:t>Improving quality, safety, and efficiency, leading to improved health outcomes</a:t>
          </a:r>
          <a:endParaRPr lang="en-US" sz="1100" b="1" dirty="0">
            <a:latin typeface="+mj-lt"/>
          </a:endParaRPr>
        </a:p>
      </dgm:t>
    </dgm:pt>
    <dgm:pt modelId="{5BAE3D03-BA07-4DC0-A00C-477F67D3B1F5}" type="parTrans" cxnId="{FC75DF1F-667C-4BC1-AE68-A2383DB11002}">
      <dgm:prSet/>
      <dgm:spPr/>
      <dgm:t>
        <a:bodyPr/>
        <a:lstStyle/>
        <a:p>
          <a:endParaRPr lang="en-US">
            <a:latin typeface="+mj-lt"/>
          </a:endParaRPr>
        </a:p>
      </dgm:t>
    </dgm:pt>
    <dgm:pt modelId="{68FDD415-F452-46CA-BA06-4F8DA1D41E90}" type="sibTrans" cxnId="{FC75DF1F-667C-4BC1-AE68-A2383DB11002}">
      <dgm:prSet/>
      <dgm:spPr/>
      <dgm:t>
        <a:bodyPr/>
        <a:lstStyle/>
        <a:p>
          <a:endParaRPr lang="en-US">
            <a:latin typeface="+mj-lt"/>
          </a:endParaRPr>
        </a:p>
      </dgm:t>
    </dgm:pt>
    <dgm:pt modelId="{2EA5CA04-92B5-43A2-A006-074D733E08B4}">
      <dgm:prSet custT="1"/>
      <dgm:spPr/>
      <dgm:t>
        <a:bodyPr tIns="0"/>
        <a:lstStyle/>
        <a:p>
          <a:pPr algn="l"/>
          <a:r>
            <a:rPr lang="en-US" sz="1100" dirty="0" smtClean="0">
              <a:latin typeface="+mj-lt"/>
            </a:rPr>
            <a:t>Using that information to track key clinical conditions</a:t>
          </a:r>
          <a:endParaRPr lang="en-US" sz="1100" dirty="0">
            <a:latin typeface="+mj-lt"/>
          </a:endParaRPr>
        </a:p>
      </dgm:t>
    </dgm:pt>
    <dgm:pt modelId="{26F43775-28B7-43DD-9ACC-73219F6E7BF2}" type="parTrans" cxnId="{55B1E240-7F45-4DFF-90AF-4787130EFE2D}">
      <dgm:prSet/>
      <dgm:spPr/>
      <dgm:t>
        <a:bodyPr/>
        <a:lstStyle/>
        <a:p>
          <a:endParaRPr lang="en-US">
            <a:latin typeface="+mj-lt"/>
          </a:endParaRPr>
        </a:p>
      </dgm:t>
    </dgm:pt>
    <dgm:pt modelId="{1ADE29F8-91C3-45E3-B177-609348115875}" type="sibTrans" cxnId="{55B1E240-7F45-4DFF-90AF-4787130EFE2D}">
      <dgm:prSet/>
      <dgm:spPr/>
      <dgm:t>
        <a:bodyPr/>
        <a:lstStyle/>
        <a:p>
          <a:endParaRPr lang="en-US">
            <a:latin typeface="+mj-lt"/>
          </a:endParaRPr>
        </a:p>
      </dgm:t>
    </dgm:pt>
    <dgm:pt modelId="{A14407CC-114F-4D0C-9C72-1964BDBBF9F4}">
      <dgm:prSet custT="1"/>
      <dgm:spPr/>
      <dgm:t>
        <a:bodyPr tIns="0"/>
        <a:lstStyle/>
        <a:p>
          <a:pPr algn="l"/>
          <a:r>
            <a:rPr lang="en-US" sz="1100" dirty="0" smtClean="0">
              <a:latin typeface="+mj-lt"/>
            </a:rPr>
            <a:t>Communicating that information for care coordination processes</a:t>
          </a:r>
          <a:endParaRPr lang="en-US" sz="1100" dirty="0">
            <a:latin typeface="+mj-lt"/>
          </a:endParaRPr>
        </a:p>
      </dgm:t>
    </dgm:pt>
    <dgm:pt modelId="{A1DB3C0E-3159-4FA1-9E68-C843C70E8C2B}" type="parTrans" cxnId="{84ADACDF-F533-4154-89A2-813ACF567154}">
      <dgm:prSet/>
      <dgm:spPr/>
      <dgm:t>
        <a:bodyPr/>
        <a:lstStyle/>
        <a:p>
          <a:endParaRPr lang="en-US">
            <a:latin typeface="+mj-lt"/>
          </a:endParaRPr>
        </a:p>
      </dgm:t>
    </dgm:pt>
    <dgm:pt modelId="{C682A60C-FF88-4CC1-BB84-FDBA41A57FEE}" type="sibTrans" cxnId="{84ADACDF-F533-4154-89A2-813ACF567154}">
      <dgm:prSet/>
      <dgm:spPr/>
      <dgm:t>
        <a:bodyPr/>
        <a:lstStyle/>
        <a:p>
          <a:endParaRPr lang="en-US">
            <a:latin typeface="+mj-lt"/>
          </a:endParaRPr>
        </a:p>
      </dgm:t>
    </dgm:pt>
    <dgm:pt modelId="{1ECE2890-D28F-4F87-9689-FC71C98F7C2D}">
      <dgm:prSet custT="1"/>
      <dgm:spPr/>
      <dgm:t>
        <a:bodyPr tIns="0"/>
        <a:lstStyle/>
        <a:p>
          <a:pPr algn="l"/>
          <a:r>
            <a:rPr lang="en-US" sz="1100" dirty="0" smtClean="0">
              <a:latin typeface="+mj-lt"/>
            </a:rPr>
            <a:t>Initiating the reporting of clinical quality measures and public health information</a:t>
          </a:r>
          <a:endParaRPr lang="en-US" sz="1100" dirty="0">
            <a:latin typeface="+mj-lt"/>
          </a:endParaRPr>
        </a:p>
      </dgm:t>
    </dgm:pt>
    <dgm:pt modelId="{5DE3CB37-2AB3-4B9B-90E6-E7DDF830E34E}" type="parTrans" cxnId="{16068DB1-7012-4654-AF13-08FD576CA141}">
      <dgm:prSet/>
      <dgm:spPr/>
      <dgm:t>
        <a:bodyPr/>
        <a:lstStyle/>
        <a:p>
          <a:endParaRPr lang="en-US">
            <a:latin typeface="+mj-lt"/>
          </a:endParaRPr>
        </a:p>
      </dgm:t>
    </dgm:pt>
    <dgm:pt modelId="{9525014B-9F91-4746-9886-410C5E15A838}" type="sibTrans" cxnId="{16068DB1-7012-4654-AF13-08FD576CA141}">
      <dgm:prSet/>
      <dgm:spPr/>
      <dgm:t>
        <a:bodyPr/>
        <a:lstStyle/>
        <a:p>
          <a:endParaRPr lang="en-US">
            <a:latin typeface="+mj-lt"/>
          </a:endParaRPr>
        </a:p>
      </dgm:t>
    </dgm:pt>
    <dgm:pt modelId="{946B74F4-74D2-4EC0-A57C-D4CDC5A41FDB}">
      <dgm:prSet custT="1"/>
      <dgm:spPr/>
      <dgm:t>
        <a:bodyPr tIns="0"/>
        <a:lstStyle/>
        <a:p>
          <a:pPr algn="l"/>
          <a:r>
            <a:rPr lang="en-US" sz="1100" dirty="0" smtClean="0">
              <a:latin typeface="+mj-lt"/>
            </a:rPr>
            <a:t>Using information to engage patients and their families in their care</a:t>
          </a:r>
          <a:endParaRPr lang="en-US" sz="1100" dirty="0">
            <a:latin typeface="+mj-lt"/>
          </a:endParaRPr>
        </a:p>
      </dgm:t>
    </dgm:pt>
    <dgm:pt modelId="{AB08BC15-7AAE-4C5F-9E24-7BDE828767AD}" type="parTrans" cxnId="{67357E17-C9A5-4416-903D-46522B94A6C5}">
      <dgm:prSet/>
      <dgm:spPr/>
      <dgm:t>
        <a:bodyPr/>
        <a:lstStyle/>
        <a:p>
          <a:endParaRPr lang="en-US">
            <a:latin typeface="+mj-lt"/>
          </a:endParaRPr>
        </a:p>
      </dgm:t>
    </dgm:pt>
    <dgm:pt modelId="{F6BED83B-A1BC-4F8B-A329-0B25A7018623}" type="sibTrans" cxnId="{67357E17-C9A5-4416-903D-46522B94A6C5}">
      <dgm:prSet/>
      <dgm:spPr/>
      <dgm:t>
        <a:bodyPr/>
        <a:lstStyle/>
        <a:p>
          <a:endParaRPr lang="en-US">
            <a:latin typeface="+mj-lt"/>
          </a:endParaRPr>
        </a:p>
      </dgm:t>
    </dgm:pt>
    <dgm:pt modelId="{50C4703B-B048-4430-9DC8-327CE9AB3140}">
      <dgm:prSet custT="1"/>
      <dgm:spPr/>
      <dgm:t>
        <a:bodyPr tIns="0"/>
        <a:lstStyle/>
        <a:p>
          <a:pPr algn="l"/>
          <a:r>
            <a:rPr lang="en-US" sz="1100" dirty="0" smtClean="0">
              <a:latin typeface="+mj-lt"/>
            </a:rPr>
            <a:t>Increased requirements for e-prescribing and incorporating lab results</a:t>
          </a:r>
          <a:endParaRPr lang="en-US" sz="1100" dirty="0">
            <a:latin typeface="+mj-lt"/>
          </a:endParaRPr>
        </a:p>
      </dgm:t>
    </dgm:pt>
    <dgm:pt modelId="{E138BA48-E95B-4BE4-BEB8-0C3DAC963EAF}" type="parTrans" cxnId="{0697D0D9-8901-4C12-A572-2B6E2FB9A270}">
      <dgm:prSet/>
      <dgm:spPr/>
      <dgm:t>
        <a:bodyPr/>
        <a:lstStyle/>
        <a:p>
          <a:endParaRPr lang="en-US">
            <a:latin typeface="+mj-lt"/>
          </a:endParaRPr>
        </a:p>
      </dgm:t>
    </dgm:pt>
    <dgm:pt modelId="{C21AC7CC-670A-4C78-A49F-D177CB10DDA8}" type="sibTrans" cxnId="{0697D0D9-8901-4C12-A572-2B6E2FB9A270}">
      <dgm:prSet/>
      <dgm:spPr/>
      <dgm:t>
        <a:bodyPr/>
        <a:lstStyle/>
        <a:p>
          <a:endParaRPr lang="en-US">
            <a:latin typeface="+mj-lt"/>
          </a:endParaRPr>
        </a:p>
      </dgm:t>
    </dgm:pt>
    <dgm:pt modelId="{1912BC98-B34F-404A-9ACC-5D44B03A2DEB}">
      <dgm:prSet custT="1"/>
      <dgm:spPr/>
      <dgm:t>
        <a:bodyPr tIns="0"/>
        <a:lstStyle/>
        <a:p>
          <a:pPr algn="l"/>
          <a:r>
            <a:rPr lang="en-US" sz="1100" dirty="0" smtClean="0">
              <a:latin typeface="+mj-lt"/>
            </a:rPr>
            <a:t>Electronic transmission of patient care summaries across multiple settings</a:t>
          </a:r>
          <a:endParaRPr lang="en-US" sz="1100" dirty="0">
            <a:latin typeface="+mj-lt"/>
          </a:endParaRPr>
        </a:p>
      </dgm:t>
    </dgm:pt>
    <dgm:pt modelId="{935109D9-4378-4C4C-8F62-335B62E90F54}" type="parTrans" cxnId="{623E85EF-1908-46C6-9F0A-30B48F57B9C0}">
      <dgm:prSet/>
      <dgm:spPr/>
      <dgm:t>
        <a:bodyPr/>
        <a:lstStyle/>
        <a:p>
          <a:endParaRPr lang="en-US">
            <a:latin typeface="+mj-lt"/>
          </a:endParaRPr>
        </a:p>
      </dgm:t>
    </dgm:pt>
    <dgm:pt modelId="{BB876AC4-5B8F-40A8-8025-74EFF0C94216}" type="sibTrans" cxnId="{623E85EF-1908-46C6-9F0A-30B48F57B9C0}">
      <dgm:prSet/>
      <dgm:spPr/>
      <dgm:t>
        <a:bodyPr/>
        <a:lstStyle/>
        <a:p>
          <a:endParaRPr lang="en-US">
            <a:latin typeface="+mj-lt"/>
          </a:endParaRPr>
        </a:p>
      </dgm:t>
    </dgm:pt>
    <dgm:pt modelId="{97520057-429C-450E-852E-359C12425CCF}">
      <dgm:prSet custT="1"/>
      <dgm:spPr/>
      <dgm:t>
        <a:bodyPr tIns="0"/>
        <a:lstStyle/>
        <a:p>
          <a:pPr algn="l"/>
          <a:r>
            <a:rPr lang="en-US" sz="1100" dirty="0" smtClean="0">
              <a:latin typeface="+mj-lt"/>
            </a:rPr>
            <a:t>More patient-controlled data</a:t>
          </a:r>
          <a:endParaRPr lang="en-US" sz="1100" dirty="0">
            <a:latin typeface="+mj-lt"/>
          </a:endParaRPr>
        </a:p>
      </dgm:t>
    </dgm:pt>
    <dgm:pt modelId="{A9140F57-0EA9-41D0-AC34-0A589225D743}" type="parTrans" cxnId="{52B22CC2-7ECD-428C-BDCA-8248D07B4356}">
      <dgm:prSet/>
      <dgm:spPr/>
      <dgm:t>
        <a:bodyPr/>
        <a:lstStyle/>
        <a:p>
          <a:endParaRPr lang="en-US">
            <a:latin typeface="+mj-lt"/>
          </a:endParaRPr>
        </a:p>
      </dgm:t>
    </dgm:pt>
    <dgm:pt modelId="{E5786095-2B28-4339-B31C-75D84FF0CB73}" type="sibTrans" cxnId="{52B22CC2-7ECD-428C-BDCA-8248D07B4356}">
      <dgm:prSet/>
      <dgm:spPr/>
      <dgm:t>
        <a:bodyPr/>
        <a:lstStyle/>
        <a:p>
          <a:endParaRPr lang="en-US">
            <a:latin typeface="+mj-lt"/>
          </a:endParaRPr>
        </a:p>
      </dgm:t>
    </dgm:pt>
    <dgm:pt modelId="{264EFFE3-3D79-4DB4-8096-70A0A539C32D}">
      <dgm:prSet custT="1"/>
      <dgm:spPr/>
      <dgm:t>
        <a:bodyPr tIns="0"/>
        <a:lstStyle/>
        <a:p>
          <a:pPr algn="l"/>
          <a:r>
            <a:rPr lang="en-US" sz="1100" dirty="0" smtClean="0">
              <a:latin typeface="+mj-lt"/>
            </a:rPr>
            <a:t>Decision support for national high-priority conditions</a:t>
          </a:r>
          <a:endParaRPr lang="en-US" sz="1100" dirty="0">
            <a:latin typeface="+mj-lt"/>
          </a:endParaRPr>
        </a:p>
      </dgm:t>
    </dgm:pt>
    <dgm:pt modelId="{360BC9F2-755C-4810-81B4-CF61F41727E0}" type="parTrans" cxnId="{4A039149-E6CB-4C41-BBA2-BBFCFB07D13A}">
      <dgm:prSet/>
      <dgm:spPr/>
      <dgm:t>
        <a:bodyPr/>
        <a:lstStyle/>
        <a:p>
          <a:endParaRPr lang="en-US">
            <a:latin typeface="+mj-lt"/>
          </a:endParaRPr>
        </a:p>
      </dgm:t>
    </dgm:pt>
    <dgm:pt modelId="{5A0DA37A-CB8D-49C5-A4A2-8E7E06D4746C}" type="sibTrans" cxnId="{4A039149-E6CB-4C41-BBA2-BBFCFB07D13A}">
      <dgm:prSet/>
      <dgm:spPr/>
      <dgm:t>
        <a:bodyPr/>
        <a:lstStyle/>
        <a:p>
          <a:endParaRPr lang="en-US">
            <a:latin typeface="+mj-lt"/>
          </a:endParaRPr>
        </a:p>
      </dgm:t>
    </dgm:pt>
    <dgm:pt modelId="{F5978341-FD11-4A60-AEA2-F7BFDEDFB1FA}">
      <dgm:prSet custT="1"/>
      <dgm:spPr/>
      <dgm:t>
        <a:bodyPr tIns="0"/>
        <a:lstStyle/>
        <a:p>
          <a:pPr algn="l"/>
          <a:r>
            <a:rPr lang="en-US" sz="1100" dirty="0" smtClean="0">
              <a:latin typeface="+mj-lt"/>
            </a:rPr>
            <a:t>Patient access to self-management tools</a:t>
          </a:r>
          <a:endParaRPr lang="en-US" sz="1100" dirty="0">
            <a:latin typeface="+mj-lt"/>
          </a:endParaRPr>
        </a:p>
      </dgm:t>
    </dgm:pt>
    <dgm:pt modelId="{9C316078-C715-421D-87B4-C36218F6B2FE}" type="parTrans" cxnId="{79C0EB99-2DD5-40D8-9085-065BDFCB169E}">
      <dgm:prSet/>
      <dgm:spPr/>
      <dgm:t>
        <a:bodyPr/>
        <a:lstStyle/>
        <a:p>
          <a:endParaRPr lang="en-US">
            <a:latin typeface="+mj-lt"/>
          </a:endParaRPr>
        </a:p>
      </dgm:t>
    </dgm:pt>
    <dgm:pt modelId="{CE261778-2923-45B0-A84B-F30CFDDA87DD}" type="sibTrans" cxnId="{79C0EB99-2DD5-40D8-9085-065BDFCB169E}">
      <dgm:prSet/>
      <dgm:spPr/>
      <dgm:t>
        <a:bodyPr/>
        <a:lstStyle/>
        <a:p>
          <a:endParaRPr lang="en-US">
            <a:latin typeface="+mj-lt"/>
          </a:endParaRPr>
        </a:p>
      </dgm:t>
    </dgm:pt>
    <dgm:pt modelId="{99C9A41F-52D7-4F56-9BCB-B0866FE3B8CA}">
      <dgm:prSet custT="1"/>
      <dgm:spPr/>
      <dgm:t>
        <a:bodyPr tIns="0"/>
        <a:lstStyle/>
        <a:p>
          <a:pPr algn="l"/>
          <a:r>
            <a:rPr lang="en-US" sz="1100" dirty="0" smtClean="0">
              <a:latin typeface="+mj-lt"/>
            </a:rPr>
            <a:t>Access to comprehensive patient data through patient-centered HIE</a:t>
          </a:r>
          <a:endParaRPr lang="en-US" sz="1100" dirty="0">
            <a:latin typeface="+mj-lt"/>
          </a:endParaRPr>
        </a:p>
      </dgm:t>
    </dgm:pt>
    <dgm:pt modelId="{74FF3A51-9D85-4B7C-AE9F-D7CFEEDABF64}" type="parTrans" cxnId="{AD93BEB5-B699-4BDA-B496-62FDEA8EBD2C}">
      <dgm:prSet/>
      <dgm:spPr/>
      <dgm:t>
        <a:bodyPr/>
        <a:lstStyle/>
        <a:p>
          <a:endParaRPr lang="en-US">
            <a:latin typeface="+mj-lt"/>
          </a:endParaRPr>
        </a:p>
      </dgm:t>
    </dgm:pt>
    <dgm:pt modelId="{D2B2808D-B6A8-4D8C-B2B6-C3AB096F2F17}" type="sibTrans" cxnId="{AD93BEB5-B699-4BDA-B496-62FDEA8EBD2C}">
      <dgm:prSet/>
      <dgm:spPr/>
      <dgm:t>
        <a:bodyPr/>
        <a:lstStyle/>
        <a:p>
          <a:endParaRPr lang="en-US">
            <a:latin typeface="+mj-lt"/>
          </a:endParaRPr>
        </a:p>
      </dgm:t>
    </dgm:pt>
    <dgm:pt modelId="{C7D783E4-EAB1-4457-AB98-AE4CCF75BA87}">
      <dgm:prSet custT="1"/>
      <dgm:spPr/>
      <dgm:t>
        <a:bodyPr tIns="0"/>
        <a:lstStyle/>
        <a:p>
          <a:pPr algn="l"/>
          <a:r>
            <a:rPr lang="en-US" sz="1100" dirty="0" smtClean="0">
              <a:latin typeface="+mj-lt"/>
            </a:rPr>
            <a:t>Improving population health</a:t>
          </a:r>
          <a:endParaRPr lang="en-US" sz="1100" dirty="0">
            <a:latin typeface="+mj-lt"/>
          </a:endParaRPr>
        </a:p>
      </dgm:t>
    </dgm:pt>
    <dgm:pt modelId="{0CF1E052-59CF-4E29-BD09-B8E705BD7E1E}" type="parTrans" cxnId="{3CFFDED9-53F6-4A13-9A1E-C98D276E3B04}">
      <dgm:prSet/>
      <dgm:spPr/>
      <dgm:t>
        <a:bodyPr/>
        <a:lstStyle/>
        <a:p>
          <a:endParaRPr lang="en-US">
            <a:latin typeface="+mj-lt"/>
          </a:endParaRPr>
        </a:p>
      </dgm:t>
    </dgm:pt>
    <dgm:pt modelId="{459544A1-AA5B-4742-9B8A-EEAA7B8DA40C}" type="sibTrans" cxnId="{3CFFDED9-53F6-4A13-9A1E-C98D276E3B04}">
      <dgm:prSet/>
      <dgm:spPr/>
      <dgm:t>
        <a:bodyPr/>
        <a:lstStyle/>
        <a:p>
          <a:endParaRPr lang="en-US">
            <a:latin typeface="+mj-lt"/>
          </a:endParaRPr>
        </a:p>
      </dgm:t>
    </dgm:pt>
    <dgm:pt modelId="{71C69182-29E6-4729-93C1-30BEAC30215C}" type="pres">
      <dgm:prSet presAssocID="{0E5DC282-292E-4C2E-8514-C94AC37F79EA}" presName="Name0" presStyleCnt="0">
        <dgm:presLayoutVars>
          <dgm:chMax val="5"/>
          <dgm:chPref val="5"/>
          <dgm:dir/>
          <dgm:animLvl val="lvl"/>
        </dgm:presLayoutVars>
      </dgm:prSet>
      <dgm:spPr/>
      <dgm:t>
        <a:bodyPr/>
        <a:lstStyle/>
        <a:p>
          <a:endParaRPr lang="en-US"/>
        </a:p>
      </dgm:t>
    </dgm:pt>
    <dgm:pt modelId="{DA4DEDC1-F8B9-4286-9363-958C3EEB9CDC}" type="pres">
      <dgm:prSet presAssocID="{A856398A-08FE-4BF1-891E-12A54CD89134}" presName="parentText1" presStyleLbl="node1" presStyleIdx="0" presStyleCnt="3">
        <dgm:presLayoutVars>
          <dgm:chMax/>
          <dgm:chPref val="3"/>
          <dgm:bulletEnabled val="1"/>
        </dgm:presLayoutVars>
      </dgm:prSet>
      <dgm:spPr/>
      <dgm:t>
        <a:bodyPr/>
        <a:lstStyle/>
        <a:p>
          <a:endParaRPr lang="en-US"/>
        </a:p>
      </dgm:t>
    </dgm:pt>
    <dgm:pt modelId="{88359EFE-CBC9-4A08-8462-69A225EF3A05}" type="pres">
      <dgm:prSet presAssocID="{A856398A-08FE-4BF1-891E-12A54CD89134}" presName="childText1" presStyleLbl="solidAlignAcc1" presStyleIdx="0" presStyleCnt="3" custScaleY="73314" custLinFactNeighborY="-12474">
        <dgm:presLayoutVars>
          <dgm:chMax val="0"/>
          <dgm:chPref val="0"/>
          <dgm:bulletEnabled val="1"/>
        </dgm:presLayoutVars>
      </dgm:prSet>
      <dgm:spPr/>
      <dgm:t>
        <a:bodyPr/>
        <a:lstStyle/>
        <a:p>
          <a:endParaRPr lang="en-US"/>
        </a:p>
      </dgm:t>
    </dgm:pt>
    <dgm:pt modelId="{BDD73FD8-5CF8-4DAB-83C1-5639D62E8BDB}" type="pres">
      <dgm:prSet presAssocID="{3224DF71-2584-4C4F-9CA1-A252519D0820}" presName="parentText2" presStyleLbl="node1" presStyleIdx="1" presStyleCnt="3">
        <dgm:presLayoutVars>
          <dgm:chMax/>
          <dgm:chPref val="3"/>
          <dgm:bulletEnabled val="1"/>
        </dgm:presLayoutVars>
      </dgm:prSet>
      <dgm:spPr/>
      <dgm:t>
        <a:bodyPr/>
        <a:lstStyle/>
        <a:p>
          <a:endParaRPr lang="en-US"/>
        </a:p>
      </dgm:t>
    </dgm:pt>
    <dgm:pt modelId="{A0ED64F7-9D83-4F77-9FA5-69F9E39D229D}" type="pres">
      <dgm:prSet presAssocID="{3224DF71-2584-4C4F-9CA1-A252519D0820}" presName="childText2" presStyleLbl="solidAlignAcc1" presStyleIdx="1" presStyleCnt="3" custScaleY="69299" custLinFactNeighborY="-14074">
        <dgm:presLayoutVars>
          <dgm:chMax val="0"/>
          <dgm:chPref val="0"/>
          <dgm:bulletEnabled val="1"/>
        </dgm:presLayoutVars>
      </dgm:prSet>
      <dgm:spPr/>
      <dgm:t>
        <a:bodyPr/>
        <a:lstStyle/>
        <a:p>
          <a:endParaRPr lang="en-US"/>
        </a:p>
      </dgm:t>
    </dgm:pt>
    <dgm:pt modelId="{AF729C82-95CF-43FE-9427-1DBDE9A6C61E}" type="pres">
      <dgm:prSet presAssocID="{D1E32D7A-DD34-4989-8A62-8476036676DB}" presName="parentText3" presStyleLbl="node1" presStyleIdx="2" presStyleCnt="3">
        <dgm:presLayoutVars>
          <dgm:chMax/>
          <dgm:chPref val="3"/>
          <dgm:bulletEnabled val="1"/>
        </dgm:presLayoutVars>
      </dgm:prSet>
      <dgm:spPr/>
      <dgm:t>
        <a:bodyPr/>
        <a:lstStyle/>
        <a:p>
          <a:endParaRPr lang="en-US"/>
        </a:p>
      </dgm:t>
    </dgm:pt>
    <dgm:pt modelId="{4B08AC65-A6BF-424F-AF3A-6FF65B16B777}" type="pres">
      <dgm:prSet presAssocID="{D1E32D7A-DD34-4989-8A62-8476036676DB}" presName="childText3" presStyleLbl="solidAlignAcc1" presStyleIdx="2" presStyleCnt="3" custScaleY="65088" custLinFactNeighborY="-16671">
        <dgm:presLayoutVars>
          <dgm:chMax val="0"/>
          <dgm:chPref val="0"/>
          <dgm:bulletEnabled val="1"/>
        </dgm:presLayoutVars>
      </dgm:prSet>
      <dgm:spPr/>
      <dgm:t>
        <a:bodyPr/>
        <a:lstStyle/>
        <a:p>
          <a:endParaRPr lang="en-US"/>
        </a:p>
      </dgm:t>
    </dgm:pt>
  </dgm:ptLst>
  <dgm:cxnLst>
    <dgm:cxn modelId="{16068DB1-7012-4654-AF13-08FD576CA141}" srcId="{A856398A-08FE-4BF1-891E-12A54CD89134}" destId="{1ECE2890-D28F-4F87-9689-FC71C98F7C2D}" srcOrd="3" destOrd="0" parTransId="{5DE3CB37-2AB3-4B9B-90E6-E7DDF830E34E}" sibTransId="{9525014B-9F91-4746-9886-410C5E15A838}"/>
    <dgm:cxn modelId="{3D7A90A0-428E-4F70-AC82-41401D10A2DF}" type="presOf" srcId="{99C9A41F-52D7-4F56-9BCB-B0866FE3B8CA}" destId="{4B08AC65-A6BF-424F-AF3A-6FF65B16B777}" srcOrd="0" destOrd="3" presId="urn:microsoft.com/office/officeart/2009/3/layout/IncreasingArrowsProcess"/>
    <dgm:cxn modelId="{0CDC02FD-574E-426E-B73B-268DC8AA72E4}" type="presOf" srcId="{50C4703B-B048-4430-9DC8-327CE9AB3140}" destId="{A0ED64F7-9D83-4F77-9FA5-69F9E39D229D}" srcOrd="0" destOrd="1" presId="urn:microsoft.com/office/officeart/2009/3/layout/IncreasingArrowsProcess"/>
    <dgm:cxn modelId="{F7F4D183-B65B-4AD8-9827-63218B91A713}" type="presOf" srcId="{89017899-4210-492B-975B-75F17D5684B0}" destId="{4B08AC65-A6BF-424F-AF3A-6FF65B16B777}" srcOrd="0" destOrd="0" presId="urn:microsoft.com/office/officeart/2009/3/layout/IncreasingArrowsProcess"/>
    <dgm:cxn modelId="{3FCDC82C-CB3E-4DEF-A8BE-E4A24C12D06B}" srcId="{0E5DC282-292E-4C2E-8514-C94AC37F79EA}" destId="{3224DF71-2584-4C4F-9CA1-A252519D0820}" srcOrd="1" destOrd="0" parTransId="{49258D4F-DFB1-47DF-AB5C-C497FBB26545}" sibTransId="{F4B2F9F0-40EE-4CC4-AB87-2B7E313B9BF0}"/>
    <dgm:cxn modelId="{33EFE1FB-FDC3-491C-995B-A88FFAA1B9B7}" type="presOf" srcId="{264EFFE3-3D79-4DB4-8096-70A0A539C32D}" destId="{4B08AC65-A6BF-424F-AF3A-6FF65B16B777}" srcOrd="0" destOrd="1" presId="urn:microsoft.com/office/officeart/2009/3/layout/IncreasingArrowsProcess"/>
    <dgm:cxn modelId="{B2428436-558C-4293-9CFE-7CC1E86932BB}" type="presOf" srcId="{3224DF71-2584-4C4F-9CA1-A252519D0820}" destId="{BDD73FD8-5CF8-4DAB-83C1-5639D62E8BDB}" srcOrd="0" destOrd="0" presId="urn:microsoft.com/office/officeart/2009/3/layout/IncreasingArrowsProcess"/>
    <dgm:cxn modelId="{9271C453-9A68-4BCF-ABB7-AC2B91BD4537}" type="presOf" srcId="{0E5DC282-292E-4C2E-8514-C94AC37F79EA}" destId="{71C69182-29E6-4729-93C1-30BEAC30215C}" srcOrd="0" destOrd="0" presId="urn:microsoft.com/office/officeart/2009/3/layout/IncreasingArrowsProcess"/>
    <dgm:cxn modelId="{B554B0E2-0FFF-44C5-8DAD-DE7EAC279554}" type="presOf" srcId="{97520057-429C-450E-852E-359C12425CCF}" destId="{A0ED64F7-9D83-4F77-9FA5-69F9E39D229D}" srcOrd="0" destOrd="3" presId="urn:microsoft.com/office/officeart/2009/3/layout/IncreasingArrowsProcess"/>
    <dgm:cxn modelId="{B4BD7443-6CAE-47F1-91AE-96BEBA9663E7}" type="presOf" srcId="{946B74F4-74D2-4EC0-A57C-D4CDC5A41FDB}" destId="{88359EFE-CBC9-4A08-8462-69A225EF3A05}" srcOrd="0" destOrd="4" presId="urn:microsoft.com/office/officeart/2009/3/layout/IncreasingArrowsProcess"/>
    <dgm:cxn modelId="{3CFFDED9-53F6-4A13-9A1E-C98D276E3B04}" srcId="{D1E32D7A-DD34-4989-8A62-8476036676DB}" destId="{C7D783E4-EAB1-4457-AB98-AE4CCF75BA87}" srcOrd="4" destOrd="0" parTransId="{0CF1E052-59CF-4E29-BD09-B8E705BD7E1E}" sibTransId="{459544A1-AA5B-4742-9B8A-EEAA7B8DA40C}"/>
    <dgm:cxn modelId="{B1419128-0313-4D10-8C1F-0A77AB71E011}" srcId="{0E5DC282-292E-4C2E-8514-C94AC37F79EA}" destId="{D1E32D7A-DD34-4989-8A62-8476036676DB}" srcOrd="2" destOrd="0" parTransId="{1B51268F-CD27-48E6-9EA1-843B3960E2AB}" sibTransId="{75987788-C5C4-4300-BB69-94A416F28AE3}"/>
    <dgm:cxn modelId="{0697D0D9-8901-4C12-A572-2B6E2FB9A270}" srcId="{3224DF71-2584-4C4F-9CA1-A252519D0820}" destId="{50C4703B-B048-4430-9DC8-327CE9AB3140}" srcOrd="1" destOrd="0" parTransId="{E138BA48-E95B-4BE4-BEB8-0C3DAC963EAF}" sibTransId="{C21AC7CC-670A-4C78-A49F-D177CB10DDA8}"/>
    <dgm:cxn modelId="{FCCE6D86-A4E0-4DE3-8626-A2381B8731CF}" type="presOf" srcId="{F5978341-FD11-4A60-AEA2-F7BFDEDFB1FA}" destId="{4B08AC65-A6BF-424F-AF3A-6FF65B16B777}" srcOrd="0" destOrd="2" presId="urn:microsoft.com/office/officeart/2009/3/layout/IncreasingArrowsProcess"/>
    <dgm:cxn modelId="{FD12E48F-C237-429B-A3AF-D77BCC09EFC0}" srcId="{3224DF71-2584-4C4F-9CA1-A252519D0820}" destId="{378C1A81-81DC-4500-B9E1-7FEC1A028B04}" srcOrd="0" destOrd="0" parTransId="{F60EAC85-52D3-480B-9CAB-50AFA5A263AB}" sibTransId="{660546A2-F576-4C62-9AAA-FA83DE99FD52}"/>
    <dgm:cxn modelId="{FC75DF1F-667C-4BC1-AE68-A2383DB11002}" srcId="{D1E32D7A-DD34-4989-8A62-8476036676DB}" destId="{89017899-4210-492B-975B-75F17D5684B0}" srcOrd="0" destOrd="0" parTransId="{5BAE3D03-BA07-4DC0-A00C-477F67D3B1F5}" sibTransId="{68FDD415-F452-46CA-BA06-4F8DA1D41E90}"/>
    <dgm:cxn modelId="{C4219D2E-4A52-44E9-ACDB-D7F20DD8CD7C}" type="presOf" srcId="{A14407CC-114F-4D0C-9C72-1964BDBBF9F4}" destId="{88359EFE-CBC9-4A08-8462-69A225EF3A05}" srcOrd="0" destOrd="2" presId="urn:microsoft.com/office/officeart/2009/3/layout/IncreasingArrowsProcess"/>
    <dgm:cxn modelId="{107BBC47-0AB5-4854-A442-62B54C476C79}" type="presOf" srcId="{1912BC98-B34F-404A-9ACC-5D44B03A2DEB}" destId="{A0ED64F7-9D83-4F77-9FA5-69F9E39D229D}" srcOrd="0" destOrd="2" presId="urn:microsoft.com/office/officeart/2009/3/layout/IncreasingArrowsProcess"/>
    <dgm:cxn modelId="{4A5078E3-93C8-4DE8-9479-8417F6302C4E}" type="presOf" srcId="{378C1A81-81DC-4500-B9E1-7FEC1A028B04}" destId="{A0ED64F7-9D83-4F77-9FA5-69F9E39D229D}" srcOrd="0" destOrd="0" presId="urn:microsoft.com/office/officeart/2009/3/layout/IncreasingArrowsProcess"/>
    <dgm:cxn modelId="{5A368360-6264-48B1-99E4-2E8BFB528DA1}" type="presOf" srcId="{1ECE2890-D28F-4F87-9689-FC71C98F7C2D}" destId="{88359EFE-CBC9-4A08-8462-69A225EF3A05}" srcOrd="0" destOrd="3" presId="urn:microsoft.com/office/officeart/2009/3/layout/IncreasingArrowsProcess"/>
    <dgm:cxn modelId="{67357E17-C9A5-4416-903D-46522B94A6C5}" srcId="{A856398A-08FE-4BF1-891E-12A54CD89134}" destId="{946B74F4-74D2-4EC0-A57C-D4CDC5A41FDB}" srcOrd="4" destOrd="0" parTransId="{AB08BC15-7AAE-4C5F-9E24-7BDE828767AD}" sibTransId="{F6BED83B-A1BC-4F8B-A329-0B25A7018623}"/>
    <dgm:cxn modelId="{8B4CA34E-FE87-4A12-BED2-BF30305A623F}" srcId="{0E5DC282-292E-4C2E-8514-C94AC37F79EA}" destId="{A856398A-08FE-4BF1-891E-12A54CD89134}" srcOrd="0" destOrd="0" parTransId="{E607F401-EAE2-4C11-95DB-356D5F2B85EF}" sibTransId="{5BBF22B8-DB07-4793-81DC-EBCB25A8A4BF}"/>
    <dgm:cxn modelId="{4A039149-E6CB-4C41-BBA2-BBFCFB07D13A}" srcId="{D1E32D7A-DD34-4989-8A62-8476036676DB}" destId="{264EFFE3-3D79-4DB4-8096-70A0A539C32D}" srcOrd="1" destOrd="0" parTransId="{360BC9F2-755C-4810-81B4-CF61F41727E0}" sibTransId="{5A0DA37A-CB8D-49C5-A4A2-8E7E06D4746C}"/>
    <dgm:cxn modelId="{55B1E240-7F45-4DFF-90AF-4787130EFE2D}" srcId="{A856398A-08FE-4BF1-891E-12A54CD89134}" destId="{2EA5CA04-92B5-43A2-A006-074D733E08B4}" srcOrd="1" destOrd="0" parTransId="{26F43775-28B7-43DD-9ACC-73219F6E7BF2}" sibTransId="{1ADE29F8-91C3-45E3-B177-609348115875}"/>
    <dgm:cxn modelId="{A15F5C84-5E41-4F2C-90C8-ACE76D2E657A}" type="presOf" srcId="{A856398A-08FE-4BF1-891E-12A54CD89134}" destId="{DA4DEDC1-F8B9-4286-9363-958C3EEB9CDC}" srcOrd="0" destOrd="0" presId="urn:microsoft.com/office/officeart/2009/3/layout/IncreasingArrowsProcess"/>
    <dgm:cxn modelId="{84ADACDF-F533-4154-89A2-813ACF567154}" srcId="{A856398A-08FE-4BF1-891E-12A54CD89134}" destId="{A14407CC-114F-4D0C-9C72-1964BDBBF9F4}" srcOrd="2" destOrd="0" parTransId="{A1DB3C0E-3159-4FA1-9E68-C843C70E8C2B}" sibTransId="{C682A60C-FF88-4CC1-BB84-FDBA41A57FEE}"/>
    <dgm:cxn modelId="{F3A61948-259C-4BB9-9077-D1068514E18B}" type="presOf" srcId="{D1E32D7A-DD34-4989-8A62-8476036676DB}" destId="{AF729C82-95CF-43FE-9427-1DBDE9A6C61E}" srcOrd="0" destOrd="0" presId="urn:microsoft.com/office/officeart/2009/3/layout/IncreasingArrowsProcess"/>
    <dgm:cxn modelId="{52B22CC2-7ECD-428C-BDCA-8248D07B4356}" srcId="{3224DF71-2584-4C4F-9CA1-A252519D0820}" destId="{97520057-429C-450E-852E-359C12425CCF}" srcOrd="3" destOrd="0" parTransId="{A9140F57-0EA9-41D0-AC34-0A589225D743}" sibTransId="{E5786095-2B28-4339-B31C-75D84FF0CB73}"/>
    <dgm:cxn modelId="{63587411-B955-4CA8-A929-5CAD86A731E0}" type="presOf" srcId="{2AFD5085-E8F4-40C8-A6E1-0613ED9C0532}" destId="{88359EFE-CBC9-4A08-8462-69A225EF3A05}" srcOrd="0" destOrd="0" presId="urn:microsoft.com/office/officeart/2009/3/layout/IncreasingArrowsProcess"/>
    <dgm:cxn modelId="{8BEB5373-6B26-431D-8EB1-1E9259D6CD97}" srcId="{A856398A-08FE-4BF1-891E-12A54CD89134}" destId="{2AFD5085-E8F4-40C8-A6E1-0613ED9C0532}" srcOrd="0" destOrd="0" parTransId="{D3FAEB35-4DBF-4356-88B7-96EB9A39B1BC}" sibTransId="{D0C28363-490A-450F-94D2-94EC77A1B16A}"/>
    <dgm:cxn modelId="{AD93BEB5-B699-4BDA-B496-62FDEA8EBD2C}" srcId="{D1E32D7A-DD34-4989-8A62-8476036676DB}" destId="{99C9A41F-52D7-4F56-9BCB-B0866FE3B8CA}" srcOrd="3" destOrd="0" parTransId="{74FF3A51-9D85-4B7C-AE9F-D7CFEEDABF64}" sibTransId="{D2B2808D-B6A8-4D8C-B2B6-C3AB096F2F17}"/>
    <dgm:cxn modelId="{4DA721B4-7921-4903-97C7-58A5695BBCD2}" type="presOf" srcId="{2EA5CA04-92B5-43A2-A006-074D733E08B4}" destId="{88359EFE-CBC9-4A08-8462-69A225EF3A05}" srcOrd="0" destOrd="1" presId="urn:microsoft.com/office/officeart/2009/3/layout/IncreasingArrowsProcess"/>
    <dgm:cxn modelId="{DB83D38C-2738-43F4-BE30-EC91CF343F70}" type="presOf" srcId="{C7D783E4-EAB1-4457-AB98-AE4CCF75BA87}" destId="{4B08AC65-A6BF-424F-AF3A-6FF65B16B777}" srcOrd="0" destOrd="4" presId="urn:microsoft.com/office/officeart/2009/3/layout/IncreasingArrowsProcess"/>
    <dgm:cxn modelId="{623E85EF-1908-46C6-9F0A-30B48F57B9C0}" srcId="{3224DF71-2584-4C4F-9CA1-A252519D0820}" destId="{1912BC98-B34F-404A-9ACC-5D44B03A2DEB}" srcOrd="2" destOrd="0" parTransId="{935109D9-4378-4C4C-8F62-335B62E90F54}" sibTransId="{BB876AC4-5B8F-40A8-8025-74EFF0C94216}"/>
    <dgm:cxn modelId="{79C0EB99-2DD5-40D8-9085-065BDFCB169E}" srcId="{D1E32D7A-DD34-4989-8A62-8476036676DB}" destId="{F5978341-FD11-4A60-AEA2-F7BFDEDFB1FA}" srcOrd="2" destOrd="0" parTransId="{9C316078-C715-421D-87B4-C36218F6B2FE}" sibTransId="{CE261778-2923-45B0-A84B-F30CFDDA87DD}"/>
    <dgm:cxn modelId="{F7712F80-DB9C-49D6-97C0-36949082AA11}" type="presParOf" srcId="{71C69182-29E6-4729-93C1-30BEAC30215C}" destId="{DA4DEDC1-F8B9-4286-9363-958C3EEB9CDC}" srcOrd="0" destOrd="0" presId="urn:microsoft.com/office/officeart/2009/3/layout/IncreasingArrowsProcess"/>
    <dgm:cxn modelId="{C763CAA5-C2A2-4908-B2A8-398686E7A2D7}" type="presParOf" srcId="{71C69182-29E6-4729-93C1-30BEAC30215C}" destId="{88359EFE-CBC9-4A08-8462-69A225EF3A05}" srcOrd="1" destOrd="0" presId="urn:microsoft.com/office/officeart/2009/3/layout/IncreasingArrowsProcess"/>
    <dgm:cxn modelId="{00D87353-3B56-4E6A-B987-2578915E089E}" type="presParOf" srcId="{71C69182-29E6-4729-93C1-30BEAC30215C}" destId="{BDD73FD8-5CF8-4DAB-83C1-5639D62E8BDB}" srcOrd="2" destOrd="0" presId="urn:microsoft.com/office/officeart/2009/3/layout/IncreasingArrowsProcess"/>
    <dgm:cxn modelId="{E82B63A3-7CAF-4D67-8BA2-083D51F6C764}" type="presParOf" srcId="{71C69182-29E6-4729-93C1-30BEAC30215C}" destId="{A0ED64F7-9D83-4F77-9FA5-69F9E39D229D}" srcOrd="3" destOrd="0" presId="urn:microsoft.com/office/officeart/2009/3/layout/IncreasingArrowsProcess"/>
    <dgm:cxn modelId="{C3F2B678-050E-4C40-A910-037997F2FB48}" type="presParOf" srcId="{71C69182-29E6-4729-93C1-30BEAC30215C}" destId="{AF729C82-95CF-43FE-9427-1DBDE9A6C61E}" srcOrd="4" destOrd="0" presId="urn:microsoft.com/office/officeart/2009/3/layout/IncreasingArrowsProcess"/>
    <dgm:cxn modelId="{7D7F51AD-3A43-49F6-9048-39DF5C7AA3C3}" type="presParOf" srcId="{71C69182-29E6-4729-93C1-30BEAC30215C}" destId="{4B08AC65-A6BF-424F-AF3A-6FF65B16B777}" srcOrd="5"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a:latin typeface="+mn-lt"/>
                <a:ea typeface="+mn-ea"/>
                <a:cs typeface="+mn-cs"/>
              </a:defRPr>
            </a:lvl1pPr>
          </a:lstStyle>
          <a:p>
            <a:pPr>
              <a:defRPr/>
            </a:pPr>
            <a:fld id="{6A2B940A-D558-974E-BFAA-FCDA9FCE341C}" type="datetime1">
              <a:rPr lang="en-US"/>
              <a:pPr>
                <a:defRPr/>
              </a:pPr>
              <a:t>4/28/2017</a:t>
            </a:fld>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a:latin typeface="+mn-lt"/>
                <a:ea typeface="+mn-ea"/>
                <a:cs typeface="+mn-cs"/>
              </a:defRPr>
            </a:lvl1pPr>
          </a:lstStyle>
          <a:p>
            <a:pPr>
              <a:defRPr/>
            </a:pPr>
            <a:fld id="{977614F5-2FFA-904A-AE32-107C6DFD487C}" type="slidenum">
              <a:rPr lang="en-US"/>
              <a:pPr>
                <a:defRPr/>
              </a:pPr>
              <a:t>‹#›</a:t>
            </a:fld>
            <a:endParaRPr lang="en-US" dirty="0"/>
          </a:p>
        </p:txBody>
      </p:sp>
    </p:spTree>
    <p:extLst>
      <p:ext uri="{BB962C8B-B14F-4D97-AF65-F5344CB8AC3E}">
        <p14:creationId xmlns:p14="http://schemas.microsoft.com/office/powerpoint/2010/main" val="86824065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a:latin typeface="+mn-lt"/>
                <a:ea typeface="+mn-ea"/>
                <a:cs typeface="+mn-cs"/>
              </a:defRPr>
            </a:lvl1pPr>
          </a:lstStyle>
          <a:p>
            <a:pPr>
              <a:defRPr/>
            </a:pPr>
            <a:fld id="{A87897B0-D051-A044-A4D6-3402DDC02719}" type="datetime1">
              <a:rPr lang="en-US"/>
              <a:pPr>
                <a:defRPr/>
              </a:pPr>
              <a:t>4/28/2017</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a:latin typeface="+mn-lt"/>
                <a:ea typeface="+mn-ea"/>
                <a:cs typeface="+mn-cs"/>
              </a:defRPr>
            </a:lvl1pPr>
          </a:lstStyle>
          <a:p>
            <a:pPr>
              <a:defRPr/>
            </a:pPr>
            <a:fld id="{2CA75497-A6C7-9E4F-9AAA-4091CC53AF8E}" type="slidenum">
              <a:rPr lang="en-US"/>
              <a:pPr>
                <a:defRPr/>
              </a:pPr>
              <a:t>‹#›</a:t>
            </a:fld>
            <a:endParaRPr lang="en-US" dirty="0"/>
          </a:p>
        </p:txBody>
      </p:sp>
    </p:spTree>
    <p:extLst>
      <p:ext uri="{BB962C8B-B14F-4D97-AF65-F5344CB8AC3E}">
        <p14:creationId xmlns:p14="http://schemas.microsoft.com/office/powerpoint/2010/main" val="3858956090"/>
      </p:ext>
    </p:extLst>
  </p:cSld>
  <p:clrMap bg1="lt1" tx1="dk1" bg2="lt2" tx2="dk2" accent1="accent1" accent2="accent2" accent3="accent3" accent4="accent4" accent5="accent5" accent6="accent6" hlink="hlink" folHlink="folHlink"/>
  <p:hf hd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56" eaLnBrk="0" hangingPunct="0">
              <a:defRPr sz="2400">
                <a:solidFill>
                  <a:schemeClr val="tx1"/>
                </a:solidFill>
                <a:latin typeface="Arial" pitchFamily="34" charset="0"/>
              </a:defRPr>
            </a:lvl1pPr>
            <a:lvl2pPr marL="757066" indent="-291179" defTabSz="930156" eaLnBrk="0" hangingPunct="0">
              <a:defRPr sz="2400">
                <a:solidFill>
                  <a:schemeClr val="tx1"/>
                </a:solidFill>
                <a:latin typeface="Arial" pitchFamily="34" charset="0"/>
              </a:defRPr>
            </a:lvl2pPr>
            <a:lvl3pPr marL="1164717" indent="-232943" defTabSz="930156" eaLnBrk="0" hangingPunct="0">
              <a:defRPr sz="2400">
                <a:solidFill>
                  <a:schemeClr val="tx1"/>
                </a:solidFill>
                <a:latin typeface="Arial" pitchFamily="34" charset="0"/>
              </a:defRPr>
            </a:lvl3pPr>
            <a:lvl4pPr marL="1630604" indent="-232943" defTabSz="930156" eaLnBrk="0" hangingPunct="0">
              <a:defRPr sz="2400">
                <a:solidFill>
                  <a:schemeClr val="tx1"/>
                </a:solidFill>
                <a:latin typeface="Arial" pitchFamily="34" charset="0"/>
              </a:defRPr>
            </a:lvl4pPr>
            <a:lvl5pPr marL="2096491" indent="-232943" defTabSz="930156" eaLnBrk="0" hangingPunct="0">
              <a:defRPr sz="2400">
                <a:solidFill>
                  <a:schemeClr val="tx1"/>
                </a:solidFill>
                <a:latin typeface="Arial" pitchFamily="34" charset="0"/>
              </a:defRPr>
            </a:lvl5pPr>
            <a:lvl6pPr marL="2562377" indent="-232943" defTabSz="930156" eaLnBrk="0" fontAlgn="base" hangingPunct="0">
              <a:spcBef>
                <a:spcPct val="0"/>
              </a:spcBef>
              <a:spcAft>
                <a:spcPct val="0"/>
              </a:spcAft>
              <a:defRPr sz="2400">
                <a:solidFill>
                  <a:schemeClr val="tx1"/>
                </a:solidFill>
                <a:latin typeface="Arial" pitchFamily="34" charset="0"/>
              </a:defRPr>
            </a:lvl6pPr>
            <a:lvl7pPr marL="3028264" indent="-232943" defTabSz="930156" eaLnBrk="0" fontAlgn="base" hangingPunct="0">
              <a:spcBef>
                <a:spcPct val="0"/>
              </a:spcBef>
              <a:spcAft>
                <a:spcPct val="0"/>
              </a:spcAft>
              <a:defRPr sz="2400">
                <a:solidFill>
                  <a:schemeClr val="tx1"/>
                </a:solidFill>
                <a:latin typeface="Arial" pitchFamily="34" charset="0"/>
              </a:defRPr>
            </a:lvl7pPr>
            <a:lvl8pPr marL="3494151" indent="-232943" defTabSz="930156" eaLnBrk="0" fontAlgn="base" hangingPunct="0">
              <a:spcBef>
                <a:spcPct val="0"/>
              </a:spcBef>
              <a:spcAft>
                <a:spcPct val="0"/>
              </a:spcAft>
              <a:defRPr sz="2400">
                <a:solidFill>
                  <a:schemeClr val="tx1"/>
                </a:solidFill>
                <a:latin typeface="Arial" pitchFamily="34" charset="0"/>
              </a:defRPr>
            </a:lvl8pPr>
            <a:lvl9pPr marL="3960038" indent="-232943" defTabSz="930156" eaLnBrk="0" fontAlgn="base" hangingPunct="0">
              <a:spcBef>
                <a:spcPct val="0"/>
              </a:spcBef>
              <a:spcAft>
                <a:spcPct val="0"/>
              </a:spcAft>
              <a:defRPr sz="2400">
                <a:solidFill>
                  <a:schemeClr val="tx1"/>
                </a:solidFill>
                <a:latin typeface="Arial" pitchFamily="34" charset="0"/>
              </a:defRPr>
            </a:lvl9pPr>
          </a:lstStyle>
          <a:p>
            <a:pPr eaLnBrk="1" hangingPunct="1"/>
            <a:fld id="{FFF94D41-E683-4BD6-BE2F-42ABD26286A9}" type="slidenum">
              <a:rPr lang="en-US" sz="1200"/>
              <a:pPr eaLnBrk="1" hangingPunct="1"/>
              <a:t>3</a:t>
            </a:fld>
            <a:endParaRPr lang="en-US" sz="1200" dirty="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701040" y="4415790"/>
            <a:ext cx="5608320" cy="41833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xfrm>
            <a:off x="701040" y="4415790"/>
            <a:ext cx="5608320" cy="41833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lstStyle/>
          <a:p>
            <a:endParaRPr lang="en-US" dirty="0" smtClean="0"/>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56" eaLnBrk="0" hangingPunct="0">
              <a:defRPr sz="2400">
                <a:solidFill>
                  <a:schemeClr val="tx1"/>
                </a:solidFill>
                <a:latin typeface="Arial" pitchFamily="34" charset="0"/>
              </a:defRPr>
            </a:lvl1pPr>
            <a:lvl2pPr marL="757066" indent="-291179" defTabSz="930156" eaLnBrk="0" hangingPunct="0">
              <a:defRPr sz="2400">
                <a:solidFill>
                  <a:schemeClr val="tx1"/>
                </a:solidFill>
                <a:latin typeface="Arial" pitchFamily="34" charset="0"/>
              </a:defRPr>
            </a:lvl2pPr>
            <a:lvl3pPr marL="1164717" indent="-232943" defTabSz="930156" eaLnBrk="0" hangingPunct="0">
              <a:defRPr sz="2400">
                <a:solidFill>
                  <a:schemeClr val="tx1"/>
                </a:solidFill>
                <a:latin typeface="Arial" pitchFamily="34" charset="0"/>
              </a:defRPr>
            </a:lvl3pPr>
            <a:lvl4pPr marL="1630604" indent="-232943" defTabSz="930156" eaLnBrk="0" hangingPunct="0">
              <a:defRPr sz="2400">
                <a:solidFill>
                  <a:schemeClr val="tx1"/>
                </a:solidFill>
                <a:latin typeface="Arial" pitchFamily="34" charset="0"/>
              </a:defRPr>
            </a:lvl4pPr>
            <a:lvl5pPr marL="2096491" indent="-232943" defTabSz="930156" eaLnBrk="0" hangingPunct="0">
              <a:defRPr sz="2400">
                <a:solidFill>
                  <a:schemeClr val="tx1"/>
                </a:solidFill>
                <a:latin typeface="Arial" pitchFamily="34" charset="0"/>
              </a:defRPr>
            </a:lvl5pPr>
            <a:lvl6pPr marL="2562377" indent="-232943" defTabSz="930156" eaLnBrk="0" fontAlgn="base" hangingPunct="0">
              <a:spcBef>
                <a:spcPct val="0"/>
              </a:spcBef>
              <a:spcAft>
                <a:spcPct val="0"/>
              </a:spcAft>
              <a:defRPr sz="2400">
                <a:solidFill>
                  <a:schemeClr val="tx1"/>
                </a:solidFill>
                <a:latin typeface="Arial" pitchFamily="34" charset="0"/>
              </a:defRPr>
            </a:lvl6pPr>
            <a:lvl7pPr marL="3028264" indent="-232943" defTabSz="930156" eaLnBrk="0" fontAlgn="base" hangingPunct="0">
              <a:spcBef>
                <a:spcPct val="0"/>
              </a:spcBef>
              <a:spcAft>
                <a:spcPct val="0"/>
              </a:spcAft>
              <a:defRPr sz="2400">
                <a:solidFill>
                  <a:schemeClr val="tx1"/>
                </a:solidFill>
                <a:latin typeface="Arial" pitchFamily="34" charset="0"/>
              </a:defRPr>
            </a:lvl7pPr>
            <a:lvl8pPr marL="3494151" indent="-232943" defTabSz="930156" eaLnBrk="0" fontAlgn="base" hangingPunct="0">
              <a:spcBef>
                <a:spcPct val="0"/>
              </a:spcBef>
              <a:spcAft>
                <a:spcPct val="0"/>
              </a:spcAft>
              <a:defRPr sz="2400">
                <a:solidFill>
                  <a:schemeClr val="tx1"/>
                </a:solidFill>
                <a:latin typeface="Arial" pitchFamily="34" charset="0"/>
              </a:defRPr>
            </a:lvl8pPr>
            <a:lvl9pPr marL="3960038" indent="-232943" defTabSz="930156" eaLnBrk="0" fontAlgn="base" hangingPunct="0">
              <a:spcBef>
                <a:spcPct val="0"/>
              </a:spcBef>
              <a:spcAft>
                <a:spcPct val="0"/>
              </a:spcAft>
              <a:defRPr sz="2400">
                <a:solidFill>
                  <a:schemeClr val="tx1"/>
                </a:solidFill>
                <a:latin typeface="Arial" pitchFamily="34" charset="0"/>
              </a:defRPr>
            </a:lvl9pPr>
          </a:lstStyle>
          <a:p>
            <a:pPr eaLnBrk="1" hangingPunct="1"/>
            <a:fld id="{95D70807-C85F-49B6-971A-AC2B964FBAA0}" type="slidenum">
              <a:rPr lang="en-US" sz="1200"/>
              <a:pPr eaLnBrk="1" hangingPunct="1"/>
              <a:t>16</a:t>
            </a:fld>
            <a:endParaRPr 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56" eaLnBrk="0" hangingPunct="0">
              <a:defRPr sz="2400">
                <a:solidFill>
                  <a:schemeClr val="tx1"/>
                </a:solidFill>
                <a:latin typeface="Arial" pitchFamily="34" charset="0"/>
              </a:defRPr>
            </a:lvl1pPr>
            <a:lvl2pPr marL="757066" indent="-291179" defTabSz="930156" eaLnBrk="0" hangingPunct="0">
              <a:defRPr sz="2400">
                <a:solidFill>
                  <a:schemeClr val="tx1"/>
                </a:solidFill>
                <a:latin typeface="Arial" pitchFamily="34" charset="0"/>
              </a:defRPr>
            </a:lvl2pPr>
            <a:lvl3pPr marL="1164717" indent="-232943" defTabSz="930156" eaLnBrk="0" hangingPunct="0">
              <a:defRPr sz="2400">
                <a:solidFill>
                  <a:schemeClr val="tx1"/>
                </a:solidFill>
                <a:latin typeface="Arial" pitchFamily="34" charset="0"/>
              </a:defRPr>
            </a:lvl3pPr>
            <a:lvl4pPr marL="1630604" indent="-232943" defTabSz="930156" eaLnBrk="0" hangingPunct="0">
              <a:defRPr sz="2400">
                <a:solidFill>
                  <a:schemeClr val="tx1"/>
                </a:solidFill>
                <a:latin typeface="Arial" pitchFamily="34" charset="0"/>
              </a:defRPr>
            </a:lvl4pPr>
            <a:lvl5pPr marL="2096491" indent="-232943" defTabSz="930156" eaLnBrk="0" hangingPunct="0">
              <a:defRPr sz="2400">
                <a:solidFill>
                  <a:schemeClr val="tx1"/>
                </a:solidFill>
                <a:latin typeface="Arial" pitchFamily="34" charset="0"/>
              </a:defRPr>
            </a:lvl5pPr>
            <a:lvl6pPr marL="2562377" indent="-232943" defTabSz="930156" eaLnBrk="0" fontAlgn="base" hangingPunct="0">
              <a:spcBef>
                <a:spcPct val="0"/>
              </a:spcBef>
              <a:spcAft>
                <a:spcPct val="0"/>
              </a:spcAft>
              <a:defRPr sz="2400">
                <a:solidFill>
                  <a:schemeClr val="tx1"/>
                </a:solidFill>
                <a:latin typeface="Arial" pitchFamily="34" charset="0"/>
              </a:defRPr>
            </a:lvl6pPr>
            <a:lvl7pPr marL="3028264" indent="-232943" defTabSz="930156" eaLnBrk="0" fontAlgn="base" hangingPunct="0">
              <a:spcBef>
                <a:spcPct val="0"/>
              </a:spcBef>
              <a:spcAft>
                <a:spcPct val="0"/>
              </a:spcAft>
              <a:defRPr sz="2400">
                <a:solidFill>
                  <a:schemeClr val="tx1"/>
                </a:solidFill>
                <a:latin typeface="Arial" pitchFamily="34" charset="0"/>
              </a:defRPr>
            </a:lvl7pPr>
            <a:lvl8pPr marL="3494151" indent="-232943" defTabSz="930156" eaLnBrk="0" fontAlgn="base" hangingPunct="0">
              <a:spcBef>
                <a:spcPct val="0"/>
              </a:spcBef>
              <a:spcAft>
                <a:spcPct val="0"/>
              </a:spcAft>
              <a:defRPr sz="2400">
                <a:solidFill>
                  <a:schemeClr val="tx1"/>
                </a:solidFill>
                <a:latin typeface="Arial" pitchFamily="34" charset="0"/>
              </a:defRPr>
            </a:lvl8pPr>
            <a:lvl9pPr marL="3960038" indent="-232943" defTabSz="930156" eaLnBrk="0" fontAlgn="base" hangingPunct="0">
              <a:spcBef>
                <a:spcPct val="0"/>
              </a:spcBef>
              <a:spcAft>
                <a:spcPct val="0"/>
              </a:spcAft>
              <a:defRPr sz="2400">
                <a:solidFill>
                  <a:schemeClr val="tx1"/>
                </a:solidFill>
                <a:latin typeface="Arial" pitchFamily="34" charset="0"/>
              </a:defRPr>
            </a:lvl9pPr>
          </a:lstStyle>
          <a:p>
            <a:pPr eaLnBrk="1" hangingPunct="1"/>
            <a:fld id="{2E62A269-3B07-4E94-B781-E349428C6AED}" type="slidenum">
              <a:rPr lang="en-US" sz="1200"/>
              <a:pPr eaLnBrk="1" hangingPunct="1"/>
              <a:t>17</a:t>
            </a:fld>
            <a:endParaRPr lang="en-US" sz="1200" dirty="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xfrm>
            <a:off x="701040" y="4415790"/>
            <a:ext cx="5608320" cy="41833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lstStyle/>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56" eaLnBrk="0" hangingPunct="0">
              <a:defRPr sz="2400">
                <a:solidFill>
                  <a:schemeClr val="tx1"/>
                </a:solidFill>
                <a:latin typeface="Arial" pitchFamily="34" charset="0"/>
              </a:defRPr>
            </a:lvl1pPr>
            <a:lvl2pPr marL="757066" indent="-291179" defTabSz="930156" eaLnBrk="0" hangingPunct="0">
              <a:defRPr sz="2400">
                <a:solidFill>
                  <a:schemeClr val="tx1"/>
                </a:solidFill>
                <a:latin typeface="Arial" pitchFamily="34" charset="0"/>
              </a:defRPr>
            </a:lvl2pPr>
            <a:lvl3pPr marL="1164717" indent="-232943" defTabSz="930156" eaLnBrk="0" hangingPunct="0">
              <a:defRPr sz="2400">
                <a:solidFill>
                  <a:schemeClr val="tx1"/>
                </a:solidFill>
                <a:latin typeface="Arial" pitchFamily="34" charset="0"/>
              </a:defRPr>
            </a:lvl3pPr>
            <a:lvl4pPr marL="1630604" indent="-232943" defTabSz="930156" eaLnBrk="0" hangingPunct="0">
              <a:defRPr sz="2400">
                <a:solidFill>
                  <a:schemeClr val="tx1"/>
                </a:solidFill>
                <a:latin typeface="Arial" pitchFamily="34" charset="0"/>
              </a:defRPr>
            </a:lvl4pPr>
            <a:lvl5pPr marL="2096491" indent="-232943" defTabSz="930156" eaLnBrk="0" hangingPunct="0">
              <a:defRPr sz="2400">
                <a:solidFill>
                  <a:schemeClr val="tx1"/>
                </a:solidFill>
                <a:latin typeface="Arial" pitchFamily="34" charset="0"/>
              </a:defRPr>
            </a:lvl5pPr>
            <a:lvl6pPr marL="2562377" indent="-232943" defTabSz="930156" eaLnBrk="0" fontAlgn="base" hangingPunct="0">
              <a:spcBef>
                <a:spcPct val="0"/>
              </a:spcBef>
              <a:spcAft>
                <a:spcPct val="0"/>
              </a:spcAft>
              <a:defRPr sz="2400">
                <a:solidFill>
                  <a:schemeClr val="tx1"/>
                </a:solidFill>
                <a:latin typeface="Arial" pitchFamily="34" charset="0"/>
              </a:defRPr>
            </a:lvl6pPr>
            <a:lvl7pPr marL="3028264" indent="-232943" defTabSz="930156" eaLnBrk="0" fontAlgn="base" hangingPunct="0">
              <a:spcBef>
                <a:spcPct val="0"/>
              </a:spcBef>
              <a:spcAft>
                <a:spcPct val="0"/>
              </a:spcAft>
              <a:defRPr sz="2400">
                <a:solidFill>
                  <a:schemeClr val="tx1"/>
                </a:solidFill>
                <a:latin typeface="Arial" pitchFamily="34" charset="0"/>
              </a:defRPr>
            </a:lvl7pPr>
            <a:lvl8pPr marL="3494151" indent="-232943" defTabSz="930156" eaLnBrk="0" fontAlgn="base" hangingPunct="0">
              <a:spcBef>
                <a:spcPct val="0"/>
              </a:spcBef>
              <a:spcAft>
                <a:spcPct val="0"/>
              </a:spcAft>
              <a:defRPr sz="2400">
                <a:solidFill>
                  <a:schemeClr val="tx1"/>
                </a:solidFill>
                <a:latin typeface="Arial" pitchFamily="34" charset="0"/>
              </a:defRPr>
            </a:lvl8pPr>
            <a:lvl9pPr marL="3960038" indent="-232943" defTabSz="930156" eaLnBrk="0" fontAlgn="base" hangingPunct="0">
              <a:spcBef>
                <a:spcPct val="0"/>
              </a:spcBef>
              <a:spcAft>
                <a:spcPct val="0"/>
              </a:spcAft>
              <a:defRPr sz="2400">
                <a:solidFill>
                  <a:schemeClr val="tx1"/>
                </a:solidFill>
                <a:latin typeface="Arial" pitchFamily="34" charset="0"/>
              </a:defRPr>
            </a:lvl9pPr>
          </a:lstStyle>
          <a:p>
            <a:pPr eaLnBrk="1" hangingPunct="1"/>
            <a:fld id="{05861711-BD7A-4040-8448-41B6A0406A16}" type="slidenum">
              <a:rPr lang="en-US" sz="1200"/>
              <a:pPr eaLnBrk="1" hangingPunct="1"/>
              <a:t>18</a:t>
            </a:fld>
            <a:endParaRPr lang="en-US" sz="1200" dirty="0"/>
          </a:p>
        </p:txBody>
      </p:sp>
      <p:sp>
        <p:nvSpPr>
          <p:cNvPr id="99331" name="Rectangle 2"/>
          <p:cNvSpPr>
            <a:spLocks noGrp="1" noRot="1" noChangeAspect="1" noChangeArrowheads="1" noTextEdit="1"/>
          </p:cNvSpPr>
          <p:nvPr>
            <p:ph type="sldImg"/>
          </p:nvPr>
        </p:nvSpPr>
        <p:spPr>
          <a:xfrm>
            <a:off x="1184275" y="696913"/>
            <a:ext cx="4646613" cy="3484562"/>
          </a:xfrm>
          <a:ln/>
        </p:spPr>
      </p:sp>
      <p:sp>
        <p:nvSpPr>
          <p:cNvPr id="424963" name="Rectangle 3"/>
          <p:cNvSpPr>
            <a:spLocks noGrp="1" noChangeArrowheads="1"/>
          </p:cNvSpPr>
          <p:nvPr>
            <p:ph type="body" idx="1"/>
          </p:nvPr>
        </p:nvSpPr>
        <p:spPr>
          <a:xfrm>
            <a:off x="389467" y="4267306"/>
            <a:ext cx="6075680" cy="4336707"/>
          </a:xfrm>
          <a:prstGeom prst="rect">
            <a:avLst/>
          </a:prstGeom>
        </p:spPr>
        <p:txBody>
          <a:bodyPr lIns="93177" tIns="46589" rIns="93177" bIns="46589"/>
          <a:lstStyle/>
          <a:p>
            <a:pPr defTabSz="931774" eaLnBrk="1" hangingPunct="1">
              <a:spcBef>
                <a:spcPct val="0"/>
              </a:spcBef>
              <a:defRPr/>
            </a:pPr>
            <a:r>
              <a:rPr lang="en-US" dirty="0" smtClean="0"/>
              <a:t>HIPAA requires the protection of health information against any reasonably anticipated threats or hazards to the security or integrity of the information or its unauthorized use or disclosure.  This regulation requires that </a:t>
            </a:r>
            <a:r>
              <a:rPr lang="en-US" dirty="0" smtClean="0">
                <a:effectLst>
                  <a:outerShdw blurRad="38100" dist="38100" dir="2700000" algn="tl">
                    <a:srgbClr val="C0C0C0"/>
                  </a:outerShdw>
                </a:effectLst>
              </a:rPr>
              <a:t>[the Agency]</a:t>
            </a:r>
            <a:r>
              <a:rPr lang="en-US" dirty="0" smtClean="0"/>
              <a:t> and the health care industry have adequate security in place to protect health information.  This law has a far reaching impact on information systems, health care partners, as well as private health systems.  </a:t>
            </a:r>
          </a:p>
          <a:p>
            <a:pPr defTabSz="931774" eaLnBrk="1" hangingPunct="1">
              <a:spcBef>
                <a:spcPct val="0"/>
              </a:spcBef>
              <a:defRPr/>
            </a:pPr>
            <a:r>
              <a:rPr lang="en-US" dirty="0" smtClean="0"/>
              <a:t>Business survives on having accurate confidential records.  It is </a:t>
            </a:r>
            <a:r>
              <a:rPr lang="en-US" dirty="0" smtClean="0">
                <a:effectLst>
                  <a:outerShdw blurRad="38100" dist="38100" dir="2700000" algn="tl">
                    <a:srgbClr val="C0C0C0"/>
                  </a:outerShdw>
                </a:effectLst>
              </a:rPr>
              <a:t>[the Agency’s]</a:t>
            </a:r>
            <a:r>
              <a:rPr lang="en-US" dirty="0" smtClean="0"/>
              <a:t> promise to the beneficiary that we keep </a:t>
            </a:r>
            <a:r>
              <a:rPr lang="en-US" b="1" dirty="0" smtClean="0"/>
              <a:t>this </a:t>
            </a:r>
            <a:r>
              <a:rPr lang="en-US" dirty="0" smtClean="0"/>
              <a:t>record accurate, safe, and confidential.  Privacy and security go hand in hand.  We need security in order to ensure privacy and confidentiality.</a:t>
            </a:r>
          </a:p>
          <a:p>
            <a:pPr defTabSz="931774" eaLnBrk="1" hangingPunct="1">
              <a:defRPr/>
            </a:pP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56" eaLnBrk="0" hangingPunct="0">
              <a:defRPr sz="2400">
                <a:solidFill>
                  <a:schemeClr val="tx1"/>
                </a:solidFill>
                <a:latin typeface="Arial" pitchFamily="34" charset="0"/>
              </a:defRPr>
            </a:lvl1pPr>
            <a:lvl2pPr marL="757066" indent="-291179" defTabSz="930156" eaLnBrk="0" hangingPunct="0">
              <a:defRPr sz="2400">
                <a:solidFill>
                  <a:schemeClr val="tx1"/>
                </a:solidFill>
                <a:latin typeface="Arial" pitchFamily="34" charset="0"/>
              </a:defRPr>
            </a:lvl2pPr>
            <a:lvl3pPr marL="1164717" indent="-232943" defTabSz="930156" eaLnBrk="0" hangingPunct="0">
              <a:defRPr sz="2400">
                <a:solidFill>
                  <a:schemeClr val="tx1"/>
                </a:solidFill>
                <a:latin typeface="Arial" pitchFamily="34" charset="0"/>
              </a:defRPr>
            </a:lvl3pPr>
            <a:lvl4pPr marL="1630604" indent="-232943" defTabSz="930156" eaLnBrk="0" hangingPunct="0">
              <a:defRPr sz="2400">
                <a:solidFill>
                  <a:schemeClr val="tx1"/>
                </a:solidFill>
                <a:latin typeface="Arial" pitchFamily="34" charset="0"/>
              </a:defRPr>
            </a:lvl4pPr>
            <a:lvl5pPr marL="2096491" indent="-232943" defTabSz="930156" eaLnBrk="0" hangingPunct="0">
              <a:defRPr sz="2400">
                <a:solidFill>
                  <a:schemeClr val="tx1"/>
                </a:solidFill>
                <a:latin typeface="Arial" pitchFamily="34" charset="0"/>
              </a:defRPr>
            </a:lvl5pPr>
            <a:lvl6pPr marL="2562377" indent="-232943" defTabSz="930156" eaLnBrk="0" fontAlgn="base" hangingPunct="0">
              <a:spcBef>
                <a:spcPct val="0"/>
              </a:spcBef>
              <a:spcAft>
                <a:spcPct val="0"/>
              </a:spcAft>
              <a:defRPr sz="2400">
                <a:solidFill>
                  <a:schemeClr val="tx1"/>
                </a:solidFill>
                <a:latin typeface="Arial" pitchFamily="34" charset="0"/>
              </a:defRPr>
            </a:lvl6pPr>
            <a:lvl7pPr marL="3028264" indent="-232943" defTabSz="930156" eaLnBrk="0" fontAlgn="base" hangingPunct="0">
              <a:spcBef>
                <a:spcPct val="0"/>
              </a:spcBef>
              <a:spcAft>
                <a:spcPct val="0"/>
              </a:spcAft>
              <a:defRPr sz="2400">
                <a:solidFill>
                  <a:schemeClr val="tx1"/>
                </a:solidFill>
                <a:latin typeface="Arial" pitchFamily="34" charset="0"/>
              </a:defRPr>
            </a:lvl7pPr>
            <a:lvl8pPr marL="3494151" indent="-232943" defTabSz="930156" eaLnBrk="0" fontAlgn="base" hangingPunct="0">
              <a:spcBef>
                <a:spcPct val="0"/>
              </a:spcBef>
              <a:spcAft>
                <a:spcPct val="0"/>
              </a:spcAft>
              <a:defRPr sz="2400">
                <a:solidFill>
                  <a:schemeClr val="tx1"/>
                </a:solidFill>
                <a:latin typeface="Arial" pitchFamily="34" charset="0"/>
              </a:defRPr>
            </a:lvl8pPr>
            <a:lvl9pPr marL="3960038" indent="-232943" defTabSz="930156" eaLnBrk="0" fontAlgn="base" hangingPunct="0">
              <a:spcBef>
                <a:spcPct val="0"/>
              </a:spcBef>
              <a:spcAft>
                <a:spcPct val="0"/>
              </a:spcAft>
              <a:defRPr sz="2400">
                <a:solidFill>
                  <a:schemeClr val="tx1"/>
                </a:solidFill>
                <a:latin typeface="Arial" pitchFamily="34" charset="0"/>
              </a:defRPr>
            </a:lvl9pPr>
          </a:lstStyle>
          <a:p>
            <a:pPr eaLnBrk="1" hangingPunct="1"/>
            <a:fld id="{F23433F9-514F-4658-B995-1B98C43AE6D4}" type="slidenum">
              <a:rPr lang="en-US" sz="1200"/>
              <a:pPr eaLnBrk="1" hangingPunct="1"/>
              <a:t>19</a:t>
            </a:fld>
            <a:endParaRPr lang="en-US" sz="1200" dirty="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xfrm>
            <a:off x="701040" y="4415790"/>
            <a:ext cx="5608320" cy="41833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xfrm>
            <a:off x="700880" y="4415830"/>
            <a:ext cx="5608640" cy="4182661"/>
          </a:xfrm>
          <a:prstGeom prst="rect">
            <a:avLst/>
          </a:prstGeom>
          <a:noFill/>
          <a:ln/>
        </p:spPr>
        <p:txBody>
          <a:bodyPr lIns="92062" tIns="46031" rIns="92062" bIns="46031"/>
          <a:lstStyle/>
          <a:p>
            <a:endParaRPr lang="en-US" dirty="0" smtClean="0">
              <a:ea typeface="ＭＳ Ｐゴシック"/>
            </a:endParaRPr>
          </a:p>
        </p:txBody>
      </p:sp>
      <p:sp>
        <p:nvSpPr>
          <p:cNvPr id="35844" name="Slide Number Placeholder 3"/>
          <p:cNvSpPr txBox="1">
            <a:spLocks noGrp="1"/>
          </p:cNvSpPr>
          <p:nvPr/>
        </p:nvSpPr>
        <p:spPr bwMode="auto">
          <a:xfrm>
            <a:off x="3972257" y="8832196"/>
            <a:ext cx="3038144" cy="464205"/>
          </a:xfrm>
          <a:prstGeom prst="rect">
            <a:avLst/>
          </a:prstGeom>
          <a:noFill/>
          <a:ln w="9525">
            <a:noFill/>
            <a:miter lim="800000"/>
            <a:headEnd/>
            <a:tailEnd/>
          </a:ln>
        </p:spPr>
        <p:txBody>
          <a:bodyPr lIns="93151" tIns="46577" rIns="93151" bIns="46577" anchor="b"/>
          <a:lstStyle/>
          <a:p>
            <a:pPr algn="r" defTabSz="931799" eaLnBrk="0" hangingPunct="0"/>
            <a:fld id="{4B6B4C42-3A5F-4B17-B24D-B23C8FFB0973}" type="slidenum">
              <a:rPr lang="en-US" sz="1200">
                <a:solidFill>
                  <a:prstClr val="black"/>
                </a:solidFill>
                <a:ea typeface="ＭＳ Ｐゴシック"/>
              </a:rPr>
              <a:pPr algn="r" defTabSz="931799" eaLnBrk="0" hangingPunct="0"/>
              <a:t>21</a:t>
            </a:fld>
            <a:endParaRPr lang="en-US" sz="1200" dirty="0">
              <a:solidFill>
                <a:prstClr val="black"/>
              </a:solidFill>
              <a:ea typeface="ＭＳ Ｐゴシック"/>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xfrm>
            <a:off x="701040" y="4415790"/>
            <a:ext cx="5608320" cy="41833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lstStyle/>
          <a:p>
            <a:endParaRPr lang="en-US" dirty="0" smtClean="0"/>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57066" indent="-291179" eaLnBrk="0" hangingPunct="0">
              <a:defRPr sz="2400">
                <a:solidFill>
                  <a:schemeClr val="tx1"/>
                </a:solidFill>
                <a:latin typeface="Arial" pitchFamily="34" charset="0"/>
              </a:defRPr>
            </a:lvl2pPr>
            <a:lvl3pPr marL="1164717" indent="-232943" eaLnBrk="0" hangingPunct="0">
              <a:defRPr sz="2400">
                <a:solidFill>
                  <a:schemeClr val="tx1"/>
                </a:solidFill>
                <a:latin typeface="Arial" pitchFamily="34" charset="0"/>
              </a:defRPr>
            </a:lvl3pPr>
            <a:lvl4pPr marL="1630604" indent="-232943" eaLnBrk="0" hangingPunct="0">
              <a:defRPr sz="2400">
                <a:solidFill>
                  <a:schemeClr val="tx1"/>
                </a:solidFill>
                <a:latin typeface="Arial" pitchFamily="34" charset="0"/>
              </a:defRPr>
            </a:lvl4pPr>
            <a:lvl5pPr marL="2096491" indent="-232943" eaLnBrk="0" hangingPunct="0">
              <a:defRPr sz="2400">
                <a:solidFill>
                  <a:schemeClr val="tx1"/>
                </a:solidFill>
                <a:latin typeface="Arial" pitchFamily="34" charset="0"/>
              </a:defRPr>
            </a:lvl5pPr>
            <a:lvl6pPr marL="2562377" indent="-232943" eaLnBrk="0" fontAlgn="base" hangingPunct="0">
              <a:spcBef>
                <a:spcPct val="0"/>
              </a:spcBef>
              <a:spcAft>
                <a:spcPct val="0"/>
              </a:spcAft>
              <a:defRPr sz="2400">
                <a:solidFill>
                  <a:schemeClr val="tx1"/>
                </a:solidFill>
                <a:latin typeface="Arial" pitchFamily="34" charset="0"/>
              </a:defRPr>
            </a:lvl6pPr>
            <a:lvl7pPr marL="3028264" indent="-232943" eaLnBrk="0" fontAlgn="base" hangingPunct="0">
              <a:spcBef>
                <a:spcPct val="0"/>
              </a:spcBef>
              <a:spcAft>
                <a:spcPct val="0"/>
              </a:spcAft>
              <a:defRPr sz="2400">
                <a:solidFill>
                  <a:schemeClr val="tx1"/>
                </a:solidFill>
                <a:latin typeface="Arial" pitchFamily="34" charset="0"/>
              </a:defRPr>
            </a:lvl7pPr>
            <a:lvl8pPr marL="3494151" indent="-232943" eaLnBrk="0" fontAlgn="base" hangingPunct="0">
              <a:spcBef>
                <a:spcPct val="0"/>
              </a:spcBef>
              <a:spcAft>
                <a:spcPct val="0"/>
              </a:spcAft>
              <a:defRPr sz="2400">
                <a:solidFill>
                  <a:schemeClr val="tx1"/>
                </a:solidFill>
                <a:latin typeface="Arial" pitchFamily="34" charset="0"/>
              </a:defRPr>
            </a:lvl8pPr>
            <a:lvl9pPr marL="3960038" indent="-232943" eaLnBrk="0" fontAlgn="base" hangingPunct="0">
              <a:spcBef>
                <a:spcPct val="0"/>
              </a:spcBef>
              <a:spcAft>
                <a:spcPct val="0"/>
              </a:spcAft>
              <a:defRPr sz="2400">
                <a:solidFill>
                  <a:schemeClr val="tx1"/>
                </a:solidFill>
                <a:latin typeface="Arial" pitchFamily="34" charset="0"/>
              </a:defRPr>
            </a:lvl9pPr>
          </a:lstStyle>
          <a:p>
            <a:pPr eaLnBrk="1" hangingPunct="1"/>
            <a:fld id="{42C2D727-5E55-4B70-B637-26A73985713F}" type="slidenum">
              <a:rPr lang="en-US" sz="1200"/>
              <a:pPr eaLnBrk="1" hangingPunct="1"/>
              <a:t>22</a:t>
            </a:fld>
            <a:endParaRPr 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16425"/>
            <a:ext cx="5607050" cy="4183063"/>
          </a:xfrm>
          <a:prstGeom prst="rect">
            <a:avLst/>
          </a:prstGeom>
        </p:spPr>
        <p:txBody>
          <a:bodyPr/>
          <a:lstStyle/>
          <a:p>
            <a:r>
              <a:rPr lang="en-PH" sz="1200" b="1" i="0" u="none" strike="noStrike" kern="1200" baseline="0" dirty="0" smtClean="0">
                <a:solidFill>
                  <a:schemeClr val="tx1"/>
                </a:solidFill>
                <a:latin typeface="+mn-lt"/>
                <a:ea typeface="ＭＳ Ｐゴシック" charset="-128"/>
                <a:cs typeface="ＭＳ Ｐゴシック" charset="-128"/>
              </a:rPr>
              <a:t>Exclusive provider organization (EPO) plan </a:t>
            </a:r>
            <a:r>
              <a:rPr lang="en-PH" sz="1200" b="0" i="0" u="none" strike="noStrike" kern="1200" baseline="0" dirty="0" smtClean="0">
                <a:solidFill>
                  <a:schemeClr val="tx1"/>
                </a:solidFill>
                <a:latin typeface="+mn-lt"/>
                <a:ea typeface="ＭＳ Ｐゴシック" charset="-128"/>
                <a:cs typeface="ＭＳ Ｐゴシック" charset="-128"/>
              </a:rPr>
              <a:t>- A more restrictive type of preferred</a:t>
            </a:r>
          </a:p>
          <a:p>
            <a:r>
              <a:rPr lang="en-PH" sz="1200" b="0" i="0" u="none" strike="noStrike" kern="1200" baseline="0" dirty="0" smtClean="0">
                <a:solidFill>
                  <a:schemeClr val="tx1"/>
                </a:solidFill>
                <a:latin typeface="+mn-lt"/>
                <a:ea typeface="ＭＳ Ｐゴシック" charset="-128"/>
                <a:cs typeface="ＭＳ Ｐゴシック" charset="-128"/>
              </a:rPr>
              <a:t>provider organization plan under which employees must use providers from the</a:t>
            </a:r>
          </a:p>
          <a:p>
            <a:r>
              <a:rPr lang="en-PH" sz="1200" b="0" i="0" u="none" strike="noStrike" kern="1200" baseline="0" dirty="0" smtClean="0">
                <a:solidFill>
                  <a:schemeClr val="tx1"/>
                </a:solidFill>
                <a:latin typeface="+mn-lt"/>
                <a:ea typeface="ＭＳ Ｐゴシック" charset="-128"/>
                <a:cs typeface="ＭＳ Ｐゴシック" charset="-128"/>
              </a:rPr>
              <a:t>specified network of physicians and hospitals to receive coverage; there is no</a:t>
            </a:r>
          </a:p>
          <a:p>
            <a:r>
              <a:rPr lang="en-PH" sz="1200" b="0" i="0" u="none" strike="noStrike" kern="1200" baseline="0" dirty="0" smtClean="0">
                <a:solidFill>
                  <a:schemeClr val="tx1"/>
                </a:solidFill>
                <a:latin typeface="+mn-lt"/>
                <a:ea typeface="ＭＳ Ｐゴシック" charset="-128"/>
                <a:cs typeface="ＭＳ Ｐゴシック" charset="-128"/>
              </a:rPr>
              <a:t>coverage for care received from a non-network provider except in an emergency</a:t>
            </a:r>
          </a:p>
          <a:p>
            <a:r>
              <a:rPr lang="en-PH" sz="1200" b="0" i="0" u="none" strike="noStrike" kern="1200" baseline="0" dirty="0" smtClean="0">
                <a:solidFill>
                  <a:schemeClr val="tx1"/>
                </a:solidFill>
                <a:latin typeface="+mn-lt"/>
                <a:ea typeface="ＭＳ Ｐゴシック" charset="-128"/>
                <a:cs typeface="ＭＳ Ｐゴシック" charset="-128"/>
              </a:rPr>
              <a:t>situation.</a:t>
            </a:r>
          </a:p>
          <a:p>
            <a:r>
              <a:rPr lang="en-PH" sz="1200" b="1" i="0" u="none" strike="noStrike" kern="1200" baseline="0" dirty="0" smtClean="0">
                <a:solidFill>
                  <a:schemeClr val="tx1"/>
                </a:solidFill>
                <a:latin typeface="+mn-lt"/>
                <a:ea typeface="ＭＳ Ｐゴシック" charset="-128"/>
                <a:cs typeface="ＭＳ Ｐゴシック" charset="-128"/>
              </a:rPr>
              <a:t>Point-of-service (POS) plan </a:t>
            </a:r>
            <a:r>
              <a:rPr lang="en-PH" sz="1200" b="0" i="0" u="none" strike="noStrike" kern="1200" baseline="0" dirty="0" smtClean="0">
                <a:solidFill>
                  <a:schemeClr val="tx1"/>
                </a:solidFill>
                <a:latin typeface="+mn-lt"/>
                <a:ea typeface="ＭＳ Ｐゴシック" charset="-128"/>
                <a:cs typeface="ＭＳ Ｐゴシック" charset="-128"/>
              </a:rPr>
              <a:t>- A POS plan is an "HMO/PPO" hybrid; sometimes</a:t>
            </a:r>
          </a:p>
          <a:p>
            <a:r>
              <a:rPr lang="en-PH" sz="1200" b="0" i="0" u="none" strike="noStrike" kern="1200" baseline="0" dirty="0" smtClean="0">
                <a:solidFill>
                  <a:schemeClr val="tx1"/>
                </a:solidFill>
                <a:latin typeface="+mn-lt"/>
                <a:ea typeface="ＭＳ Ｐゴシック" charset="-128"/>
                <a:cs typeface="ＭＳ Ｐゴシック" charset="-128"/>
              </a:rPr>
              <a:t>referred to as an "open-ended" HMO when offered by an HMO. POS plans resemble</a:t>
            </a:r>
          </a:p>
          <a:p>
            <a:r>
              <a:rPr lang="en-PH" sz="1200" b="0" i="0" u="none" strike="noStrike" kern="1200" baseline="0" dirty="0" smtClean="0">
                <a:solidFill>
                  <a:schemeClr val="tx1"/>
                </a:solidFill>
                <a:latin typeface="+mn-lt"/>
                <a:ea typeface="ＭＳ Ｐゴシック" charset="-128"/>
                <a:cs typeface="ＭＳ Ｐゴシック" charset="-128"/>
              </a:rPr>
              <a:t>HMOs for in-network services. Services received outside of the network are usually</a:t>
            </a:r>
          </a:p>
          <a:p>
            <a:r>
              <a:rPr lang="en-PH" sz="1200" b="0" i="0" u="none" strike="noStrike" kern="1200" baseline="0" dirty="0" smtClean="0">
                <a:solidFill>
                  <a:schemeClr val="tx1"/>
                </a:solidFill>
                <a:latin typeface="+mn-lt"/>
                <a:ea typeface="ＭＳ Ｐゴシック" charset="-128"/>
                <a:cs typeface="ＭＳ Ｐゴシック" charset="-128"/>
              </a:rPr>
              <a:t>reimbursed in a manner similar to conventional indemnity plans (e.g., provider</a:t>
            </a:r>
          </a:p>
          <a:p>
            <a:r>
              <a:rPr lang="en-PH" sz="1200" b="0" i="0" u="none" strike="noStrike" kern="1200" baseline="0" dirty="0" smtClean="0">
                <a:solidFill>
                  <a:schemeClr val="tx1"/>
                </a:solidFill>
                <a:latin typeface="+mn-lt"/>
                <a:ea typeface="ＭＳ Ｐゴシック" charset="-128"/>
                <a:cs typeface="ＭＳ Ｐゴシック" charset="-128"/>
              </a:rPr>
              <a:t>reimbursement based on a fee schedule or usual, customary and reasonable charges).</a:t>
            </a:r>
          </a:p>
          <a:p>
            <a:endParaRPr lang="en-PH" sz="1200" b="0" i="0" u="none" strike="noStrike" kern="1200" baseline="0" dirty="0" smtClean="0">
              <a:solidFill>
                <a:schemeClr val="tx1"/>
              </a:solidFill>
              <a:latin typeface="+mn-lt"/>
              <a:ea typeface="ＭＳ Ｐゴシック" charset="-128"/>
            </a:endParaRPr>
          </a:p>
          <a:p>
            <a:r>
              <a:rPr lang="en-PH" b="1" dirty="0" smtClean="0"/>
              <a:t>Indemnity of Fee For Service plans</a:t>
            </a:r>
            <a:r>
              <a:rPr lang="en-PH" dirty="0" smtClean="0"/>
              <a:t> are the oldest kind of health insurance coverage. They’re also usually the most expensive.</a:t>
            </a:r>
          </a:p>
          <a:p>
            <a:r>
              <a:rPr lang="en-PH" dirty="0" smtClean="0"/>
              <a:t>Fee For Service plans are sometimes called “Indemnity Plans.” The plan “indemnifies” you from health expenses — which means it pays for those expenses. There are no “provider networks” or “tiers of coverage.” You see any doctor you choose, and your plan pays the bill.</a:t>
            </a:r>
          </a:p>
          <a:p>
            <a:endParaRPr lang="en-PH" dirty="0" smtClean="0"/>
          </a:p>
          <a:p>
            <a:r>
              <a:rPr lang="en-PH" b="1" dirty="0" smtClean="0"/>
              <a:t>Advantages of FFS Plans</a:t>
            </a:r>
          </a:p>
          <a:p>
            <a:r>
              <a:rPr lang="en-PH" dirty="0" smtClean="0"/>
              <a:t>Despite their increased cost, FFS plans do offer advantages over managed care plans.</a:t>
            </a:r>
          </a:p>
          <a:p>
            <a:endParaRPr lang="en-PH" b="1" dirty="0" smtClean="0"/>
          </a:p>
          <a:p>
            <a:r>
              <a:rPr lang="en-PH" b="1" dirty="0" smtClean="0"/>
              <a:t>No pre-approval for care</a:t>
            </a:r>
            <a:r>
              <a:rPr lang="en-PH" dirty="0" smtClean="0"/>
              <a:t>. Some health insurance plans require you to get approval for medical care before they’ll cover it. In an FFS plan, you won’t need to get pre-approval from your physician or from your insurance company.</a:t>
            </a:r>
            <a:br>
              <a:rPr lang="en-PH" dirty="0" smtClean="0"/>
            </a:br>
            <a:r>
              <a:rPr lang="en-PH" dirty="0" smtClean="0"/>
              <a:t/>
            </a:r>
            <a:br>
              <a:rPr lang="en-PH" dirty="0" smtClean="0"/>
            </a:br>
            <a:r>
              <a:rPr lang="en-PH" b="1" dirty="0" smtClean="0"/>
              <a:t>No provider networks</a:t>
            </a:r>
            <a:r>
              <a:rPr lang="en-PH" dirty="0" smtClean="0"/>
              <a:t>. Most health plans have networks of doctors and hospitals, and may require you to use these networks. FFS plans don’t cover care from specific providers — they cover specific </a:t>
            </a:r>
            <a:r>
              <a:rPr lang="en-PH" i="1" dirty="0" smtClean="0"/>
              <a:t>medical services</a:t>
            </a:r>
            <a:r>
              <a:rPr lang="en-PH" dirty="0" smtClean="0"/>
              <a:t>. You can receive care any doctor you choose, and your FFS plan will cover it.</a:t>
            </a:r>
          </a:p>
          <a:p>
            <a:endParaRPr lang="en-PH" b="1" dirty="0" smtClean="0"/>
          </a:p>
          <a:p>
            <a:r>
              <a:rPr lang="en-PH" b="1" dirty="0" smtClean="0"/>
              <a:t>Disadvantages of FFS Plans</a:t>
            </a:r>
          </a:p>
          <a:p>
            <a:r>
              <a:rPr lang="en-PH" dirty="0" smtClean="0"/>
              <a:t>FFS plans have their drawbacks, too:</a:t>
            </a:r>
          </a:p>
          <a:p>
            <a:r>
              <a:rPr lang="en-PH" b="1" dirty="0" smtClean="0"/>
              <a:t>Limited coverage for routine care</a:t>
            </a:r>
            <a:r>
              <a:rPr lang="en-PH" dirty="0" smtClean="0"/>
              <a:t>. Many FFS plans are geared toward paying expensive medical bills, not covering regular care. If you’re more concerned with having coverage for routine and preventive care, an FFS plan may not be a smart choice.</a:t>
            </a:r>
            <a:br>
              <a:rPr lang="en-PH" dirty="0" smtClean="0"/>
            </a:br>
            <a:r>
              <a:rPr lang="en-PH" dirty="0" smtClean="0"/>
              <a:t/>
            </a:r>
            <a:br>
              <a:rPr lang="en-PH" dirty="0" smtClean="0"/>
            </a:br>
            <a:r>
              <a:rPr lang="en-PH" b="1" dirty="0" smtClean="0"/>
              <a:t>High premiums and deductibles</a:t>
            </a:r>
            <a:r>
              <a:rPr lang="en-PH" dirty="0" smtClean="0"/>
              <a:t>. FFS plans are very flexible, but that flexibility comes at a price. FFS plans are among the most expensive plans on the market.</a:t>
            </a:r>
          </a:p>
          <a:p>
            <a:endParaRPr lang="en-PH" dirty="0"/>
          </a:p>
        </p:txBody>
      </p:sp>
      <p:sp>
        <p:nvSpPr>
          <p:cNvPr id="4" name="Slide Number Placeholder 3"/>
          <p:cNvSpPr>
            <a:spLocks noGrp="1"/>
          </p:cNvSpPr>
          <p:nvPr>
            <p:ph type="sldNum" sz="quarter" idx="10"/>
          </p:nvPr>
        </p:nvSpPr>
        <p:spPr/>
        <p:txBody>
          <a:bodyPr/>
          <a:lstStyle/>
          <a:p>
            <a:pPr>
              <a:defRPr/>
            </a:pPr>
            <a:fld id="{2CA75497-A6C7-9E4F-9AAA-4091CC53AF8E}" type="slidenum">
              <a:rPr lang="en-US" smtClean="0"/>
              <a:pPr>
                <a:defRPr/>
              </a:pPr>
              <a:t>23</a:t>
            </a:fld>
            <a:endParaRPr lang="en-US" dirty="0"/>
          </a:p>
        </p:txBody>
      </p:sp>
    </p:spTree>
    <p:extLst>
      <p:ext uri="{BB962C8B-B14F-4D97-AF65-F5344CB8AC3E}">
        <p14:creationId xmlns:p14="http://schemas.microsoft.com/office/powerpoint/2010/main" val="1065849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xfrm>
            <a:off x="700880" y="4415830"/>
            <a:ext cx="5608640" cy="4182661"/>
          </a:xfrm>
          <a:prstGeom prst="rect">
            <a:avLst/>
          </a:prstGeom>
          <a:noFill/>
          <a:ln/>
        </p:spPr>
        <p:txBody>
          <a:bodyPr lIns="92062" tIns="46031" rIns="92062" bIns="46031"/>
          <a:lstStyle/>
          <a:p>
            <a:endParaRPr lang="en-US" dirty="0" smtClean="0">
              <a:ea typeface="ＭＳ Ｐゴシック"/>
            </a:endParaRPr>
          </a:p>
        </p:txBody>
      </p:sp>
      <p:sp>
        <p:nvSpPr>
          <p:cNvPr id="35844" name="Slide Number Placeholder 3"/>
          <p:cNvSpPr txBox="1">
            <a:spLocks noGrp="1"/>
          </p:cNvSpPr>
          <p:nvPr/>
        </p:nvSpPr>
        <p:spPr bwMode="auto">
          <a:xfrm>
            <a:off x="3972257" y="8832196"/>
            <a:ext cx="3038144" cy="464205"/>
          </a:xfrm>
          <a:prstGeom prst="rect">
            <a:avLst/>
          </a:prstGeom>
          <a:noFill/>
          <a:ln w="9525">
            <a:noFill/>
            <a:miter lim="800000"/>
            <a:headEnd/>
            <a:tailEnd/>
          </a:ln>
        </p:spPr>
        <p:txBody>
          <a:bodyPr lIns="93151" tIns="46577" rIns="93151" bIns="46577" anchor="b"/>
          <a:lstStyle/>
          <a:p>
            <a:pPr algn="r" defTabSz="931799" eaLnBrk="0" hangingPunct="0"/>
            <a:fld id="{4B6B4C42-3A5F-4B17-B24D-B23C8FFB0973}" type="slidenum">
              <a:rPr lang="en-US" sz="1200">
                <a:solidFill>
                  <a:prstClr val="black"/>
                </a:solidFill>
                <a:ea typeface="ＭＳ Ｐゴシック"/>
              </a:rPr>
              <a:pPr algn="r" defTabSz="931799" eaLnBrk="0" hangingPunct="0"/>
              <a:t>24</a:t>
            </a:fld>
            <a:endParaRPr lang="en-US" sz="1200" dirty="0">
              <a:solidFill>
                <a:prstClr val="black"/>
              </a:solidFill>
              <a:ea typeface="ＭＳ Ｐゴシック"/>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xfrm>
            <a:off x="700880" y="4415830"/>
            <a:ext cx="5608640" cy="4182661"/>
          </a:xfrm>
          <a:prstGeom prst="rect">
            <a:avLst/>
          </a:prstGeom>
          <a:noFill/>
          <a:ln/>
        </p:spPr>
        <p:txBody>
          <a:bodyPr lIns="92062" tIns="46031" rIns="92062" bIns="46031"/>
          <a:lstStyle/>
          <a:p>
            <a:endParaRPr lang="en-US" dirty="0" smtClean="0">
              <a:ea typeface="ＭＳ Ｐゴシック"/>
            </a:endParaRPr>
          </a:p>
        </p:txBody>
      </p:sp>
      <p:sp>
        <p:nvSpPr>
          <p:cNvPr id="35844" name="Slide Number Placeholder 3"/>
          <p:cNvSpPr txBox="1">
            <a:spLocks noGrp="1"/>
          </p:cNvSpPr>
          <p:nvPr/>
        </p:nvSpPr>
        <p:spPr bwMode="auto">
          <a:xfrm>
            <a:off x="3972257" y="8832196"/>
            <a:ext cx="3038144" cy="464205"/>
          </a:xfrm>
          <a:prstGeom prst="rect">
            <a:avLst/>
          </a:prstGeom>
          <a:noFill/>
          <a:ln w="9525">
            <a:noFill/>
            <a:miter lim="800000"/>
            <a:headEnd/>
            <a:tailEnd/>
          </a:ln>
        </p:spPr>
        <p:txBody>
          <a:bodyPr lIns="93151" tIns="46577" rIns="93151" bIns="46577" anchor="b"/>
          <a:lstStyle/>
          <a:p>
            <a:pPr algn="r" defTabSz="931799" eaLnBrk="0" hangingPunct="0"/>
            <a:fld id="{4B6B4C42-3A5F-4B17-B24D-B23C8FFB0973}" type="slidenum">
              <a:rPr lang="en-US" sz="1200">
                <a:solidFill>
                  <a:prstClr val="black"/>
                </a:solidFill>
                <a:ea typeface="ＭＳ Ｐゴシック"/>
              </a:rPr>
              <a:pPr algn="r" defTabSz="931799" eaLnBrk="0" hangingPunct="0"/>
              <a:t>26</a:t>
            </a:fld>
            <a:endParaRPr lang="en-US" sz="1200" dirty="0">
              <a:solidFill>
                <a:prstClr val="black"/>
              </a:solidFill>
              <a:ea typeface="ＭＳ Ｐゴシック"/>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xfrm>
            <a:off x="700880" y="4415830"/>
            <a:ext cx="5608640" cy="4182661"/>
          </a:xfrm>
          <a:prstGeom prst="rect">
            <a:avLst/>
          </a:prstGeom>
          <a:noFill/>
          <a:ln/>
        </p:spPr>
        <p:txBody>
          <a:bodyPr lIns="92062" tIns="46031" rIns="92062" bIns="46031"/>
          <a:lstStyle/>
          <a:p>
            <a:endParaRPr lang="en-US" dirty="0" smtClean="0">
              <a:ea typeface="ＭＳ Ｐゴシック"/>
            </a:endParaRPr>
          </a:p>
        </p:txBody>
      </p:sp>
      <p:sp>
        <p:nvSpPr>
          <p:cNvPr id="35844" name="Slide Number Placeholder 3"/>
          <p:cNvSpPr txBox="1">
            <a:spLocks noGrp="1"/>
          </p:cNvSpPr>
          <p:nvPr/>
        </p:nvSpPr>
        <p:spPr bwMode="auto">
          <a:xfrm>
            <a:off x="3972257" y="8832196"/>
            <a:ext cx="3038144" cy="464205"/>
          </a:xfrm>
          <a:prstGeom prst="rect">
            <a:avLst/>
          </a:prstGeom>
          <a:noFill/>
          <a:ln w="9525">
            <a:noFill/>
            <a:miter lim="800000"/>
            <a:headEnd/>
            <a:tailEnd/>
          </a:ln>
        </p:spPr>
        <p:txBody>
          <a:bodyPr lIns="93151" tIns="46577" rIns="93151" bIns="46577" anchor="b"/>
          <a:lstStyle/>
          <a:p>
            <a:pPr algn="r" defTabSz="931799" eaLnBrk="0" hangingPunct="0"/>
            <a:fld id="{4B6B4C42-3A5F-4B17-B24D-B23C8FFB0973}" type="slidenum">
              <a:rPr lang="en-US" sz="1200">
                <a:solidFill>
                  <a:prstClr val="black"/>
                </a:solidFill>
                <a:ea typeface="ＭＳ Ｐゴシック"/>
              </a:rPr>
              <a:pPr algn="r" defTabSz="931799" eaLnBrk="0" hangingPunct="0"/>
              <a:t>28</a:t>
            </a:fld>
            <a:endParaRPr lang="en-US" sz="1200" dirty="0">
              <a:solidFill>
                <a:prstClr val="black"/>
              </a:solidFill>
              <a:ea typeface="ＭＳ Ｐゴシック"/>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xfrm>
            <a:off x="700880" y="4415830"/>
            <a:ext cx="5608640" cy="4182661"/>
          </a:xfrm>
          <a:prstGeom prst="rect">
            <a:avLst/>
          </a:prstGeom>
          <a:noFill/>
          <a:ln/>
        </p:spPr>
        <p:txBody>
          <a:bodyPr lIns="92062" tIns="46031" rIns="92062" bIns="46031"/>
          <a:lstStyle/>
          <a:p>
            <a:endParaRPr lang="en-US" dirty="0" smtClean="0">
              <a:ea typeface="ＭＳ Ｐゴシック"/>
            </a:endParaRPr>
          </a:p>
        </p:txBody>
      </p:sp>
      <p:sp>
        <p:nvSpPr>
          <p:cNvPr id="35844" name="Slide Number Placeholder 3"/>
          <p:cNvSpPr txBox="1">
            <a:spLocks noGrp="1"/>
          </p:cNvSpPr>
          <p:nvPr/>
        </p:nvSpPr>
        <p:spPr bwMode="auto">
          <a:xfrm>
            <a:off x="3972257" y="8832196"/>
            <a:ext cx="3038144" cy="464205"/>
          </a:xfrm>
          <a:prstGeom prst="rect">
            <a:avLst/>
          </a:prstGeom>
          <a:noFill/>
          <a:ln w="9525">
            <a:noFill/>
            <a:miter lim="800000"/>
            <a:headEnd/>
            <a:tailEnd/>
          </a:ln>
        </p:spPr>
        <p:txBody>
          <a:bodyPr lIns="93151" tIns="46577" rIns="93151" bIns="46577" anchor="b"/>
          <a:lstStyle/>
          <a:p>
            <a:pPr algn="r" defTabSz="931799" eaLnBrk="0" hangingPunct="0"/>
            <a:fld id="{4B6B4C42-3A5F-4B17-B24D-B23C8FFB0973}" type="slidenum">
              <a:rPr lang="en-US" sz="1200">
                <a:solidFill>
                  <a:prstClr val="black"/>
                </a:solidFill>
                <a:ea typeface="ＭＳ Ｐゴシック"/>
              </a:rPr>
              <a:pPr algn="r" defTabSz="931799" eaLnBrk="0" hangingPunct="0"/>
              <a:t>4</a:t>
            </a:fld>
            <a:endParaRPr lang="en-US" sz="1200" dirty="0">
              <a:solidFill>
                <a:prstClr val="black"/>
              </a:solidFill>
              <a:ea typeface="ＭＳ Ｐゴシック"/>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xfrm>
            <a:off x="701040" y="4415790"/>
            <a:ext cx="5733274" cy="459009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lstStyle/>
          <a:p>
            <a:r>
              <a:rPr lang="en-US" sz="1100" dirty="0"/>
              <a:t>Another federal law, COBRA, was adopted in 1985 and applies to job-based plans with 20 or more employees.</a:t>
            </a:r>
          </a:p>
          <a:p>
            <a:endParaRPr lang="en-US" sz="600" dirty="0"/>
          </a:p>
          <a:p>
            <a:r>
              <a:rPr lang="en-US" sz="1100" dirty="0"/>
              <a:t>Allows people to temporarily remain in job-based group health plan, even after they lose job/dependent status</a:t>
            </a:r>
          </a:p>
          <a:p>
            <a:endParaRPr lang="en-US" sz="600" dirty="0"/>
          </a:p>
          <a:p>
            <a:r>
              <a:rPr lang="en-US" sz="1100" dirty="0"/>
              <a:t>COBRA protection is important.  Remember group coverage cannot discriminate based on health status but individual coverage often can.  Therefore, if you’re sick or pregnant as you’re about to lose your job, COBRA protections can be a lifeline source of coverage.</a:t>
            </a:r>
          </a:p>
          <a:p>
            <a:endParaRPr lang="en-US" sz="600" dirty="0"/>
          </a:p>
          <a:p>
            <a:r>
              <a:rPr lang="en-US" sz="1100" dirty="0"/>
              <a:t>However, COBRA is an incremental protection. It protects the availability of coverage, but not the affordability of coverage.  Employer premium contribution is not required under COBRA.  So only about 1 in 5 people who are eligible for COBRA coverage end up taking it.</a:t>
            </a:r>
          </a:p>
          <a:p>
            <a:endParaRPr lang="en-US" sz="600" dirty="0"/>
          </a:p>
          <a:p>
            <a:r>
              <a:rPr lang="en-US" sz="1100" dirty="0"/>
              <a:t>Also, COBRA is a </a:t>
            </a:r>
            <a:r>
              <a:rPr lang="en-US" sz="1100" i="1" dirty="0"/>
              <a:t>continuation </a:t>
            </a:r>
            <a:r>
              <a:rPr lang="en-US" sz="1100" dirty="0"/>
              <a:t> right.  If you lose coverage because your employer goes bankrupt and closes the health plan, there’s no plan to continue in, so COBRA won’t help.</a:t>
            </a:r>
          </a:p>
          <a:p>
            <a:endParaRPr lang="en-US" sz="600" dirty="0"/>
          </a:p>
          <a:p>
            <a:r>
              <a:rPr lang="en-US" sz="1100" dirty="0"/>
              <a:t>Finally, COBRA doesn’t apply to employers with fewer than 20 workers.  However, almost 40 states have adopted state continuation laws (or mini COBRAs) that offer similar protections for people leaving health plans sponsored by employers with fewer than 20 employees.  These state continuation laws</a:t>
            </a:r>
            <a:r>
              <a:rPr lang="en-US" dirty="0" smtClean="0"/>
              <a:t> apply to insurers who sell coverage to fully insured employers.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Slide Number Placeholder 4"/>
          <p:cNvSpPr>
            <a:spLocks noGrp="1"/>
          </p:cNvSpPr>
          <p:nvPr>
            <p:ph type="sldNum" sz="quarter" idx="11"/>
          </p:nvPr>
        </p:nvSpPr>
        <p:spPr/>
        <p:txBody>
          <a:bodyPr/>
          <a:lstStyle/>
          <a:p>
            <a:pPr>
              <a:defRPr/>
            </a:pPr>
            <a:fld id="{2CA75497-A6C7-9E4F-9AAA-4091CC53AF8E}" type="slidenum">
              <a:rPr lang="en-US" smtClean="0"/>
              <a:pPr>
                <a:defRPr/>
              </a:pPr>
              <a:t>31</a:t>
            </a:fld>
            <a:endParaRPr lang="en-US" dirty="0"/>
          </a:p>
        </p:txBody>
      </p:sp>
    </p:spTree>
    <p:extLst>
      <p:ext uri="{BB962C8B-B14F-4D97-AF65-F5344CB8AC3E}">
        <p14:creationId xmlns:p14="http://schemas.microsoft.com/office/powerpoint/2010/main" val="2016766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345" y="4416099"/>
            <a:ext cx="5607711" cy="4182457"/>
          </a:xfrm>
          <a:prstGeom prst="rect">
            <a:avLst/>
          </a:prstGeom>
        </p:spPr>
        <p:txBody>
          <a:bodyPr lIns="88139" tIns="44070" rIns="88139" bIns="44070"/>
          <a:lstStyle/>
          <a:p>
            <a:endParaRPr lang="en-US" dirty="0"/>
          </a:p>
        </p:txBody>
      </p:sp>
      <p:sp>
        <p:nvSpPr>
          <p:cNvPr id="4" name="Slide Number Placeholder 3"/>
          <p:cNvSpPr>
            <a:spLocks noGrp="1"/>
          </p:cNvSpPr>
          <p:nvPr>
            <p:ph type="sldNum" sz="quarter" idx="10"/>
          </p:nvPr>
        </p:nvSpPr>
        <p:spPr/>
        <p:txBody>
          <a:bodyPr/>
          <a:lstStyle/>
          <a:p>
            <a:pPr>
              <a:defRPr/>
            </a:pPr>
            <a:fld id="{9981C5AD-AD5D-4DA4-9FFA-6D62FD3D937C}" type="slidenum">
              <a:rPr lang="en-US" smtClean="0"/>
              <a:pPr>
                <a:defRPr/>
              </a:pPr>
              <a:t>32</a:t>
            </a:fld>
            <a:endParaRPr lang="en-US" dirty="0"/>
          </a:p>
        </p:txBody>
      </p:sp>
    </p:spTree>
    <p:extLst>
      <p:ext uri="{BB962C8B-B14F-4D97-AF65-F5344CB8AC3E}">
        <p14:creationId xmlns:p14="http://schemas.microsoft.com/office/powerpoint/2010/main" val="2456898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xfrm>
            <a:off x="701345" y="4416099"/>
            <a:ext cx="5607711" cy="4182457"/>
          </a:xfrm>
          <a:prstGeom prst="rect">
            <a:avLst/>
          </a:prstGeom>
          <a:noFill/>
          <a:ln/>
        </p:spPr>
        <p:txBody>
          <a:bodyPr lIns="88139" tIns="44070" rIns="88139" bIns="44070"/>
          <a:lstStyle/>
          <a:p>
            <a:endParaRPr lang="en-US" dirty="0" smtClean="0">
              <a:ea typeface="ＭＳ Ｐゴシック"/>
            </a:endParaRPr>
          </a:p>
        </p:txBody>
      </p:sp>
      <p:sp>
        <p:nvSpPr>
          <p:cNvPr id="37892" name="Slide Number Placeholder 3"/>
          <p:cNvSpPr txBox="1">
            <a:spLocks noGrp="1"/>
          </p:cNvSpPr>
          <p:nvPr/>
        </p:nvSpPr>
        <p:spPr bwMode="auto">
          <a:xfrm>
            <a:off x="3972257" y="8832195"/>
            <a:ext cx="3038144" cy="464205"/>
          </a:xfrm>
          <a:prstGeom prst="rect">
            <a:avLst/>
          </a:prstGeom>
          <a:noFill/>
          <a:ln w="9525">
            <a:noFill/>
            <a:miter lim="800000"/>
            <a:headEnd/>
            <a:tailEnd/>
          </a:ln>
        </p:spPr>
        <p:txBody>
          <a:bodyPr lIns="93160" tIns="46580" rIns="93160" bIns="46580" anchor="b"/>
          <a:lstStyle/>
          <a:p>
            <a:pPr algn="r" defTabSz="931887" eaLnBrk="0" hangingPunct="0"/>
            <a:fld id="{BBAEDA31-3EEF-45DC-9EF1-386BDA63E767}" type="slidenum">
              <a:rPr lang="en-US" sz="1300"/>
              <a:pPr algn="r" defTabSz="931887" eaLnBrk="0" hangingPunct="0"/>
              <a:t>33</a:t>
            </a:fld>
            <a:endParaRPr lang="en-US" sz="13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xfrm>
            <a:off x="700880" y="4415830"/>
            <a:ext cx="5608640" cy="4182661"/>
          </a:xfrm>
          <a:prstGeom prst="rect">
            <a:avLst/>
          </a:prstGeom>
          <a:noFill/>
          <a:ln/>
        </p:spPr>
        <p:txBody>
          <a:bodyPr lIns="92062" tIns="46031" rIns="92062" bIns="46031"/>
          <a:lstStyle/>
          <a:p>
            <a:endParaRPr lang="en-US" dirty="0" smtClean="0">
              <a:ea typeface="ＭＳ Ｐゴシック"/>
            </a:endParaRPr>
          </a:p>
        </p:txBody>
      </p:sp>
      <p:sp>
        <p:nvSpPr>
          <p:cNvPr id="35844" name="Slide Number Placeholder 3"/>
          <p:cNvSpPr txBox="1">
            <a:spLocks noGrp="1"/>
          </p:cNvSpPr>
          <p:nvPr/>
        </p:nvSpPr>
        <p:spPr bwMode="auto">
          <a:xfrm>
            <a:off x="3972257" y="8832196"/>
            <a:ext cx="3038144" cy="464205"/>
          </a:xfrm>
          <a:prstGeom prst="rect">
            <a:avLst/>
          </a:prstGeom>
          <a:noFill/>
          <a:ln w="9525">
            <a:noFill/>
            <a:miter lim="800000"/>
            <a:headEnd/>
            <a:tailEnd/>
          </a:ln>
        </p:spPr>
        <p:txBody>
          <a:bodyPr lIns="93151" tIns="46577" rIns="93151" bIns="46577" anchor="b"/>
          <a:lstStyle/>
          <a:p>
            <a:pPr algn="r" defTabSz="931799" eaLnBrk="0" hangingPunct="0"/>
            <a:fld id="{4B6B4C42-3A5F-4B17-B24D-B23C8FFB0973}" type="slidenum">
              <a:rPr lang="en-US" sz="1200">
                <a:solidFill>
                  <a:prstClr val="black"/>
                </a:solidFill>
                <a:ea typeface="ＭＳ Ｐゴシック"/>
              </a:rPr>
              <a:pPr algn="r" defTabSz="931799" eaLnBrk="0" hangingPunct="0"/>
              <a:t>34</a:t>
            </a:fld>
            <a:endParaRPr lang="en-US" sz="1200" dirty="0">
              <a:solidFill>
                <a:prstClr val="black"/>
              </a:solidFill>
              <a:ea typeface="ＭＳ Ｐゴシック"/>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16425"/>
            <a:ext cx="5607050" cy="4183063"/>
          </a:xfrm>
          <a:prstGeom prst="rect">
            <a:avLst/>
          </a:prstGeom>
        </p:spPr>
        <p:txBody>
          <a:bodyPr/>
          <a:lstStyle/>
          <a:p>
            <a:r>
              <a:rPr lang="en-PH" b="1" i="1" dirty="0" smtClean="0">
                <a:effectLst/>
              </a:rPr>
              <a:t>P&amp;T = </a:t>
            </a:r>
            <a:r>
              <a:rPr lang="en-PH" b="0" i="1" dirty="0" smtClean="0">
                <a:effectLst/>
              </a:rPr>
              <a:t>pharmacy</a:t>
            </a:r>
            <a:r>
              <a:rPr lang="en-PH" b="0" dirty="0" smtClean="0">
                <a:effectLst/>
              </a:rPr>
              <a:t> and therapeutics</a:t>
            </a:r>
            <a:endParaRPr lang="en-PH" b="0" dirty="0"/>
          </a:p>
        </p:txBody>
      </p:sp>
      <p:sp>
        <p:nvSpPr>
          <p:cNvPr id="4" name="Slide Number Placeholder 3"/>
          <p:cNvSpPr>
            <a:spLocks noGrp="1"/>
          </p:cNvSpPr>
          <p:nvPr>
            <p:ph type="sldNum" sz="quarter" idx="10"/>
          </p:nvPr>
        </p:nvSpPr>
        <p:spPr/>
        <p:txBody>
          <a:bodyPr/>
          <a:lstStyle/>
          <a:p>
            <a:pPr>
              <a:defRPr/>
            </a:pPr>
            <a:fld id="{2CA75497-A6C7-9E4F-9AAA-4091CC53AF8E}" type="slidenum">
              <a:rPr lang="en-US" smtClean="0"/>
              <a:pPr>
                <a:defRPr/>
              </a:pPr>
              <a:t>39</a:t>
            </a:fld>
            <a:endParaRPr lang="en-US" dirty="0"/>
          </a:p>
        </p:txBody>
      </p:sp>
    </p:spTree>
    <p:extLst>
      <p:ext uri="{BB962C8B-B14F-4D97-AF65-F5344CB8AC3E}">
        <p14:creationId xmlns:p14="http://schemas.microsoft.com/office/powerpoint/2010/main" val="12466557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56" eaLnBrk="0" hangingPunct="0">
              <a:defRPr sz="2400">
                <a:solidFill>
                  <a:schemeClr val="tx1"/>
                </a:solidFill>
                <a:latin typeface="Arial" pitchFamily="34" charset="0"/>
              </a:defRPr>
            </a:lvl1pPr>
            <a:lvl2pPr marL="757066" indent="-291179" defTabSz="930156" eaLnBrk="0" hangingPunct="0">
              <a:defRPr sz="2400">
                <a:solidFill>
                  <a:schemeClr val="tx1"/>
                </a:solidFill>
                <a:latin typeface="Arial" pitchFamily="34" charset="0"/>
              </a:defRPr>
            </a:lvl2pPr>
            <a:lvl3pPr marL="1164717" indent="-232943" defTabSz="930156" eaLnBrk="0" hangingPunct="0">
              <a:defRPr sz="2400">
                <a:solidFill>
                  <a:schemeClr val="tx1"/>
                </a:solidFill>
                <a:latin typeface="Arial" pitchFamily="34" charset="0"/>
              </a:defRPr>
            </a:lvl3pPr>
            <a:lvl4pPr marL="1630604" indent="-232943" defTabSz="930156" eaLnBrk="0" hangingPunct="0">
              <a:defRPr sz="2400">
                <a:solidFill>
                  <a:schemeClr val="tx1"/>
                </a:solidFill>
                <a:latin typeface="Arial" pitchFamily="34" charset="0"/>
              </a:defRPr>
            </a:lvl4pPr>
            <a:lvl5pPr marL="2096491" indent="-232943" defTabSz="930156" eaLnBrk="0" hangingPunct="0">
              <a:defRPr sz="2400">
                <a:solidFill>
                  <a:schemeClr val="tx1"/>
                </a:solidFill>
                <a:latin typeface="Arial" pitchFamily="34" charset="0"/>
              </a:defRPr>
            </a:lvl5pPr>
            <a:lvl6pPr marL="2562377" indent="-232943" defTabSz="930156" eaLnBrk="0" fontAlgn="base" hangingPunct="0">
              <a:spcBef>
                <a:spcPct val="0"/>
              </a:spcBef>
              <a:spcAft>
                <a:spcPct val="0"/>
              </a:spcAft>
              <a:defRPr sz="2400">
                <a:solidFill>
                  <a:schemeClr val="tx1"/>
                </a:solidFill>
                <a:latin typeface="Arial" pitchFamily="34" charset="0"/>
              </a:defRPr>
            </a:lvl6pPr>
            <a:lvl7pPr marL="3028264" indent="-232943" defTabSz="930156" eaLnBrk="0" fontAlgn="base" hangingPunct="0">
              <a:spcBef>
                <a:spcPct val="0"/>
              </a:spcBef>
              <a:spcAft>
                <a:spcPct val="0"/>
              </a:spcAft>
              <a:defRPr sz="2400">
                <a:solidFill>
                  <a:schemeClr val="tx1"/>
                </a:solidFill>
                <a:latin typeface="Arial" pitchFamily="34" charset="0"/>
              </a:defRPr>
            </a:lvl7pPr>
            <a:lvl8pPr marL="3494151" indent="-232943" defTabSz="930156" eaLnBrk="0" fontAlgn="base" hangingPunct="0">
              <a:spcBef>
                <a:spcPct val="0"/>
              </a:spcBef>
              <a:spcAft>
                <a:spcPct val="0"/>
              </a:spcAft>
              <a:defRPr sz="2400">
                <a:solidFill>
                  <a:schemeClr val="tx1"/>
                </a:solidFill>
                <a:latin typeface="Arial" pitchFamily="34" charset="0"/>
              </a:defRPr>
            </a:lvl8pPr>
            <a:lvl9pPr marL="3960038" indent="-232943" defTabSz="930156" eaLnBrk="0" fontAlgn="base" hangingPunct="0">
              <a:spcBef>
                <a:spcPct val="0"/>
              </a:spcBef>
              <a:spcAft>
                <a:spcPct val="0"/>
              </a:spcAft>
              <a:defRPr sz="2400">
                <a:solidFill>
                  <a:schemeClr val="tx1"/>
                </a:solidFill>
                <a:latin typeface="Arial" pitchFamily="34" charset="0"/>
              </a:defRPr>
            </a:lvl9pPr>
          </a:lstStyle>
          <a:p>
            <a:pPr eaLnBrk="1" hangingPunct="1"/>
            <a:fld id="{66604469-8F18-4D6F-BF70-981BA98DD15A}" type="slidenum">
              <a:rPr lang="en-US" sz="1200"/>
              <a:pPr eaLnBrk="1" hangingPunct="1"/>
              <a:t>44</a:t>
            </a:fld>
            <a:endParaRPr lang="en-US" sz="1200" dirty="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xfrm>
            <a:off x="701040" y="4415790"/>
            <a:ext cx="5608320" cy="41833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56" eaLnBrk="0" hangingPunct="0">
              <a:defRPr sz="2400">
                <a:solidFill>
                  <a:schemeClr val="tx1"/>
                </a:solidFill>
                <a:latin typeface="Arial" pitchFamily="34" charset="0"/>
              </a:defRPr>
            </a:lvl1pPr>
            <a:lvl2pPr marL="757066" indent="-291179" defTabSz="930156" eaLnBrk="0" hangingPunct="0">
              <a:defRPr sz="2400">
                <a:solidFill>
                  <a:schemeClr val="tx1"/>
                </a:solidFill>
                <a:latin typeface="Arial" pitchFamily="34" charset="0"/>
              </a:defRPr>
            </a:lvl2pPr>
            <a:lvl3pPr marL="1164717" indent="-232943" defTabSz="930156" eaLnBrk="0" hangingPunct="0">
              <a:defRPr sz="2400">
                <a:solidFill>
                  <a:schemeClr val="tx1"/>
                </a:solidFill>
                <a:latin typeface="Arial" pitchFamily="34" charset="0"/>
              </a:defRPr>
            </a:lvl3pPr>
            <a:lvl4pPr marL="1630604" indent="-232943" defTabSz="930156" eaLnBrk="0" hangingPunct="0">
              <a:defRPr sz="2400">
                <a:solidFill>
                  <a:schemeClr val="tx1"/>
                </a:solidFill>
                <a:latin typeface="Arial" pitchFamily="34" charset="0"/>
              </a:defRPr>
            </a:lvl4pPr>
            <a:lvl5pPr marL="2096491" indent="-232943" defTabSz="930156" eaLnBrk="0" hangingPunct="0">
              <a:defRPr sz="2400">
                <a:solidFill>
                  <a:schemeClr val="tx1"/>
                </a:solidFill>
                <a:latin typeface="Arial" pitchFamily="34" charset="0"/>
              </a:defRPr>
            </a:lvl5pPr>
            <a:lvl6pPr marL="2562377" indent="-232943" defTabSz="930156" eaLnBrk="0" fontAlgn="base" hangingPunct="0">
              <a:spcBef>
                <a:spcPct val="0"/>
              </a:spcBef>
              <a:spcAft>
                <a:spcPct val="0"/>
              </a:spcAft>
              <a:defRPr sz="2400">
                <a:solidFill>
                  <a:schemeClr val="tx1"/>
                </a:solidFill>
                <a:latin typeface="Arial" pitchFamily="34" charset="0"/>
              </a:defRPr>
            </a:lvl6pPr>
            <a:lvl7pPr marL="3028264" indent="-232943" defTabSz="930156" eaLnBrk="0" fontAlgn="base" hangingPunct="0">
              <a:spcBef>
                <a:spcPct val="0"/>
              </a:spcBef>
              <a:spcAft>
                <a:spcPct val="0"/>
              </a:spcAft>
              <a:defRPr sz="2400">
                <a:solidFill>
                  <a:schemeClr val="tx1"/>
                </a:solidFill>
                <a:latin typeface="Arial" pitchFamily="34" charset="0"/>
              </a:defRPr>
            </a:lvl7pPr>
            <a:lvl8pPr marL="3494151" indent="-232943" defTabSz="930156" eaLnBrk="0" fontAlgn="base" hangingPunct="0">
              <a:spcBef>
                <a:spcPct val="0"/>
              </a:spcBef>
              <a:spcAft>
                <a:spcPct val="0"/>
              </a:spcAft>
              <a:defRPr sz="2400">
                <a:solidFill>
                  <a:schemeClr val="tx1"/>
                </a:solidFill>
                <a:latin typeface="Arial" pitchFamily="34" charset="0"/>
              </a:defRPr>
            </a:lvl8pPr>
            <a:lvl9pPr marL="3960038" indent="-232943" defTabSz="930156" eaLnBrk="0" fontAlgn="base" hangingPunct="0">
              <a:spcBef>
                <a:spcPct val="0"/>
              </a:spcBef>
              <a:spcAft>
                <a:spcPct val="0"/>
              </a:spcAft>
              <a:defRPr sz="2400">
                <a:solidFill>
                  <a:schemeClr val="tx1"/>
                </a:solidFill>
                <a:latin typeface="Arial" pitchFamily="34" charset="0"/>
              </a:defRPr>
            </a:lvl9pPr>
          </a:lstStyle>
          <a:p>
            <a:pPr eaLnBrk="1" hangingPunct="1"/>
            <a:fld id="{F40A15A2-30B7-4A43-A659-714957A88CCC}" type="slidenum">
              <a:rPr lang="en-US" sz="1200"/>
              <a:pPr eaLnBrk="1" hangingPunct="1"/>
              <a:t>5</a:t>
            </a:fld>
            <a:endParaRPr lang="en-US" sz="1200" dirty="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701040" y="4415790"/>
            <a:ext cx="5608320" cy="41833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lstStyle/>
          <a:p>
            <a:pPr eaLnBrk="1" hangingPunct="1"/>
            <a:r>
              <a:rPr lang="en-US" dirty="0" smtClean="0"/>
              <a:t>PBM – link to next slide – HS business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xfrm>
            <a:off x="701040" y="4415790"/>
            <a:ext cx="5608320" cy="41833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lstStyle/>
          <a:p>
            <a:endParaRPr lang="en-US" dirty="0" smtClean="0"/>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57066" indent="-291179" eaLnBrk="0" hangingPunct="0">
              <a:defRPr sz="2400">
                <a:solidFill>
                  <a:schemeClr val="tx1"/>
                </a:solidFill>
                <a:latin typeface="Arial" pitchFamily="34" charset="0"/>
              </a:defRPr>
            </a:lvl2pPr>
            <a:lvl3pPr marL="1164717" indent="-232943" eaLnBrk="0" hangingPunct="0">
              <a:defRPr sz="2400">
                <a:solidFill>
                  <a:schemeClr val="tx1"/>
                </a:solidFill>
                <a:latin typeface="Arial" pitchFamily="34" charset="0"/>
              </a:defRPr>
            </a:lvl3pPr>
            <a:lvl4pPr marL="1630604" indent="-232943" eaLnBrk="0" hangingPunct="0">
              <a:defRPr sz="2400">
                <a:solidFill>
                  <a:schemeClr val="tx1"/>
                </a:solidFill>
                <a:latin typeface="Arial" pitchFamily="34" charset="0"/>
              </a:defRPr>
            </a:lvl4pPr>
            <a:lvl5pPr marL="2096491" indent="-232943" eaLnBrk="0" hangingPunct="0">
              <a:defRPr sz="2400">
                <a:solidFill>
                  <a:schemeClr val="tx1"/>
                </a:solidFill>
                <a:latin typeface="Arial" pitchFamily="34" charset="0"/>
              </a:defRPr>
            </a:lvl5pPr>
            <a:lvl6pPr marL="2562377" indent="-232943" eaLnBrk="0" fontAlgn="base" hangingPunct="0">
              <a:spcBef>
                <a:spcPct val="0"/>
              </a:spcBef>
              <a:spcAft>
                <a:spcPct val="0"/>
              </a:spcAft>
              <a:defRPr sz="2400">
                <a:solidFill>
                  <a:schemeClr val="tx1"/>
                </a:solidFill>
                <a:latin typeface="Arial" pitchFamily="34" charset="0"/>
              </a:defRPr>
            </a:lvl6pPr>
            <a:lvl7pPr marL="3028264" indent="-232943" eaLnBrk="0" fontAlgn="base" hangingPunct="0">
              <a:spcBef>
                <a:spcPct val="0"/>
              </a:spcBef>
              <a:spcAft>
                <a:spcPct val="0"/>
              </a:spcAft>
              <a:defRPr sz="2400">
                <a:solidFill>
                  <a:schemeClr val="tx1"/>
                </a:solidFill>
                <a:latin typeface="Arial" pitchFamily="34" charset="0"/>
              </a:defRPr>
            </a:lvl7pPr>
            <a:lvl8pPr marL="3494151" indent="-232943" eaLnBrk="0" fontAlgn="base" hangingPunct="0">
              <a:spcBef>
                <a:spcPct val="0"/>
              </a:spcBef>
              <a:spcAft>
                <a:spcPct val="0"/>
              </a:spcAft>
              <a:defRPr sz="2400">
                <a:solidFill>
                  <a:schemeClr val="tx1"/>
                </a:solidFill>
                <a:latin typeface="Arial" pitchFamily="34" charset="0"/>
              </a:defRPr>
            </a:lvl8pPr>
            <a:lvl9pPr marL="3960038" indent="-232943" eaLnBrk="0" fontAlgn="base" hangingPunct="0">
              <a:spcBef>
                <a:spcPct val="0"/>
              </a:spcBef>
              <a:spcAft>
                <a:spcPct val="0"/>
              </a:spcAft>
              <a:defRPr sz="2400">
                <a:solidFill>
                  <a:schemeClr val="tx1"/>
                </a:solidFill>
                <a:latin typeface="Arial" pitchFamily="34" charset="0"/>
              </a:defRPr>
            </a:lvl9pPr>
          </a:lstStyle>
          <a:p>
            <a:pPr eaLnBrk="1" hangingPunct="1"/>
            <a:fld id="{5DD75837-CF34-423B-B276-A1FD9FDF8214}" type="slidenum">
              <a:rPr lang="en-US" sz="1200"/>
              <a:pPr eaLnBrk="1" hangingPunct="1"/>
              <a:t>6</a:t>
            </a:fld>
            <a:endParaRPr 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xfrm>
            <a:off x="701040" y="4415790"/>
            <a:ext cx="5608320" cy="41833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lstStyle/>
          <a:p>
            <a:endParaRPr lang="en-US" dirty="0" smtClean="0"/>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57066" indent="-291179" eaLnBrk="0" hangingPunct="0">
              <a:defRPr sz="2400">
                <a:solidFill>
                  <a:schemeClr val="tx1"/>
                </a:solidFill>
                <a:latin typeface="Arial" pitchFamily="34" charset="0"/>
              </a:defRPr>
            </a:lvl2pPr>
            <a:lvl3pPr marL="1164717" indent="-232943" eaLnBrk="0" hangingPunct="0">
              <a:defRPr sz="2400">
                <a:solidFill>
                  <a:schemeClr val="tx1"/>
                </a:solidFill>
                <a:latin typeface="Arial" pitchFamily="34" charset="0"/>
              </a:defRPr>
            </a:lvl3pPr>
            <a:lvl4pPr marL="1630604" indent="-232943" eaLnBrk="0" hangingPunct="0">
              <a:defRPr sz="2400">
                <a:solidFill>
                  <a:schemeClr val="tx1"/>
                </a:solidFill>
                <a:latin typeface="Arial" pitchFamily="34" charset="0"/>
              </a:defRPr>
            </a:lvl4pPr>
            <a:lvl5pPr marL="2096491" indent="-232943" eaLnBrk="0" hangingPunct="0">
              <a:defRPr sz="2400">
                <a:solidFill>
                  <a:schemeClr val="tx1"/>
                </a:solidFill>
                <a:latin typeface="Arial" pitchFamily="34" charset="0"/>
              </a:defRPr>
            </a:lvl5pPr>
            <a:lvl6pPr marL="2562377" indent="-232943" eaLnBrk="0" fontAlgn="base" hangingPunct="0">
              <a:spcBef>
                <a:spcPct val="0"/>
              </a:spcBef>
              <a:spcAft>
                <a:spcPct val="0"/>
              </a:spcAft>
              <a:defRPr sz="2400">
                <a:solidFill>
                  <a:schemeClr val="tx1"/>
                </a:solidFill>
                <a:latin typeface="Arial" pitchFamily="34" charset="0"/>
              </a:defRPr>
            </a:lvl6pPr>
            <a:lvl7pPr marL="3028264" indent="-232943" eaLnBrk="0" fontAlgn="base" hangingPunct="0">
              <a:spcBef>
                <a:spcPct val="0"/>
              </a:spcBef>
              <a:spcAft>
                <a:spcPct val="0"/>
              </a:spcAft>
              <a:defRPr sz="2400">
                <a:solidFill>
                  <a:schemeClr val="tx1"/>
                </a:solidFill>
                <a:latin typeface="Arial" pitchFamily="34" charset="0"/>
              </a:defRPr>
            </a:lvl7pPr>
            <a:lvl8pPr marL="3494151" indent="-232943" eaLnBrk="0" fontAlgn="base" hangingPunct="0">
              <a:spcBef>
                <a:spcPct val="0"/>
              </a:spcBef>
              <a:spcAft>
                <a:spcPct val="0"/>
              </a:spcAft>
              <a:defRPr sz="2400">
                <a:solidFill>
                  <a:schemeClr val="tx1"/>
                </a:solidFill>
                <a:latin typeface="Arial" pitchFamily="34" charset="0"/>
              </a:defRPr>
            </a:lvl8pPr>
            <a:lvl9pPr marL="3960038" indent="-232943" eaLnBrk="0" fontAlgn="base" hangingPunct="0">
              <a:spcBef>
                <a:spcPct val="0"/>
              </a:spcBef>
              <a:spcAft>
                <a:spcPct val="0"/>
              </a:spcAft>
              <a:defRPr sz="2400">
                <a:solidFill>
                  <a:schemeClr val="tx1"/>
                </a:solidFill>
                <a:latin typeface="Arial" pitchFamily="34" charset="0"/>
              </a:defRPr>
            </a:lvl9pPr>
          </a:lstStyle>
          <a:p>
            <a:pPr eaLnBrk="1" hangingPunct="1"/>
            <a:fld id="{2AD09AA8-7375-4D21-9E1A-D49BE2FB7144}" type="slidenum">
              <a:rPr lang="en-US" sz="1200"/>
              <a:pPr eaLnBrk="1" hangingPunct="1"/>
              <a:t>8</a:t>
            </a:fld>
            <a:endParaRPr 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xfrm>
            <a:off x="701040" y="4415790"/>
            <a:ext cx="5608320" cy="41833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lstStyle/>
          <a:p>
            <a:endParaRPr lang="en-US" dirty="0" smtClean="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57066" indent="-291179" eaLnBrk="0" hangingPunct="0">
              <a:defRPr sz="2400">
                <a:solidFill>
                  <a:schemeClr val="tx1"/>
                </a:solidFill>
                <a:latin typeface="Arial" pitchFamily="34" charset="0"/>
              </a:defRPr>
            </a:lvl2pPr>
            <a:lvl3pPr marL="1164717" indent="-232943" eaLnBrk="0" hangingPunct="0">
              <a:defRPr sz="2400">
                <a:solidFill>
                  <a:schemeClr val="tx1"/>
                </a:solidFill>
                <a:latin typeface="Arial" pitchFamily="34" charset="0"/>
              </a:defRPr>
            </a:lvl3pPr>
            <a:lvl4pPr marL="1630604" indent="-232943" eaLnBrk="0" hangingPunct="0">
              <a:defRPr sz="2400">
                <a:solidFill>
                  <a:schemeClr val="tx1"/>
                </a:solidFill>
                <a:latin typeface="Arial" pitchFamily="34" charset="0"/>
              </a:defRPr>
            </a:lvl4pPr>
            <a:lvl5pPr marL="2096491" indent="-232943" eaLnBrk="0" hangingPunct="0">
              <a:defRPr sz="2400">
                <a:solidFill>
                  <a:schemeClr val="tx1"/>
                </a:solidFill>
                <a:latin typeface="Arial" pitchFamily="34" charset="0"/>
              </a:defRPr>
            </a:lvl5pPr>
            <a:lvl6pPr marL="2562377" indent="-232943" eaLnBrk="0" fontAlgn="base" hangingPunct="0">
              <a:spcBef>
                <a:spcPct val="0"/>
              </a:spcBef>
              <a:spcAft>
                <a:spcPct val="0"/>
              </a:spcAft>
              <a:defRPr sz="2400">
                <a:solidFill>
                  <a:schemeClr val="tx1"/>
                </a:solidFill>
                <a:latin typeface="Arial" pitchFamily="34" charset="0"/>
              </a:defRPr>
            </a:lvl6pPr>
            <a:lvl7pPr marL="3028264" indent="-232943" eaLnBrk="0" fontAlgn="base" hangingPunct="0">
              <a:spcBef>
                <a:spcPct val="0"/>
              </a:spcBef>
              <a:spcAft>
                <a:spcPct val="0"/>
              </a:spcAft>
              <a:defRPr sz="2400">
                <a:solidFill>
                  <a:schemeClr val="tx1"/>
                </a:solidFill>
                <a:latin typeface="Arial" pitchFamily="34" charset="0"/>
              </a:defRPr>
            </a:lvl7pPr>
            <a:lvl8pPr marL="3494151" indent="-232943" eaLnBrk="0" fontAlgn="base" hangingPunct="0">
              <a:spcBef>
                <a:spcPct val="0"/>
              </a:spcBef>
              <a:spcAft>
                <a:spcPct val="0"/>
              </a:spcAft>
              <a:defRPr sz="2400">
                <a:solidFill>
                  <a:schemeClr val="tx1"/>
                </a:solidFill>
                <a:latin typeface="Arial" pitchFamily="34" charset="0"/>
              </a:defRPr>
            </a:lvl8pPr>
            <a:lvl9pPr marL="3960038" indent="-232943" eaLnBrk="0" fontAlgn="base" hangingPunct="0">
              <a:spcBef>
                <a:spcPct val="0"/>
              </a:spcBef>
              <a:spcAft>
                <a:spcPct val="0"/>
              </a:spcAft>
              <a:defRPr sz="2400">
                <a:solidFill>
                  <a:schemeClr val="tx1"/>
                </a:solidFill>
                <a:latin typeface="Arial" pitchFamily="34" charset="0"/>
              </a:defRPr>
            </a:lvl9pPr>
          </a:lstStyle>
          <a:p>
            <a:pPr eaLnBrk="1" hangingPunct="1"/>
            <a:fld id="{084CCFE8-D930-4A4E-8863-E16F70B5519D}" type="slidenum">
              <a:rPr lang="en-US" sz="1200"/>
              <a:pPr eaLnBrk="1" hangingPunct="1"/>
              <a:t>9</a:t>
            </a:fld>
            <a:endParaRPr 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xfrm>
            <a:off x="701040" y="4415790"/>
            <a:ext cx="5608320" cy="41833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lstStyle/>
          <a:p>
            <a:endParaRPr lang="en-US" dirty="0" smtClean="0"/>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57066" indent="-291179" eaLnBrk="0" hangingPunct="0">
              <a:defRPr sz="2400">
                <a:solidFill>
                  <a:schemeClr val="tx1"/>
                </a:solidFill>
                <a:latin typeface="Arial" pitchFamily="34" charset="0"/>
              </a:defRPr>
            </a:lvl2pPr>
            <a:lvl3pPr marL="1164717" indent="-232943" eaLnBrk="0" hangingPunct="0">
              <a:defRPr sz="2400">
                <a:solidFill>
                  <a:schemeClr val="tx1"/>
                </a:solidFill>
                <a:latin typeface="Arial" pitchFamily="34" charset="0"/>
              </a:defRPr>
            </a:lvl3pPr>
            <a:lvl4pPr marL="1630604" indent="-232943" eaLnBrk="0" hangingPunct="0">
              <a:defRPr sz="2400">
                <a:solidFill>
                  <a:schemeClr val="tx1"/>
                </a:solidFill>
                <a:latin typeface="Arial" pitchFamily="34" charset="0"/>
              </a:defRPr>
            </a:lvl4pPr>
            <a:lvl5pPr marL="2096491" indent="-232943" eaLnBrk="0" hangingPunct="0">
              <a:defRPr sz="2400">
                <a:solidFill>
                  <a:schemeClr val="tx1"/>
                </a:solidFill>
                <a:latin typeface="Arial" pitchFamily="34" charset="0"/>
              </a:defRPr>
            </a:lvl5pPr>
            <a:lvl6pPr marL="2562377" indent="-232943" eaLnBrk="0" fontAlgn="base" hangingPunct="0">
              <a:spcBef>
                <a:spcPct val="0"/>
              </a:spcBef>
              <a:spcAft>
                <a:spcPct val="0"/>
              </a:spcAft>
              <a:defRPr sz="2400">
                <a:solidFill>
                  <a:schemeClr val="tx1"/>
                </a:solidFill>
                <a:latin typeface="Arial" pitchFamily="34" charset="0"/>
              </a:defRPr>
            </a:lvl6pPr>
            <a:lvl7pPr marL="3028264" indent="-232943" eaLnBrk="0" fontAlgn="base" hangingPunct="0">
              <a:spcBef>
                <a:spcPct val="0"/>
              </a:spcBef>
              <a:spcAft>
                <a:spcPct val="0"/>
              </a:spcAft>
              <a:defRPr sz="2400">
                <a:solidFill>
                  <a:schemeClr val="tx1"/>
                </a:solidFill>
                <a:latin typeface="Arial" pitchFamily="34" charset="0"/>
              </a:defRPr>
            </a:lvl7pPr>
            <a:lvl8pPr marL="3494151" indent="-232943" eaLnBrk="0" fontAlgn="base" hangingPunct="0">
              <a:spcBef>
                <a:spcPct val="0"/>
              </a:spcBef>
              <a:spcAft>
                <a:spcPct val="0"/>
              </a:spcAft>
              <a:defRPr sz="2400">
                <a:solidFill>
                  <a:schemeClr val="tx1"/>
                </a:solidFill>
                <a:latin typeface="Arial" pitchFamily="34" charset="0"/>
              </a:defRPr>
            </a:lvl8pPr>
            <a:lvl9pPr marL="3960038" indent="-232943" eaLnBrk="0" fontAlgn="base" hangingPunct="0">
              <a:spcBef>
                <a:spcPct val="0"/>
              </a:spcBef>
              <a:spcAft>
                <a:spcPct val="0"/>
              </a:spcAft>
              <a:defRPr sz="2400">
                <a:solidFill>
                  <a:schemeClr val="tx1"/>
                </a:solidFill>
                <a:latin typeface="Arial" pitchFamily="34" charset="0"/>
              </a:defRPr>
            </a:lvl9pPr>
          </a:lstStyle>
          <a:p>
            <a:pPr eaLnBrk="1" hangingPunct="1"/>
            <a:fld id="{9AAA1F8C-D52A-43AF-8746-7656EBAFFC0E}" type="slidenum">
              <a:rPr lang="en-US" sz="1200"/>
              <a:pPr eaLnBrk="1" hangingPunct="1"/>
              <a:t>10</a:t>
            </a:fld>
            <a:endParaRPr 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xfrm>
            <a:off x="701040" y="4415790"/>
            <a:ext cx="5608320" cy="41833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lstStyle/>
          <a:p>
            <a:endParaRPr lang="en-US" dirty="0" smtClean="0"/>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57066" indent="-291179" eaLnBrk="0" hangingPunct="0">
              <a:defRPr sz="2400">
                <a:solidFill>
                  <a:schemeClr val="tx1"/>
                </a:solidFill>
                <a:latin typeface="Arial" pitchFamily="34" charset="0"/>
              </a:defRPr>
            </a:lvl2pPr>
            <a:lvl3pPr marL="1164717" indent="-232943" eaLnBrk="0" hangingPunct="0">
              <a:defRPr sz="2400">
                <a:solidFill>
                  <a:schemeClr val="tx1"/>
                </a:solidFill>
                <a:latin typeface="Arial" pitchFamily="34" charset="0"/>
              </a:defRPr>
            </a:lvl3pPr>
            <a:lvl4pPr marL="1630604" indent="-232943" eaLnBrk="0" hangingPunct="0">
              <a:defRPr sz="2400">
                <a:solidFill>
                  <a:schemeClr val="tx1"/>
                </a:solidFill>
                <a:latin typeface="Arial" pitchFamily="34" charset="0"/>
              </a:defRPr>
            </a:lvl4pPr>
            <a:lvl5pPr marL="2096491" indent="-232943" eaLnBrk="0" hangingPunct="0">
              <a:defRPr sz="2400">
                <a:solidFill>
                  <a:schemeClr val="tx1"/>
                </a:solidFill>
                <a:latin typeface="Arial" pitchFamily="34" charset="0"/>
              </a:defRPr>
            </a:lvl5pPr>
            <a:lvl6pPr marL="2562377" indent="-232943" eaLnBrk="0" fontAlgn="base" hangingPunct="0">
              <a:spcBef>
                <a:spcPct val="0"/>
              </a:spcBef>
              <a:spcAft>
                <a:spcPct val="0"/>
              </a:spcAft>
              <a:defRPr sz="2400">
                <a:solidFill>
                  <a:schemeClr val="tx1"/>
                </a:solidFill>
                <a:latin typeface="Arial" pitchFamily="34" charset="0"/>
              </a:defRPr>
            </a:lvl6pPr>
            <a:lvl7pPr marL="3028264" indent="-232943" eaLnBrk="0" fontAlgn="base" hangingPunct="0">
              <a:spcBef>
                <a:spcPct val="0"/>
              </a:spcBef>
              <a:spcAft>
                <a:spcPct val="0"/>
              </a:spcAft>
              <a:defRPr sz="2400">
                <a:solidFill>
                  <a:schemeClr val="tx1"/>
                </a:solidFill>
                <a:latin typeface="Arial" pitchFamily="34" charset="0"/>
              </a:defRPr>
            </a:lvl7pPr>
            <a:lvl8pPr marL="3494151" indent="-232943" eaLnBrk="0" fontAlgn="base" hangingPunct="0">
              <a:spcBef>
                <a:spcPct val="0"/>
              </a:spcBef>
              <a:spcAft>
                <a:spcPct val="0"/>
              </a:spcAft>
              <a:defRPr sz="2400">
                <a:solidFill>
                  <a:schemeClr val="tx1"/>
                </a:solidFill>
                <a:latin typeface="Arial" pitchFamily="34" charset="0"/>
              </a:defRPr>
            </a:lvl8pPr>
            <a:lvl9pPr marL="3960038" indent="-232943" eaLnBrk="0" fontAlgn="base" hangingPunct="0">
              <a:spcBef>
                <a:spcPct val="0"/>
              </a:spcBef>
              <a:spcAft>
                <a:spcPct val="0"/>
              </a:spcAft>
              <a:defRPr sz="2400">
                <a:solidFill>
                  <a:schemeClr val="tx1"/>
                </a:solidFill>
                <a:latin typeface="Arial" pitchFamily="34" charset="0"/>
              </a:defRPr>
            </a:lvl9pPr>
          </a:lstStyle>
          <a:p>
            <a:pPr eaLnBrk="1" hangingPunct="1"/>
            <a:fld id="{DACB750D-F870-4E07-9C29-3AF8C70620A9}" type="slidenum">
              <a:rPr lang="en-US" sz="1200"/>
              <a:pPr eaLnBrk="1" hangingPunct="1"/>
              <a:t>11</a:t>
            </a:fld>
            <a:endParaRPr 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a:xfrm>
            <a:off x="701040" y="4415790"/>
            <a:ext cx="5608320" cy="4183380"/>
          </a:xfrm>
          <a:prstGeom prst="rect">
            <a:avLst/>
          </a:prstGeom>
        </p:spPr>
        <p:txBody>
          <a:bodyPr lIns="93177" tIns="46589" rIns="93177" bIns="46589">
            <a:normAutofit fontScale="77500" lnSpcReduction="20000"/>
          </a:bodyPr>
          <a:lstStyle/>
          <a:p>
            <a:pPr marL="232943" indent="-232943">
              <a:buFontTx/>
              <a:buAutoNum type="arabicPeriod"/>
              <a:defRPr/>
            </a:pPr>
            <a:r>
              <a:rPr lang="en-US" b="1" dirty="0" smtClean="0"/>
              <a:t>Design and Track Products: </a:t>
            </a:r>
            <a:r>
              <a:rPr lang="en-US" dirty="0" smtClean="0"/>
              <a:t>Design and planning Team is involved in the in this stage and they design and track various Benefits plans/products offered by the organization and compliance to legislation.</a:t>
            </a:r>
          </a:p>
          <a:p>
            <a:pPr marL="232943" indent="-232943">
              <a:defRPr/>
            </a:pPr>
            <a:endParaRPr lang="en-US" dirty="0" smtClean="0"/>
          </a:p>
          <a:p>
            <a:pPr marL="232943" indent="-232943">
              <a:defRPr/>
            </a:pPr>
            <a:r>
              <a:rPr lang="en-US" b="1" dirty="0" smtClean="0"/>
              <a:t>2. Manage Provider Network: </a:t>
            </a:r>
            <a:r>
              <a:rPr lang="en-US" b="0" dirty="0" smtClean="0"/>
              <a:t>I</a:t>
            </a:r>
            <a:r>
              <a:rPr lang="en-US" dirty="0" smtClean="0"/>
              <a:t>n this stage the payer organization manages the provider network specified under the plan by way of designing and developing compensation for providers, verification and validation of the provider credentials, payment to the providers on the basis of their performance and manage the provider data.</a:t>
            </a:r>
          </a:p>
          <a:p>
            <a:pPr marL="232943" indent="-232943">
              <a:defRPr/>
            </a:pPr>
            <a:endParaRPr lang="en-US" dirty="0" smtClean="0"/>
          </a:p>
          <a:p>
            <a:pPr marL="232943" indent="-232943">
              <a:defRPr/>
            </a:pPr>
            <a:r>
              <a:rPr lang="en-US" b="1" dirty="0" smtClean="0"/>
              <a:t>3. Customer management: </a:t>
            </a:r>
            <a:r>
              <a:rPr lang="en-US" dirty="0" smtClean="0"/>
              <a:t> In this stage the payer organization manages the customer in terms of member registration/enrollment (under which plan the customer has registered, monthly premiums determination), customer grievance &amp; appeals, COBRA Administration (for the members who have lost their existing job at the time of registration), Benefits administration and eligibility administration to track the eligibility of the customer for the plan he/she has applied for.</a:t>
            </a:r>
          </a:p>
          <a:p>
            <a:pPr marL="232943" indent="-232943">
              <a:defRPr/>
            </a:pPr>
            <a:endParaRPr lang="en-US" dirty="0" smtClean="0"/>
          </a:p>
          <a:p>
            <a:pPr marL="232943" indent="-232943">
              <a:defRPr/>
            </a:pPr>
            <a:r>
              <a:rPr lang="en-US" b="1" dirty="0" smtClean="0"/>
              <a:t>4. Manage Costs: </a:t>
            </a:r>
            <a:r>
              <a:rPr lang="en-US" dirty="0" smtClean="0"/>
              <a:t>This stage comes after the providers and the customers have been registered. This stage starts once the customers start visiting the providers for which the payer organization has to pay, hence the focus in this stage is to manage costs by managing utilization, discharge planning (to manage the discharge of a customer in inpatient type of setting as overstay will cost the payer organization a lot), authorization and disease management (by being proactive and to prevent certain diseases from happening by taking preventive measures as treatment would cost much more than prevention).</a:t>
            </a:r>
          </a:p>
          <a:p>
            <a:pPr marL="232943" indent="-232943">
              <a:defRPr/>
            </a:pPr>
            <a:endParaRPr lang="en-US" b="1" dirty="0" smtClean="0"/>
          </a:p>
          <a:p>
            <a:pPr marL="232943" indent="-232943">
              <a:defRPr/>
            </a:pPr>
            <a:r>
              <a:rPr lang="en-US" b="1" dirty="0" smtClean="0"/>
              <a:t>5. Operations Management : </a:t>
            </a:r>
            <a:r>
              <a:rPr lang="en-US" dirty="0" smtClean="0"/>
              <a:t>In this stage the payer organization manages its various operations such as claims administration/processing, electronic data interchange between the payer organization and the provider in case of a claim is made by the provider, underwriting and rating to asses risk associated with a customer and hence to decide on the monthly premium, accreditation of the payer organization from bodies like NCQA (National Accreditation  for Quality Assurance) and the Sales and Marketing functions in order to retain and acquire new customers.</a:t>
            </a:r>
          </a:p>
          <a:p>
            <a:pPr marL="232943" indent="-232943">
              <a:defRPr/>
            </a:pPr>
            <a:endParaRPr lang="en-US" dirty="0" smtClean="0"/>
          </a:p>
          <a:p>
            <a:pPr marL="232943" indent="-232943">
              <a:defRPr/>
            </a:pPr>
            <a:r>
              <a:rPr lang="en-US" b="1" dirty="0" smtClean="0"/>
              <a:t>6. Billing and Accounts: </a:t>
            </a:r>
            <a:r>
              <a:rPr lang="en-US" dirty="0" smtClean="0"/>
              <a:t>This function refers to the activities such as monthly premium billing , capitation, electronic fund transfer and journaling which is nothing but archiving the transactions and other information for future reference.</a:t>
            </a:r>
            <a:endParaRPr lang="en-US" b="1" dirty="0" smtClean="0"/>
          </a:p>
          <a:p>
            <a:pPr>
              <a:defRPr/>
            </a:pPr>
            <a:endParaRPr lang="en-US" dirty="0"/>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57066" indent="-291179" eaLnBrk="0" hangingPunct="0">
              <a:defRPr sz="2400">
                <a:solidFill>
                  <a:schemeClr val="tx1"/>
                </a:solidFill>
                <a:latin typeface="Arial" pitchFamily="34" charset="0"/>
              </a:defRPr>
            </a:lvl2pPr>
            <a:lvl3pPr marL="1164717" indent="-232943" eaLnBrk="0" hangingPunct="0">
              <a:defRPr sz="2400">
                <a:solidFill>
                  <a:schemeClr val="tx1"/>
                </a:solidFill>
                <a:latin typeface="Arial" pitchFamily="34" charset="0"/>
              </a:defRPr>
            </a:lvl3pPr>
            <a:lvl4pPr marL="1630604" indent="-232943" eaLnBrk="0" hangingPunct="0">
              <a:defRPr sz="2400">
                <a:solidFill>
                  <a:schemeClr val="tx1"/>
                </a:solidFill>
                <a:latin typeface="Arial" pitchFamily="34" charset="0"/>
              </a:defRPr>
            </a:lvl4pPr>
            <a:lvl5pPr marL="2096491" indent="-232943" eaLnBrk="0" hangingPunct="0">
              <a:defRPr sz="2400">
                <a:solidFill>
                  <a:schemeClr val="tx1"/>
                </a:solidFill>
                <a:latin typeface="Arial" pitchFamily="34" charset="0"/>
              </a:defRPr>
            </a:lvl5pPr>
            <a:lvl6pPr marL="2562377" indent="-232943" eaLnBrk="0" fontAlgn="base" hangingPunct="0">
              <a:spcBef>
                <a:spcPct val="0"/>
              </a:spcBef>
              <a:spcAft>
                <a:spcPct val="0"/>
              </a:spcAft>
              <a:defRPr sz="2400">
                <a:solidFill>
                  <a:schemeClr val="tx1"/>
                </a:solidFill>
                <a:latin typeface="Arial" pitchFamily="34" charset="0"/>
              </a:defRPr>
            </a:lvl6pPr>
            <a:lvl7pPr marL="3028264" indent="-232943" eaLnBrk="0" fontAlgn="base" hangingPunct="0">
              <a:spcBef>
                <a:spcPct val="0"/>
              </a:spcBef>
              <a:spcAft>
                <a:spcPct val="0"/>
              </a:spcAft>
              <a:defRPr sz="2400">
                <a:solidFill>
                  <a:schemeClr val="tx1"/>
                </a:solidFill>
                <a:latin typeface="Arial" pitchFamily="34" charset="0"/>
              </a:defRPr>
            </a:lvl7pPr>
            <a:lvl8pPr marL="3494151" indent="-232943" eaLnBrk="0" fontAlgn="base" hangingPunct="0">
              <a:spcBef>
                <a:spcPct val="0"/>
              </a:spcBef>
              <a:spcAft>
                <a:spcPct val="0"/>
              </a:spcAft>
              <a:defRPr sz="2400">
                <a:solidFill>
                  <a:schemeClr val="tx1"/>
                </a:solidFill>
                <a:latin typeface="Arial" pitchFamily="34" charset="0"/>
              </a:defRPr>
            </a:lvl8pPr>
            <a:lvl9pPr marL="3960038" indent="-232943" eaLnBrk="0" fontAlgn="base" hangingPunct="0">
              <a:spcBef>
                <a:spcPct val="0"/>
              </a:spcBef>
              <a:spcAft>
                <a:spcPct val="0"/>
              </a:spcAft>
              <a:defRPr sz="2400">
                <a:solidFill>
                  <a:schemeClr val="tx1"/>
                </a:solidFill>
                <a:latin typeface="Arial" pitchFamily="34" charset="0"/>
              </a:defRPr>
            </a:lvl9pPr>
          </a:lstStyle>
          <a:p>
            <a:pPr eaLnBrk="1" hangingPunct="1"/>
            <a:fld id="{B43294CB-53C5-4872-A698-93721E9D505B}" type="slidenum">
              <a:rPr lang="en-US" sz="1200"/>
              <a:pPr eaLnBrk="1" hangingPunct="1"/>
              <a:t>13</a:t>
            </a:fld>
            <a:endParaRPr 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Content Placeholder 2"/>
          <p:cNvSpPr>
            <a:spLocks noGrp="1"/>
          </p:cNvSpPr>
          <p:nvPr>
            <p:ph idx="1"/>
          </p:nvPr>
        </p:nvSpPr>
        <p:spPr>
          <a:xfrm>
            <a:off x="304799" y="1665803"/>
            <a:ext cx="8520113" cy="120802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3" name="Rectangle 7"/>
          <p:cNvSpPr>
            <a:spLocks noChangeArrowheads="1"/>
          </p:cNvSpPr>
          <p:nvPr userDrawn="1"/>
        </p:nvSpPr>
        <p:spPr bwMode="auto">
          <a:xfrm>
            <a:off x="0" y="2428875"/>
            <a:ext cx="9144000" cy="2281238"/>
          </a:xfrm>
          <a:prstGeom prst="rect">
            <a:avLst/>
          </a:prstGeom>
          <a:solidFill>
            <a:srgbClr val="00BDFF"/>
          </a:solidFill>
          <a:ln w="9525">
            <a:noFill/>
            <a:miter lim="800000"/>
            <a:headEnd/>
            <a:tailEnd/>
          </a:ln>
        </p:spPr>
        <p:txBody>
          <a:bodyPr wrap="none" lIns="0" tIns="0" rIns="0" bIns="0" anchor="ctr"/>
          <a:lstStyle/>
          <a:p>
            <a:pPr algn="ctr" defTabSz="457200">
              <a:buClr>
                <a:srgbClr val="D57E27"/>
              </a:buClr>
              <a:buFont typeface="Wingdings" pitchFamily="2" charset="2"/>
              <a:buNone/>
            </a:pPr>
            <a:endParaRPr lang="en-US" sz="1800" b="0" dirty="0">
              <a:solidFill>
                <a:srgbClr val="414141"/>
              </a:solidFill>
              <a:latin typeface="Calibri" pitchFamily="34" charset="0"/>
            </a:endParaRPr>
          </a:p>
        </p:txBody>
      </p:sp>
      <p:sp>
        <p:nvSpPr>
          <p:cNvPr id="4" name="Rectangle 7"/>
          <p:cNvSpPr>
            <a:spLocks noChangeArrowheads="1"/>
          </p:cNvSpPr>
          <p:nvPr userDrawn="1"/>
        </p:nvSpPr>
        <p:spPr bwMode="auto">
          <a:xfrm>
            <a:off x="0" y="0"/>
            <a:ext cx="9144000" cy="4419600"/>
          </a:xfrm>
          <a:prstGeom prst="rect">
            <a:avLst/>
          </a:prstGeom>
          <a:solidFill>
            <a:srgbClr val="000000"/>
          </a:solidFill>
          <a:ln w="9525">
            <a:noFill/>
            <a:miter lim="800000"/>
            <a:headEnd/>
            <a:tailEnd/>
          </a:ln>
        </p:spPr>
        <p:txBody>
          <a:bodyPr wrap="none" lIns="0" tIns="0" rIns="0" bIns="0" anchor="ctr"/>
          <a:lstStyle/>
          <a:p>
            <a:pPr algn="ctr" defTabSz="457200">
              <a:buClr>
                <a:srgbClr val="D57E27"/>
              </a:buClr>
              <a:buFont typeface="Wingdings" pitchFamily="2" charset="2"/>
              <a:buNone/>
            </a:pPr>
            <a:endParaRPr lang="en-US" sz="1800" b="0" dirty="0">
              <a:solidFill>
                <a:srgbClr val="414141"/>
              </a:solidFill>
              <a:latin typeface="Calibri" pitchFamily="34" charset="0"/>
            </a:endParaRPr>
          </a:p>
        </p:txBody>
      </p:sp>
      <p:sp>
        <p:nvSpPr>
          <p:cNvPr id="5" name="Rectangle 2"/>
          <p:cNvSpPr>
            <a:spLocks noChangeArrowheads="1"/>
          </p:cNvSpPr>
          <p:nvPr userDrawn="1"/>
        </p:nvSpPr>
        <p:spPr bwMode="auto">
          <a:xfrm>
            <a:off x="615950" y="2081213"/>
            <a:ext cx="7996237" cy="1682404"/>
          </a:xfrm>
          <a:prstGeom prst="rect">
            <a:avLst/>
          </a:prstGeom>
          <a:noFill/>
          <a:ln w="9525">
            <a:noFill/>
            <a:miter lim="800000"/>
            <a:headEnd/>
            <a:tailEnd/>
          </a:ln>
        </p:spPr>
        <p:txBody>
          <a:bodyPr lIns="0" tIns="0" rIns="0" bIns="0" anchor="b"/>
          <a:lstStyle/>
          <a:p>
            <a:r>
              <a:rPr lang="en-IN" sz="4500" b="0" dirty="0">
                <a:solidFill>
                  <a:srgbClr val="FFFFFF"/>
                </a:solidFill>
                <a:latin typeface="Trebuchet MS" pitchFamily="34" charset="0"/>
              </a:rPr>
              <a:t>Thank </a:t>
            </a:r>
            <a:r>
              <a:rPr lang="en-IN" sz="4500" b="0" dirty="0" smtClean="0">
                <a:solidFill>
                  <a:srgbClr val="FFFFFF"/>
                </a:solidFill>
                <a:latin typeface="Trebuchet MS" pitchFamily="34" charset="0"/>
              </a:rPr>
              <a:t>You</a:t>
            </a:r>
            <a:endParaRPr lang="en-IN" sz="4500" b="0" dirty="0">
              <a:solidFill>
                <a:srgbClr val="FFFFFF"/>
              </a:solidFill>
              <a:latin typeface="Trebuchet MS" pitchFamily="34" charset="0"/>
            </a:endParaRPr>
          </a:p>
        </p:txBody>
      </p:sp>
      <p:sp>
        <p:nvSpPr>
          <p:cNvPr id="10" name="Content Placeholder 9"/>
          <p:cNvSpPr>
            <a:spLocks noGrp="1"/>
          </p:cNvSpPr>
          <p:nvPr>
            <p:ph sz="quarter" idx="10" hasCustomPrompt="1"/>
          </p:nvPr>
        </p:nvSpPr>
        <p:spPr>
          <a:xfrm>
            <a:off x="615950" y="3763963"/>
            <a:ext cx="6623050" cy="276999"/>
          </a:xfrm>
        </p:spPr>
        <p:txBody>
          <a:bodyPr/>
          <a:lstStyle>
            <a:lvl1pPr>
              <a:defRPr sz="1800">
                <a:solidFill>
                  <a:schemeClr val="bg1"/>
                </a:solidFill>
                <a:latin typeface="+mj-lt"/>
              </a:defRPr>
            </a:lvl1pPr>
          </a:lstStyle>
          <a:p>
            <a:pPr lvl="0"/>
            <a:r>
              <a:rPr lang="en-US" dirty="0" smtClean="0"/>
              <a:t>Firstname.lastname@genpact.com</a:t>
            </a:r>
          </a:p>
        </p:txBody>
      </p:sp>
    </p:spTree>
    <p:extLst>
      <p:ext uri="{BB962C8B-B14F-4D97-AF65-F5344CB8AC3E}">
        <p14:creationId xmlns:p14="http://schemas.microsoft.com/office/powerpoint/2010/main" val="285689646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or scheme">
    <p:spTree>
      <p:nvGrpSpPr>
        <p:cNvPr id="1" name=""/>
        <p:cNvGrpSpPr/>
        <p:nvPr/>
      </p:nvGrpSpPr>
      <p:grpSpPr>
        <a:xfrm>
          <a:off x="0" y="0"/>
          <a:ext cx="0" cy="0"/>
          <a:chOff x="0" y="0"/>
          <a:chExt cx="0" cy="0"/>
        </a:xfrm>
      </p:grpSpPr>
      <p:sp>
        <p:nvSpPr>
          <p:cNvPr id="41" name="Rectangle 1"/>
          <p:cNvSpPr/>
          <p:nvPr userDrawn="1"/>
        </p:nvSpPr>
        <p:spPr>
          <a:xfrm>
            <a:off x="315913" y="2030506"/>
            <a:ext cx="1295400" cy="68235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1800" b="0" noProof="0" dirty="0"/>
          </a:p>
        </p:txBody>
      </p:sp>
      <p:sp>
        <p:nvSpPr>
          <p:cNvPr id="42" name="Rectangle 5"/>
          <p:cNvSpPr>
            <a:spLocks noChangeArrowheads="1"/>
          </p:cNvSpPr>
          <p:nvPr userDrawn="1"/>
        </p:nvSpPr>
        <p:spPr bwMode="auto">
          <a:xfrm>
            <a:off x="468313" y="2186473"/>
            <a:ext cx="990600" cy="813256"/>
          </a:xfrm>
          <a:prstGeom prst="rect">
            <a:avLst/>
          </a:prstGeom>
          <a:noFill/>
          <a:ln w="9525">
            <a:noFill/>
            <a:miter lim="800000"/>
            <a:headEnd/>
            <a:tailEnd/>
          </a:ln>
        </p:spPr>
        <p:txBody>
          <a:bodyPr lIns="0" tIns="0" rIns="0" bIns="0"/>
          <a:lstStyle/>
          <a:p>
            <a:pPr defTabSz="973138">
              <a:buFont typeface="Times" pitchFamily="18" charset="0"/>
              <a:buNone/>
              <a:tabLst>
                <a:tab pos="1374775" algn="l"/>
              </a:tabLst>
            </a:pPr>
            <a:r>
              <a:rPr lang="en-US" sz="1000" b="0" noProof="0" dirty="0">
                <a:solidFill>
                  <a:srgbClr val="FFFFFF"/>
                </a:solidFill>
                <a:latin typeface="Verdana" pitchFamily="34" charset="0"/>
              </a:rPr>
              <a:t>R29 G29 B27</a:t>
            </a:r>
          </a:p>
        </p:txBody>
      </p:sp>
      <p:sp>
        <p:nvSpPr>
          <p:cNvPr id="43" name="Rectangle 42"/>
          <p:cNvSpPr/>
          <p:nvPr userDrawn="1"/>
        </p:nvSpPr>
        <p:spPr>
          <a:xfrm>
            <a:off x="1781969" y="2030506"/>
            <a:ext cx="1295400" cy="682355"/>
          </a:xfrm>
          <a:prstGeom prst="rect">
            <a:avLst/>
          </a:prstGeom>
          <a:solidFill>
            <a:srgbClr val="00BD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1800" b="0" noProof="0" dirty="0"/>
          </a:p>
        </p:txBody>
      </p:sp>
      <p:sp>
        <p:nvSpPr>
          <p:cNvPr id="44" name="Rectangle 5"/>
          <p:cNvSpPr>
            <a:spLocks noChangeArrowheads="1"/>
          </p:cNvSpPr>
          <p:nvPr userDrawn="1"/>
        </p:nvSpPr>
        <p:spPr bwMode="auto">
          <a:xfrm>
            <a:off x="1858169" y="2186473"/>
            <a:ext cx="1143000" cy="813256"/>
          </a:xfrm>
          <a:prstGeom prst="rect">
            <a:avLst/>
          </a:prstGeom>
          <a:noFill/>
          <a:ln w="9525">
            <a:noFill/>
            <a:miter lim="800000"/>
            <a:headEnd/>
            <a:tailEnd/>
          </a:ln>
        </p:spPr>
        <p:txBody>
          <a:bodyPr lIns="0" tIns="0" rIns="0" bIns="0"/>
          <a:lstStyle/>
          <a:p>
            <a:pPr defTabSz="973138">
              <a:buFont typeface="Times" pitchFamily="18" charset="0"/>
              <a:buNone/>
              <a:tabLst>
                <a:tab pos="1374775" algn="l"/>
              </a:tabLst>
            </a:pPr>
            <a:r>
              <a:rPr lang="en-US" sz="1000" b="0" noProof="0" dirty="0">
                <a:solidFill>
                  <a:srgbClr val="FFFFFF"/>
                </a:solidFill>
                <a:latin typeface="Verdana" pitchFamily="34" charset="0"/>
              </a:rPr>
              <a:t>R0 G189 B255</a:t>
            </a:r>
          </a:p>
        </p:txBody>
      </p:sp>
      <p:sp>
        <p:nvSpPr>
          <p:cNvPr id="45" name="Rectangle 44"/>
          <p:cNvSpPr>
            <a:spLocks noChangeArrowheads="1"/>
          </p:cNvSpPr>
          <p:nvPr userDrawn="1"/>
        </p:nvSpPr>
        <p:spPr bwMode="auto">
          <a:xfrm>
            <a:off x="3211513" y="2030506"/>
            <a:ext cx="1295400" cy="682355"/>
          </a:xfrm>
          <a:prstGeom prst="rect">
            <a:avLst/>
          </a:prstGeom>
          <a:solidFill>
            <a:srgbClr val="9C9E9F"/>
          </a:solidFill>
          <a:ln w="9525" algn="ctr">
            <a:noFill/>
            <a:miter lim="800000"/>
            <a:headEnd/>
            <a:tailEnd/>
          </a:ln>
        </p:spPr>
        <p:txBody>
          <a:bodyPr anchor="ctr"/>
          <a:lstStyle/>
          <a:p>
            <a:pPr algn="ctr" defTabSz="457200" fontAlgn="auto">
              <a:spcBef>
                <a:spcPts val="0"/>
              </a:spcBef>
              <a:spcAft>
                <a:spcPts val="0"/>
              </a:spcAft>
              <a:defRPr/>
            </a:pPr>
            <a:endParaRPr lang="en-US" sz="1800" b="0" noProof="0" dirty="0">
              <a:solidFill>
                <a:schemeClr val="lt1"/>
              </a:solidFill>
              <a:latin typeface="+mn-lt"/>
              <a:ea typeface="+mn-ea"/>
              <a:cs typeface="+mn-cs"/>
            </a:endParaRPr>
          </a:p>
        </p:txBody>
      </p:sp>
      <p:sp>
        <p:nvSpPr>
          <p:cNvPr id="46" name="Rectangle 5"/>
          <p:cNvSpPr>
            <a:spLocks noChangeArrowheads="1"/>
          </p:cNvSpPr>
          <p:nvPr userDrawn="1"/>
        </p:nvSpPr>
        <p:spPr bwMode="auto">
          <a:xfrm>
            <a:off x="3287713" y="2186473"/>
            <a:ext cx="1143000" cy="813256"/>
          </a:xfrm>
          <a:prstGeom prst="rect">
            <a:avLst/>
          </a:prstGeom>
          <a:noFill/>
          <a:ln w="9525">
            <a:noFill/>
            <a:miter lim="800000"/>
            <a:headEnd/>
            <a:tailEnd/>
          </a:ln>
        </p:spPr>
        <p:txBody>
          <a:bodyPr lIns="0" tIns="0" rIns="0" bIns="0"/>
          <a:lstStyle/>
          <a:p>
            <a:pPr defTabSz="973138">
              <a:buFont typeface="Times" pitchFamily="18" charset="0"/>
              <a:buNone/>
              <a:tabLst>
                <a:tab pos="1374775" algn="l"/>
              </a:tabLst>
            </a:pPr>
            <a:r>
              <a:rPr lang="en-US" sz="1000" b="0" noProof="0" dirty="0">
                <a:solidFill>
                  <a:srgbClr val="FFFFFF"/>
                </a:solidFill>
                <a:latin typeface="Verdana" pitchFamily="34" charset="0"/>
              </a:rPr>
              <a:t>R156 G158 B159</a:t>
            </a:r>
          </a:p>
        </p:txBody>
      </p:sp>
      <p:sp>
        <p:nvSpPr>
          <p:cNvPr id="47" name="Rectangle 5"/>
          <p:cNvSpPr>
            <a:spLocks noChangeArrowheads="1"/>
          </p:cNvSpPr>
          <p:nvPr userDrawn="1"/>
        </p:nvSpPr>
        <p:spPr bwMode="auto">
          <a:xfrm>
            <a:off x="315912" y="1667061"/>
            <a:ext cx="2895601" cy="193498"/>
          </a:xfrm>
          <a:prstGeom prst="rect">
            <a:avLst/>
          </a:prstGeom>
          <a:noFill/>
          <a:ln w="9525">
            <a:noFill/>
            <a:miter lim="800000"/>
            <a:headEnd/>
            <a:tailEnd/>
          </a:ln>
        </p:spPr>
        <p:txBody>
          <a:bodyPr lIns="0" tIns="0" rIns="0" bIns="0"/>
          <a:lstStyle/>
          <a:p>
            <a:pPr defTabSz="973138">
              <a:buFont typeface="Times" pitchFamily="18" charset="0"/>
              <a:buNone/>
              <a:tabLst>
                <a:tab pos="1374775" algn="l"/>
              </a:tabLst>
            </a:pPr>
            <a:r>
              <a:rPr lang="en-US" b="0" noProof="0" dirty="0">
                <a:solidFill>
                  <a:srgbClr val="000000"/>
                </a:solidFill>
                <a:latin typeface="Verdana" pitchFamily="34" charset="0"/>
              </a:rPr>
              <a:t>Primary Color Palette</a:t>
            </a:r>
          </a:p>
        </p:txBody>
      </p:sp>
      <p:sp>
        <p:nvSpPr>
          <p:cNvPr id="48" name="Rectangle 1"/>
          <p:cNvSpPr>
            <a:spLocks noChangeArrowheads="1"/>
          </p:cNvSpPr>
          <p:nvPr userDrawn="1"/>
        </p:nvSpPr>
        <p:spPr bwMode="auto">
          <a:xfrm>
            <a:off x="315913" y="4337807"/>
            <a:ext cx="1295400" cy="593231"/>
          </a:xfrm>
          <a:prstGeom prst="rect">
            <a:avLst/>
          </a:prstGeom>
          <a:solidFill>
            <a:srgbClr val="F7902B"/>
          </a:solidFill>
          <a:ln w="9525" algn="ctr">
            <a:noFill/>
            <a:miter lim="800000"/>
            <a:headEnd/>
            <a:tailEnd/>
          </a:ln>
        </p:spPr>
        <p:txBody>
          <a:bodyPr anchor="ctr"/>
          <a:lstStyle/>
          <a:p>
            <a:pPr algn="ctr" defTabSz="457200" fontAlgn="auto">
              <a:spcBef>
                <a:spcPts val="0"/>
              </a:spcBef>
              <a:spcAft>
                <a:spcPts val="0"/>
              </a:spcAft>
              <a:defRPr/>
            </a:pPr>
            <a:endParaRPr lang="en-US" sz="1800" b="0" noProof="0" dirty="0">
              <a:solidFill>
                <a:schemeClr val="lt1"/>
              </a:solidFill>
              <a:latin typeface="+mn-lt"/>
              <a:ea typeface="+mn-ea"/>
              <a:cs typeface="+mn-cs"/>
            </a:endParaRPr>
          </a:p>
        </p:txBody>
      </p:sp>
      <p:sp>
        <p:nvSpPr>
          <p:cNvPr id="49" name="Rectangle 5"/>
          <p:cNvSpPr>
            <a:spLocks noChangeArrowheads="1"/>
          </p:cNvSpPr>
          <p:nvPr userDrawn="1"/>
        </p:nvSpPr>
        <p:spPr bwMode="auto">
          <a:xfrm>
            <a:off x="392113" y="4471493"/>
            <a:ext cx="1143000" cy="813256"/>
          </a:xfrm>
          <a:prstGeom prst="rect">
            <a:avLst/>
          </a:prstGeom>
          <a:noFill/>
          <a:ln w="9525">
            <a:noFill/>
            <a:miter lim="800000"/>
            <a:headEnd/>
            <a:tailEnd/>
          </a:ln>
        </p:spPr>
        <p:txBody>
          <a:bodyPr lIns="0" tIns="0" rIns="0" bIns="0"/>
          <a:lstStyle/>
          <a:p>
            <a:pPr defTabSz="973138">
              <a:buFont typeface="Times" pitchFamily="18" charset="0"/>
              <a:buNone/>
              <a:tabLst>
                <a:tab pos="1374775" algn="l"/>
              </a:tabLst>
            </a:pPr>
            <a:r>
              <a:rPr lang="en-US" sz="1000" b="0" noProof="0" dirty="0">
                <a:solidFill>
                  <a:srgbClr val="FFFFFF"/>
                </a:solidFill>
                <a:latin typeface="Verdana" pitchFamily="34" charset="0"/>
              </a:rPr>
              <a:t>R247 G144 B43</a:t>
            </a:r>
          </a:p>
        </p:txBody>
      </p:sp>
      <p:sp>
        <p:nvSpPr>
          <p:cNvPr id="50" name="Line 24"/>
          <p:cNvSpPr>
            <a:spLocks noChangeShapeType="1"/>
          </p:cNvSpPr>
          <p:nvPr userDrawn="1"/>
        </p:nvSpPr>
        <p:spPr bwMode="auto">
          <a:xfrm>
            <a:off x="315914" y="3984313"/>
            <a:ext cx="4191000" cy="0"/>
          </a:xfrm>
          <a:prstGeom prst="line">
            <a:avLst/>
          </a:prstGeom>
          <a:noFill/>
          <a:ln w="9525">
            <a:solidFill>
              <a:schemeClr val="bg2"/>
            </a:solidFill>
            <a:prstDash val="dash"/>
            <a:round/>
            <a:headEnd/>
            <a:tailEnd/>
          </a:ln>
        </p:spPr>
        <p:txBody>
          <a:bodyPr/>
          <a:lstStyle/>
          <a:p>
            <a:endParaRPr lang="en-US" noProof="0" dirty="0"/>
          </a:p>
        </p:txBody>
      </p:sp>
      <p:sp>
        <p:nvSpPr>
          <p:cNvPr id="51" name="Rectangle 16"/>
          <p:cNvSpPr>
            <a:spLocks noChangeArrowheads="1"/>
          </p:cNvSpPr>
          <p:nvPr userDrawn="1"/>
        </p:nvSpPr>
        <p:spPr bwMode="auto">
          <a:xfrm>
            <a:off x="1781969" y="4337807"/>
            <a:ext cx="1295400" cy="593231"/>
          </a:xfrm>
          <a:prstGeom prst="rect">
            <a:avLst/>
          </a:prstGeom>
          <a:solidFill>
            <a:srgbClr val="0069AA"/>
          </a:solidFill>
          <a:ln w="9525" algn="ctr">
            <a:noFill/>
            <a:miter lim="800000"/>
            <a:headEnd/>
            <a:tailEnd/>
          </a:ln>
        </p:spPr>
        <p:txBody>
          <a:bodyPr anchor="ctr"/>
          <a:lstStyle/>
          <a:p>
            <a:pPr algn="ctr" defTabSz="457200" fontAlgn="auto">
              <a:spcBef>
                <a:spcPts val="0"/>
              </a:spcBef>
              <a:spcAft>
                <a:spcPts val="0"/>
              </a:spcAft>
              <a:defRPr/>
            </a:pPr>
            <a:endParaRPr lang="en-US" sz="1800" b="0" noProof="0" dirty="0">
              <a:solidFill>
                <a:schemeClr val="lt1"/>
              </a:solidFill>
              <a:latin typeface="+mn-lt"/>
              <a:ea typeface="+mn-ea"/>
              <a:cs typeface="+mn-cs"/>
            </a:endParaRPr>
          </a:p>
        </p:txBody>
      </p:sp>
      <p:sp>
        <p:nvSpPr>
          <p:cNvPr id="52" name="Rectangle 5"/>
          <p:cNvSpPr>
            <a:spLocks noChangeArrowheads="1"/>
          </p:cNvSpPr>
          <p:nvPr userDrawn="1"/>
        </p:nvSpPr>
        <p:spPr bwMode="auto">
          <a:xfrm>
            <a:off x="1858169" y="4471493"/>
            <a:ext cx="1143000" cy="813256"/>
          </a:xfrm>
          <a:prstGeom prst="rect">
            <a:avLst/>
          </a:prstGeom>
          <a:noFill/>
          <a:ln w="9525">
            <a:noFill/>
            <a:miter lim="800000"/>
            <a:headEnd/>
            <a:tailEnd/>
          </a:ln>
        </p:spPr>
        <p:txBody>
          <a:bodyPr lIns="0" tIns="0" rIns="0" bIns="0"/>
          <a:lstStyle/>
          <a:p>
            <a:pPr defTabSz="973138">
              <a:buFont typeface="Times" pitchFamily="18" charset="0"/>
              <a:buNone/>
              <a:tabLst>
                <a:tab pos="1374775" algn="l"/>
              </a:tabLst>
            </a:pPr>
            <a:r>
              <a:rPr lang="en-US" sz="1000" b="0" noProof="0" dirty="0">
                <a:solidFill>
                  <a:srgbClr val="FFFFFF"/>
                </a:solidFill>
                <a:latin typeface="Verdana" pitchFamily="34" charset="0"/>
              </a:rPr>
              <a:t>R10 G105 B170</a:t>
            </a:r>
          </a:p>
        </p:txBody>
      </p:sp>
      <p:sp>
        <p:nvSpPr>
          <p:cNvPr id="53" name="Rectangle 16"/>
          <p:cNvSpPr>
            <a:spLocks noChangeArrowheads="1"/>
          </p:cNvSpPr>
          <p:nvPr userDrawn="1"/>
        </p:nvSpPr>
        <p:spPr bwMode="auto">
          <a:xfrm>
            <a:off x="1781969" y="2743497"/>
            <a:ext cx="1295400" cy="259016"/>
          </a:xfrm>
          <a:prstGeom prst="rect">
            <a:avLst/>
          </a:prstGeom>
          <a:solidFill>
            <a:srgbClr val="00BDFF">
              <a:alpha val="89999"/>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dirty="0">
              <a:solidFill>
                <a:schemeClr val="lt1"/>
              </a:solidFill>
              <a:latin typeface="+mn-lt"/>
              <a:ea typeface="+mn-ea"/>
              <a:cs typeface="+mn-cs"/>
            </a:endParaRPr>
          </a:p>
        </p:txBody>
      </p:sp>
      <p:sp>
        <p:nvSpPr>
          <p:cNvPr id="54" name="Rectangle 53"/>
          <p:cNvSpPr>
            <a:spLocks noChangeArrowheads="1"/>
          </p:cNvSpPr>
          <p:nvPr userDrawn="1"/>
        </p:nvSpPr>
        <p:spPr bwMode="auto">
          <a:xfrm>
            <a:off x="3211513" y="2743497"/>
            <a:ext cx="1295400" cy="259016"/>
          </a:xfrm>
          <a:prstGeom prst="rect">
            <a:avLst/>
          </a:prstGeom>
          <a:solidFill>
            <a:srgbClr val="9C9E9F">
              <a:alpha val="89999"/>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dirty="0">
              <a:solidFill>
                <a:schemeClr val="lt1"/>
              </a:solidFill>
              <a:latin typeface="+mn-lt"/>
              <a:ea typeface="+mn-ea"/>
              <a:cs typeface="+mn-cs"/>
            </a:endParaRPr>
          </a:p>
        </p:txBody>
      </p:sp>
      <p:sp>
        <p:nvSpPr>
          <p:cNvPr id="55" name="Rectangle 16"/>
          <p:cNvSpPr>
            <a:spLocks noChangeArrowheads="1"/>
          </p:cNvSpPr>
          <p:nvPr userDrawn="1"/>
        </p:nvSpPr>
        <p:spPr bwMode="auto">
          <a:xfrm>
            <a:off x="1781969" y="3033150"/>
            <a:ext cx="1295400" cy="259016"/>
          </a:xfrm>
          <a:prstGeom prst="rect">
            <a:avLst/>
          </a:prstGeom>
          <a:solidFill>
            <a:srgbClr val="00BDFF">
              <a:alpha val="80000"/>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dirty="0">
              <a:solidFill>
                <a:schemeClr val="lt1"/>
              </a:solidFill>
              <a:latin typeface="+mn-lt"/>
              <a:ea typeface="+mn-ea"/>
              <a:cs typeface="+mn-cs"/>
            </a:endParaRPr>
          </a:p>
        </p:txBody>
      </p:sp>
      <p:sp>
        <p:nvSpPr>
          <p:cNvPr id="56" name="Rectangle 18"/>
          <p:cNvSpPr>
            <a:spLocks noChangeArrowheads="1"/>
          </p:cNvSpPr>
          <p:nvPr userDrawn="1"/>
        </p:nvSpPr>
        <p:spPr bwMode="auto">
          <a:xfrm>
            <a:off x="3211513" y="3033150"/>
            <a:ext cx="1295400" cy="259016"/>
          </a:xfrm>
          <a:prstGeom prst="rect">
            <a:avLst/>
          </a:prstGeom>
          <a:solidFill>
            <a:srgbClr val="9C9E9F">
              <a:alpha val="80000"/>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dirty="0">
              <a:solidFill>
                <a:schemeClr val="lt1"/>
              </a:solidFill>
              <a:latin typeface="+mn-lt"/>
              <a:ea typeface="+mn-ea"/>
              <a:cs typeface="+mn-cs"/>
            </a:endParaRPr>
          </a:p>
        </p:txBody>
      </p:sp>
      <p:sp>
        <p:nvSpPr>
          <p:cNvPr id="57" name="Rectangle 16"/>
          <p:cNvSpPr>
            <a:spLocks noChangeArrowheads="1"/>
          </p:cNvSpPr>
          <p:nvPr userDrawn="1"/>
        </p:nvSpPr>
        <p:spPr bwMode="auto">
          <a:xfrm>
            <a:off x="1781969" y="3322803"/>
            <a:ext cx="1295400" cy="259016"/>
          </a:xfrm>
          <a:prstGeom prst="rect">
            <a:avLst/>
          </a:prstGeom>
          <a:solidFill>
            <a:srgbClr val="00BDFF">
              <a:alpha val="60001"/>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dirty="0">
              <a:solidFill>
                <a:schemeClr val="lt1"/>
              </a:solidFill>
              <a:latin typeface="+mn-lt"/>
              <a:ea typeface="+mn-ea"/>
              <a:cs typeface="+mn-cs"/>
            </a:endParaRPr>
          </a:p>
        </p:txBody>
      </p:sp>
      <p:sp>
        <p:nvSpPr>
          <p:cNvPr id="58" name="Rectangle 18"/>
          <p:cNvSpPr>
            <a:spLocks noChangeArrowheads="1"/>
          </p:cNvSpPr>
          <p:nvPr userDrawn="1"/>
        </p:nvSpPr>
        <p:spPr bwMode="auto">
          <a:xfrm>
            <a:off x="3211513" y="3322803"/>
            <a:ext cx="1295400" cy="259016"/>
          </a:xfrm>
          <a:prstGeom prst="rect">
            <a:avLst/>
          </a:prstGeom>
          <a:solidFill>
            <a:srgbClr val="9C9E9F">
              <a:alpha val="60001"/>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dirty="0">
              <a:solidFill>
                <a:schemeClr val="lt1"/>
              </a:solidFill>
              <a:latin typeface="+mn-lt"/>
              <a:ea typeface="+mn-ea"/>
              <a:cs typeface="+mn-cs"/>
            </a:endParaRPr>
          </a:p>
        </p:txBody>
      </p:sp>
      <p:sp>
        <p:nvSpPr>
          <p:cNvPr id="59" name="Rectangle 16"/>
          <p:cNvSpPr>
            <a:spLocks noChangeArrowheads="1"/>
          </p:cNvSpPr>
          <p:nvPr userDrawn="1"/>
        </p:nvSpPr>
        <p:spPr bwMode="auto">
          <a:xfrm>
            <a:off x="1781969" y="3612456"/>
            <a:ext cx="1295400" cy="259016"/>
          </a:xfrm>
          <a:prstGeom prst="rect">
            <a:avLst/>
          </a:prstGeom>
          <a:solidFill>
            <a:srgbClr val="00BDFF">
              <a:alpha val="39999"/>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dirty="0">
              <a:solidFill>
                <a:schemeClr val="lt1"/>
              </a:solidFill>
              <a:latin typeface="+mn-lt"/>
              <a:ea typeface="+mn-ea"/>
              <a:cs typeface="+mn-cs"/>
            </a:endParaRPr>
          </a:p>
        </p:txBody>
      </p:sp>
      <p:sp>
        <p:nvSpPr>
          <p:cNvPr id="60" name="Rectangle 18"/>
          <p:cNvSpPr>
            <a:spLocks noChangeArrowheads="1"/>
          </p:cNvSpPr>
          <p:nvPr userDrawn="1"/>
        </p:nvSpPr>
        <p:spPr bwMode="auto">
          <a:xfrm>
            <a:off x="3211513" y="3612456"/>
            <a:ext cx="1295400" cy="259016"/>
          </a:xfrm>
          <a:prstGeom prst="rect">
            <a:avLst/>
          </a:prstGeom>
          <a:solidFill>
            <a:srgbClr val="9C9E9F">
              <a:alpha val="39999"/>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dirty="0">
              <a:solidFill>
                <a:schemeClr val="lt1"/>
              </a:solidFill>
              <a:latin typeface="+mn-lt"/>
              <a:ea typeface="+mn-ea"/>
              <a:cs typeface="+mn-cs"/>
            </a:endParaRPr>
          </a:p>
        </p:txBody>
      </p:sp>
      <p:sp>
        <p:nvSpPr>
          <p:cNvPr id="61" name="Rectangle 1"/>
          <p:cNvSpPr>
            <a:spLocks noChangeArrowheads="1"/>
          </p:cNvSpPr>
          <p:nvPr userDrawn="1"/>
        </p:nvSpPr>
        <p:spPr bwMode="auto">
          <a:xfrm>
            <a:off x="315913" y="4972815"/>
            <a:ext cx="1295400" cy="236735"/>
          </a:xfrm>
          <a:prstGeom prst="rect">
            <a:avLst/>
          </a:prstGeom>
          <a:solidFill>
            <a:srgbClr val="F7902B">
              <a:alpha val="89999"/>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dirty="0">
              <a:solidFill>
                <a:schemeClr val="lt1"/>
              </a:solidFill>
              <a:latin typeface="+mn-lt"/>
              <a:ea typeface="+mn-ea"/>
              <a:cs typeface="+mn-cs"/>
            </a:endParaRPr>
          </a:p>
        </p:txBody>
      </p:sp>
      <p:sp>
        <p:nvSpPr>
          <p:cNvPr id="62" name="Rectangle 16"/>
          <p:cNvSpPr>
            <a:spLocks noChangeArrowheads="1"/>
          </p:cNvSpPr>
          <p:nvPr userDrawn="1"/>
        </p:nvSpPr>
        <p:spPr bwMode="auto">
          <a:xfrm>
            <a:off x="1781969" y="4972815"/>
            <a:ext cx="1295400" cy="236735"/>
          </a:xfrm>
          <a:prstGeom prst="rect">
            <a:avLst/>
          </a:prstGeom>
          <a:solidFill>
            <a:srgbClr val="0069AA">
              <a:alpha val="89999"/>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dirty="0">
              <a:solidFill>
                <a:schemeClr val="lt1"/>
              </a:solidFill>
              <a:latin typeface="+mn-lt"/>
              <a:ea typeface="+mn-ea"/>
              <a:cs typeface="+mn-cs"/>
            </a:endParaRPr>
          </a:p>
        </p:txBody>
      </p:sp>
      <p:sp>
        <p:nvSpPr>
          <p:cNvPr id="63" name="Rectangle 1"/>
          <p:cNvSpPr>
            <a:spLocks noChangeArrowheads="1"/>
          </p:cNvSpPr>
          <p:nvPr userDrawn="1"/>
        </p:nvSpPr>
        <p:spPr bwMode="auto">
          <a:xfrm>
            <a:off x="315913" y="5262468"/>
            <a:ext cx="1295400" cy="236735"/>
          </a:xfrm>
          <a:prstGeom prst="rect">
            <a:avLst/>
          </a:prstGeom>
          <a:solidFill>
            <a:srgbClr val="F7902B">
              <a:alpha val="80000"/>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dirty="0">
              <a:solidFill>
                <a:schemeClr val="lt1"/>
              </a:solidFill>
              <a:latin typeface="+mn-lt"/>
              <a:ea typeface="+mn-ea"/>
              <a:cs typeface="+mn-cs"/>
            </a:endParaRPr>
          </a:p>
        </p:txBody>
      </p:sp>
      <p:sp>
        <p:nvSpPr>
          <p:cNvPr id="64" name="Rectangle 16"/>
          <p:cNvSpPr>
            <a:spLocks noChangeArrowheads="1"/>
          </p:cNvSpPr>
          <p:nvPr userDrawn="1"/>
        </p:nvSpPr>
        <p:spPr bwMode="auto">
          <a:xfrm>
            <a:off x="1781969" y="5262468"/>
            <a:ext cx="1295400" cy="236735"/>
          </a:xfrm>
          <a:prstGeom prst="rect">
            <a:avLst/>
          </a:prstGeom>
          <a:solidFill>
            <a:srgbClr val="0069AA">
              <a:alpha val="80000"/>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dirty="0">
              <a:solidFill>
                <a:schemeClr val="lt1"/>
              </a:solidFill>
              <a:latin typeface="+mn-lt"/>
              <a:ea typeface="+mn-ea"/>
              <a:cs typeface="+mn-cs"/>
            </a:endParaRPr>
          </a:p>
        </p:txBody>
      </p:sp>
      <p:sp>
        <p:nvSpPr>
          <p:cNvPr id="65" name="Rectangle 1"/>
          <p:cNvSpPr>
            <a:spLocks noChangeArrowheads="1"/>
          </p:cNvSpPr>
          <p:nvPr userDrawn="1"/>
        </p:nvSpPr>
        <p:spPr bwMode="auto">
          <a:xfrm>
            <a:off x="315913" y="5552120"/>
            <a:ext cx="1295400" cy="236735"/>
          </a:xfrm>
          <a:prstGeom prst="rect">
            <a:avLst/>
          </a:prstGeom>
          <a:solidFill>
            <a:srgbClr val="F7902B">
              <a:alpha val="60001"/>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dirty="0">
              <a:solidFill>
                <a:schemeClr val="lt1"/>
              </a:solidFill>
              <a:latin typeface="+mn-lt"/>
              <a:ea typeface="+mn-ea"/>
              <a:cs typeface="+mn-cs"/>
            </a:endParaRPr>
          </a:p>
        </p:txBody>
      </p:sp>
      <p:sp>
        <p:nvSpPr>
          <p:cNvPr id="66" name="Rectangle 16"/>
          <p:cNvSpPr>
            <a:spLocks noChangeArrowheads="1"/>
          </p:cNvSpPr>
          <p:nvPr userDrawn="1"/>
        </p:nvSpPr>
        <p:spPr bwMode="auto">
          <a:xfrm>
            <a:off x="1781969" y="5552120"/>
            <a:ext cx="1295400" cy="236735"/>
          </a:xfrm>
          <a:prstGeom prst="rect">
            <a:avLst/>
          </a:prstGeom>
          <a:solidFill>
            <a:srgbClr val="0069AA">
              <a:alpha val="60001"/>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dirty="0">
              <a:solidFill>
                <a:schemeClr val="lt1"/>
              </a:solidFill>
              <a:latin typeface="+mn-lt"/>
              <a:ea typeface="+mn-ea"/>
              <a:cs typeface="+mn-cs"/>
            </a:endParaRPr>
          </a:p>
        </p:txBody>
      </p:sp>
      <p:sp>
        <p:nvSpPr>
          <p:cNvPr id="67" name="Rectangle 1"/>
          <p:cNvSpPr>
            <a:spLocks noChangeArrowheads="1"/>
          </p:cNvSpPr>
          <p:nvPr userDrawn="1"/>
        </p:nvSpPr>
        <p:spPr bwMode="auto">
          <a:xfrm>
            <a:off x="315913" y="5841773"/>
            <a:ext cx="1295400" cy="236735"/>
          </a:xfrm>
          <a:prstGeom prst="rect">
            <a:avLst/>
          </a:prstGeom>
          <a:solidFill>
            <a:srgbClr val="F7902B">
              <a:alpha val="39999"/>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dirty="0">
              <a:solidFill>
                <a:schemeClr val="lt1"/>
              </a:solidFill>
              <a:latin typeface="+mn-lt"/>
              <a:ea typeface="+mn-ea"/>
              <a:cs typeface="+mn-cs"/>
            </a:endParaRPr>
          </a:p>
        </p:txBody>
      </p:sp>
      <p:sp>
        <p:nvSpPr>
          <p:cNvPr id="68" name="Rectangle 16"/>
          <p:cNvSpPr>
            <a:spLocks noChangeArrowheads="1"/>
          </p:cNvSpPr>
          <p:nvPr userDrawn="1"/>
        </p:nvSpPr>
        <p:spPr bwMode="auto">
          <a:xfrm>
            <a:off x="1781969" y="5841773"/>
            <a:ext cx="1295400" cy="236735"/>
          </a:xfrm>
          <a:prstGeom prst="rect">
            <a:avLst/>
          </a:prstGeom>
          <a:solidFill>
            <a:srgbClr val="0069AA">
              <a:alpha val="39999"/>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dirty="0">
              <a:solidFill>
                <a:schemeClr val="lt1"/>
              </a:solidFill>
              <a:latin typeface="+mn-lt"/>
              <a:ea typeface="+mn-ea"/>
              <a:cs typeface="+mn-cs"/>
            </a:endParaRPr>
          </a:p>
        </p:txBody>
      </p:sp>
      <p:sp>
        <p:nvSpPr>
          <p:cNvPr id="69" name="Rectangle 16"/>
          <p:cNvSpPr>
            <a:spLocks noChangeArrowheads="1"/>
          </p:cNvSpPr>
          <p:nvPr userDrawn="1"/>
        </p:nvSpPr>
        <p:spPr bwMode="auto">
          <a:xfrm>
            <a:off x="3211513" y="4348947"/>
            <a:ext cx="1295400" cy="593231"/>
          </a:xfrm>
          <a:prstGeom prst="rect">
            <a:avLst/>
          </a:prstGeom>
          <a:solidFill>
            <a:srgbClr val="78A30D"/>
          </a:solidFill>
          <a:ln w="9525" algn="ctr">
            <a:noFill/>
            <a:miter lim="800000"/>
            <a:headEnd/>
            <a:tailEnd/>
          </a:ln>
        </p:spPr>
        <p:txBody>
          <a:bodyPr anchor="ctr"/>
          <a:lstStyle/>
          <a:p>
            <a:pPr algn="ctr" defTabSz="457200" fontAlgn="auto">
              <a:spcBef>
                <a:spcPts val="0"/>
              </a:spcBef>
              <a:spcAft>
                <a:spcPts val="0"/>
              </a:spcAft>
              <a:defRPr/>
            </a:pPr>
            <a:endParaRPr lang="en-US" sz="1800" b="0" noProof="0" dirty="0">
              <a:solidFill>
                <a:schemeClr val="lt1"/>
              </a:solidFill>
              <a:latin typeface="+mn-lt"/>
              <a:ea typeface="+mn-ea"/>
              <a:cs typeface="+mn-cs"/>
            </a:endParaRPr>
          </a:p>
        </p:txBody>
      </p:sp>
      <p:sp>
        <p:nvSpPr>
          <p:cNvPr id="70" name="Rectangle 16"/>
          <p:cNvSpPr>
            <a:spLocks noChangeArrowheads="1"/>
          </p:cNvSpPr>
          <p:nvPr userDrawn="1"/>
        </p:nvSpPr>
        <p:spPr bwMode="auto">
          <a:xfrm>
            <a:off x="3211513" y="4983955"/>
            <a:ext cx="1295400" cy="236735"/>
          </a:xfrm>
          <a:prstGeom prst="rect">
            <a:avLst/>
          </a:prstGeom>
          <a:solidFill>
            <a:srgbClr val="78A30D">
              <a:alpha val="89803"/>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dirty="0">
              <a:solidFill>
                <a:schemeClr val="lt1"/>
              </a:solidFill>
              <a:latin typeface="+mn-lt"/>
              <a:ea typeface="+mn-ea"/>
              <a:cs typeface="+mn-cs"/>
            </a:endParaRPr>
          </a:p>
        </p:txBody>
      </p:sp>
      <p:sp>
        <p:nvSpPr>
          <p:cNvPr id="71" name="Rectangle 16"/>
          <p:cNvSpPr>
            <a:spLocks noChangeArrowheads="1"/>
          </p:cNvSpPr>
          <p:nvPr userDrawn="1"/>
        </p:nvSpPr>
        <p:spPr bwMode="auto">
          <a:xfrm>
            <a:off x="3211513" y="5273608"/>
            <a:ext cx="1295400" cy="236735"/>
          </a:xfrm>
          <a:prstGeom prst="rect">
            <a:avLst/>
          </a:prstGeom>
          <a:solidFill>
            <a:srgbClr val="78A30D">
              <a:alpha val="79999"/>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dirty="0">
              <a:solidFill>
                <a:schemeClr val="lt1"/>
              </a:solidFill>
              <a:latin typeface="+mn-lt"/>
              <a:ea typeface="+mn-ea"/>
              <a:cs typeface="+mn-cs"/>
            </a:endParaRPr>
          </a:p>
        </p:txBody>
      </p:sp>
      <p:sp>
        <p:nvSpPr>
          <p:cNvPr id="72" name="Rectangle 16"/>
          <p:cNvSpPr>
            <a:spLocks noChangeArrowheads="1"/>
          </p:cNvSpPr>
          <p:nvPr userDrawn="1"/>
        </p:nvSpPr>
        <p:spPr bwMode="auto">
          <a:xfrm>
            <a:off x="3211513" y="5563261"/>
            <a:ext cx="1295400" cy="236735"/>
          </a:xfrm>
          <a:prstGeom prst="rect">
            <a:avLst/>
          </a:prstGeom>
          <a:solidFill>
            <a:srgbClr val="78A30D">
              <a:alpha val="59999"/>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dirty="0">
              <a:solidFill>
                <a:schemeClr val="lt1"/>
              </a:solidFill>
              <a:latin typeface="+mn-lt"/>
              <a:ea typeface="+mn-ea"/>
              <a:cs typeface="+mn-cs"/>
            </a:endParaRPr>
          </a:p>
        </p:txBody>
      </p:sp>
      <p:sp>
        <p:nvSpPr>
          <p:cNvPr id="73" name="Rectangle 16"/>
          <p:cNvSpPr>
            <a:spLocks noChangeArrowheads="1"/>
          </p:cNvSpPr>
          <p:nvPr userDrawn="1"/>
        </p:nvSpPr>
        <p:spPr bwMode="auto">
          <a:xfrm>
            <a:off x="3211513" y="5852914"/>
            <a:ext cx="1295400" cy="236735"/>
          </a:xfrm>
          <a:prstGeom prst="rect">
            <a:avLst/>
          </a:prstGeom>
          <a:solidFill>
            <a:srgbClr val="78A30D">
              <a:alpha val="39999"/>
            </a:srgbClr>
          </a:solidFill>
          <a:ln w="9525" algn="ctr">
            <a:noFill/>
            <a:miter lim="800000"/>
            <a:headEnd/>
            <a:tailEnd/>
          </a:ln>
        </p:spPr>
        <p:txBody>
          <a:bodyPr anchor="ctr"/>
          <a:lstStyle/>
          <a:p>
            <a:pPr algn="ctr" defTabSz="457200" fontAlgn="auto">
              <a:spcBef>
                <a:spcPts val="0"/>
              </a:spcBef>
              <a:spcAft>
                <a:spcPts val="0"/>
              </a:spcAft>
              <a:defRPr/>
            </a:pPr>
            <a:endParaRPr lang="en-US" sz="1800" b="0" noProof="0" dirty="0">
              <a:solidFill>
                <a:schemeClr val="lt1"/>
              </a:solidFill>
              <a:latin typeface="+mn-lt"/>
              <a:ea typeface="+mn-ea"/>
              <a:cs typeface="+mn-cs"/>
            </a:endParaRPr>
          </a:p>
        </p:txBody>
      </p:sp>
      <p:sp>
        <p:nvSpPr>
          <p:cNvPr id="74" name="Rectangle 5"/>
          <p:cNvSpPr>
            <a:spLocks noChangeArrowheads="1"/>
          </p:cNvSpPr>
          <p:nvPr userDrawn="1"/>
        </p:nvSpPr>
        <p:spPr bwMode="auto">
          <a:xfrm>
            <a:off x="3287713" y="4471493"/>
            <a:ext cx="1143000" cy="311934"/>
          </a:xfrm>
          <a:prstGeom prst="rect">
            <a:avLst/>
          </a:prstGeom>
          <a:noFill/>
          <a:ln w="9525">
            <a:noFill/>
            <a:miter lim="800000"/>
            <a:headEnd/>
            <a:tailEnd/>
          </a:ln>
        </p:spPr>
        <p:txBody>
          <a:bodyPr lIns="0" tIns="0" rIns="0" bIns="0"/>
          <a:lstStyle/>
          <a:p>
            <a:pPr defTabSz="973138">
              <a:buFont typeface="Times" pitchFamily="18" charset="0"/>
              <a:buNone/>
              <a:tabLst>
                <a:tab pos="1374775" algn="l"/>
              </a:tabLst>
            </a:pPr>
            <a:r>
              <a:rPr lang="en-US" sz="1000" b="0" noProof="0" dirty="0">
                <a:solidFill>
                  <a:srgbClr val="FFFFFF"/>
                </a:solidFill>
                <a:latin typeface="Verdana" pitchFamily="34" charset="0"/>
              </a:rPr>
              <a:t>R120 G163 B13</a:t>
            </a:r>
          </a:p>
        </p:txBody>
      </p:sp>
      <p:sp>
        <p:nvSpPr>
          <p:cNvPr id="76" name="Rectangle 3"/>
          <p:cNvSpPr txBox="1">
            <a:spLocks noChangeArrowheads="1"/>
          </p:cNvSpPr>
          <p:nvPr/>
        </p:nvSpPr>
        <p:spPr bwMode="auto">
          <a:xfrm>
            <a:off x="5879073" y="1738383"/>
            <a:ext cx="271882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marL="0" indent="0" algn="l" defTabSz="973138" rtl="0" eaLnBrk="0" fontAlgn="base" hangingPunct="0">
              <a:spcBef>
                <a:spcPts val="1200"/>
              </a:spcBef>
              <a:spcAft>
                <a:spcPct val="0"/>
              </a:spcAft>
              <a:buClr>
                <a:srgbClr val="F8901F"/>
              </a:buClr>
              <a:buNone/>
              <a:tabLst>
                <a:tab pos="1374775" algn="l"/>
              </a:tabLst>
              <a:defRPr sz="1400" b="1">
                <a:solidFill>
                  <a:schemeClr val="accent2"/>
                </a:solidFill>
                <a:latin typeface="Arial" charset="0"/>
                <a:ea typeface="+mn-ea"/>
                <a:cs typeface="+mn-cs"/>
              </a:defRPr>
            </a:lvl1pPr>
            <a:lvl2pPr marL="171450" indent="-171450" algn="l" defTabSz="973138" rtl="0" eaLnBrk="0" fontAlgn="base" hangingPunct="0">
              <a:spcBef>
                <a:spcPts val="600"/>
              </a:spcBef>
              <a:spcAft>
                <a:spcPct val="0"/>
              </a:spcAft>
              <a:buClr>
                <a:schemeClr val="accent4"/>
              </a:buClr>
              <a:buFont typeface="Times" pitchFamily="18" charset="0"/>
              <a:buChar char="•"/>
              <a:tabLst>
                <a:tab pos="1374775" algn="l"/>
              </a:tabLst>
              <a:defRPr sz="1400">
                <a:solidFill>
                  <a:schemeClr val="tx1"/>
                </a:solidFill>
                <a:latin typeface="Arial" charset="0"/>
                <a:ea typeface="+mn-ea"/>
                <a:cs typeface="+mn-cs"/>
              </a:defRPr>
            </a:lvl2pPr>
            <a:lvl3pPr marL="511175" indent="-168275" algn="l" defTabSz="973138" rtl="0" eaLnBrk="0" fontAlgn="base" hangingPunct="0">
              <a:spcBef>
                <a:spcPts val="300"/>
              </a:spcBef>
              <a:spcAft>
                <a:spcPct val="0"/>
              </a:spcAft>
              <a:buClr>
                <a:schemeClr val="tx1"/>
              </a:buClr>
              <a:buFont typeface="Times" pitchFamily="18" charset="0"/>
              <a:buChar char="•"/>
              <a:tabLst>
                <a:tab pos="1374775" algn="l"/>
              </a:tabLst>
              <a:defRPr sz="1200">
                <a:solidFill>
                  <a:schemeClr val="tx1"/>
                </a:solidFill>
                <a:latin typeface="Arial" charset="0"/>
                <a:ea typeface="+mn-ea"/>
                <a:cs typeface="+mn-cs"/>
              </a:defRPr>
            </a:lvl3pPr>
            <a:lvl4pPr marL="857250" indent="-171450" algn="l" defTabSz="973138" rtl="0" eaLnBrk="0" fontAlgn="base" hangingPunct="0">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98563" indent="-173038" algn="l" defTabSz="973138" rtl="0" eaLnBrk="0" fontAlgn="base" hangingPunct="0">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fontAlgn="base">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fontAlgn="base">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fontAlgn="base">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fontAlgn="base">
              <a:spcBef>
                <a:spcPct val="0"/>
              </a:spcBef>
              <a:spcAft>
                <a:spcPct val="0"/>
              </a:spcAft>
              <a:buClr>
                <a:schemeClr val="hlink"/>
              </a:buClr>
              <a:buChar char="&gt;"/>
              <a:tabLst>
                <a:tab pos="1374775" algn="l"/>
              </a:tabLst>
              <a:defRPr sz="1400">
                <a:solidFill>
                  <a:schemeClr val="tx1"/>
                </a:solidFill>
                <a:latin typeface="+mn-lt"/>
                <a:ea typeface="+mn-ea"/>
              </a:defRPr>
            </a:lvl9pPr>
          </a:lstStyle>
          <a:p>
            <a:pPr eaLnBrk="1" hangingPunct="1">
              <a:spcBef>
                <a:spcPts val="0"/>
              </a:spcBef>
              <a:buFont typeface="Times" charset="0"/>
              <a:buNone/>
            </a:pPr>
            <a:r>
              <a:rPr lang="en-US" sz="1200" b="1" noProof="0" dirty="0" smtClean="0">
                <a:solidFill>
                  <a:schemeClr val="tx1"/>
                </a:solidFill>
              </a:rPr>
              <a:t>Background</a:t>
            </a:r>
            <a:r>
              <a:rPr lang="en-US" sz="1200" b="0" noProof="0" dirty="0" smtClean="0">
                <a:solidFill>
                  <a:schemeClr val="tx1"/>
                </a:solidFill>
              </a:rPr>
              <a:t> </a:t>
            </a:r>
            <a:br>
              <a:rPr lang="en-US" sz="1200" b="0" noProof="0" dirty="0" smtClean="0">
                <a:solidFill>
                  <a:schemeClr val="tx1"/>
                </a:solidFill>
              </a:rPr>
            </a:br>
            <a:r>
              <a:rPr lang="en-US" sz="1200" b="0" noProof="0" dirty="0" smtClean="0">
                <a:solidFill>
                  <a:schemeClr val="tx1"/>
                </a:solidFill>
              </a:rPr>
              <a:t>(R:255, G:255; B:255)</a:t>
            </a:r>
          </a:p>
        </p:txBody>
      </p:sp>
      <p:sp>
        <p:nvSpPr>
          <p:cNvPr id="77" name="Rectangle 4"/>
          <p:cNvSpPr>
            <a:spLocks noChangeArrowheads="1"/>
          </p:cNvSpPr>
          <p:nvPr/>
        </p:nvSpPr>
        <p:spPr bwMode="auto">
          <a:xfrm>
            <a:off x="5269473" y="1694449"/>
            <a:ext cx="457200" cy="457200"/>
          </a:xfrm>
          <a:prstGeom prst="rect">
            <a:avLst/>
          </a:prstGeom>
          <a:solidFill>
            <a:schemeClr val="bg1"/>
          </a:solidFill>
          <a:ln w="6350">
            <a:solidFill>
              <a:schemeClr val="tx1"/>
            </a:solidFill>
            <a:miter lim="800000"/>
            <a:headEnd/>
            <a:tailEnd/>
          </a:ln>
        </p:spPr>
        <p:txBody>
          <a:bodyPr wrap="none" anchor="ctr"/>
          <a:lstStyle/>
          <a:p>
            <a:pPr algn="l">
              <a:buClr>
                <a:schemeClr val="accent2"/>
              </a:buClr>
              <a:buFontTx/>
              <a:buNone/>
            </a:pPr>
            <a:endParaRPr lang="en-US" b="0" noProof="0" dirty="0"/>
          </a:p>
        </p:txBody>
      </p:sp>
      <p:sp>
        <p:nvSpPr>
          <p:cNvPr id="78" name="Rectangle 5"/>
          <p:cNvSpPr>
            <a:spLocks noChangeArrowheads="1"/>
          </p:cNvSpPr>
          <p:nvPr userDrawn="1"/>
        </p:nvSpPr>
        <p:spPr bwMode="auto">
          <a:xfrm>
            <a:off x="315912" y="4089268"/>
            <a:ext cx="3704759" cy="267113"/>
          </a:xfrm>
          <a:prstGeom prst="rect">
            <a:avLst/>
          </a:prstGeom>
          <a:noFill/>
          <a:ln w="9525">
            <a:noFill/>
            <a:miter lim="800000"/>
            <a:headEnd/>
            <a:tailEnd/>
          </a:ln>
        </p:spPr>
        <p:txBody>
          <a:bodyPr lIns="0" tIns="0" rIns="0" bIns="0"/>
          <a:lstStyle/>
          <a:p>
            <a:pPr defTabSz="973138">
              <a:buFont typeface="Times" pitchFamily="18" charset="0"/>
              <a:buNone/>
              <a:tabLst>
                <a:tab pos="1374775" algn="l"/>
              </a:tabLst>
            </a:pPr>
            <a:r>
              <a:rPr lang="en-US" b="0" noProof="0" dirty="0">
                <a:solidFill>
                  <a:srgbClr val="000000"/>
                </a:solidFill>
                <a:latin typeface="Verdana" pitchFamily="34" charset="0"/>
              </a:rPr>
              <a:t>Complementary Color Palette</a:t>
            </a:r>
          </a:p>
        </p:txBody>
      </p:sp>
      <p:sp>
        <p:nvSpPr>
          <p:cNvPr id="80" name="Rectangle 8"/>
          <p:cNvSpPr>
            <a:spLocks noChangeArrowheads="1"/>
          </p:cNvSpPr>
          <p:nvPr/>
        </p:nvSpPr>
        <p:spPr bwMode="auto">
          <a:xfrm>
            <a:off x="5269473" y="2186699"/>
            <a:ext cx="457200" cy="457200"/>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algn="l">
              <a:buClr>
                <a:schemeClr val="accent2"/>
              </a:buClr>
              <a:buFontTx/>
              <a:buNone/>
            </a:pPr>
            <a:endParaRPr lang="en-US" b="0" noProof="0" dirty="0"/>
          </a:p>
        </p:txBody>
      </p:sp>
      <p:sp>
        <p:nvSpPr>
          <p:cNvPr id="81" name="Rectangle 3"/>
          <p:cNvSpPr txBox="1">
            <a:spLocks noChangeArrowheads="1"/>
          </p:cNvSpPr>
          <p:nvPr/>
        </p:nvSpPr>
        <p:spPr bwMode="auto">
          <a:xfrm>
            <a:off x="5879073" y="2230633"/>
            <a:ext cx="271882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defPPr>
              <a:defRPr lang="en-US"/>
            </a:defPPr>
            <a:lvl1pPr marL="0" indent="0" defTabSz="973138" eaLnBrk="1" hangingPunct="1">
              <a:spcBef>
                <a:spcPts val="0"/>
              </a:spcBef>
              <a:buClr>
                <a:srgbClr val="F8901F"/>
              </a:buClr>
              <a:buFont typeface="Times" charset="0"/>
              <a:buNone/>
              <a:tabLst>
                <a:tab pos="1374775" algn="l"/>
              </a:tabLst>
              <a:defRPr sz="1200">
                <a:solidFill>
                  <a:schemeClr val="accent2"/>
                </a:solidFill>
                <a:ea typeface="+mn-ea"/>
                <a:cs typeface="+mn-cs"/>
              </a:defRPr>
            </a:lvl1pPr>
            <a:lvl2pPr marL="171450" indent="-171450" defTabSz="973138" eaLnBrk="0" hangingPunct="0">
              <a:spcBef>
                <a:spcPts val="600"/>
              </a:spcBef>
              <a:buClr>
                <a:schemeClr val="accent4"/>
              </a:buClr>
              <a:buFont typeface="Times" pitchFamily="18" charset="0"/>
              <a:buChar char="•"/>
              <a:tabLst>
                <a:tab pos="1374775" algn="l"/>
              </a:tabLst>
              <a:defRPr>
                <a:ea typeface="+mn-ea"/>
                <a:cs typeface="+mn-cs"/>
              </a:defRPr>
            </a:lvl2pPr>
            <a:lvl3pPr marL="511175" indent="-168275" defTabSz="973138" eaLnBrk="0" hangingPunct="0">
              <a:spcBef>
                <a:spcPts val="300"/>
              </a:spcBef>
              <a:buClr>
                <a:schemeClr val="tx1"/>
              </a:buClr>
              <a:buFont typeface="Times" pitchFamily="18" charset="0"/>
              <a:buChar char="•"/>
              <a:tabLst>
                <a:tab pos="1374775" algn="l"/>
              </a:tabLst>
              <a:defRPr sz="1200">
                <a:ea typeface="+mn-ea"/>
                <a:cs typeface="+mn-cs"/>
              </a:defRPr>
            </a:lvl3pPr>
            <a:lvl4pPr marL="857250" indent="-171450" defTabSz="973138" eaLnBrk="0" hangingPunct="0">
              <a:spcBef>
                <a:spcPts val="300"/>
              </a:spcBef>
              <a:buClr>
                <a:schemeClr val="tx1"/>
              </a:buClr>
              <a:buFont typeface="Arial" pitchFamily="34" charset="0"/>
              <a:buChar char="–"/>
              <a:tabLst/>
              <a:defRPr sz="1200">
                <a:ea typeface="+mn-ea"/>
                <a:cs typeface="+mn-cs"/>
              </a:defRPr>
            </a:lvl4pPr>
            <a:lvl5pPr marL="1198563" indent="-173038" defTabSz="973138" eaLnBrk="0" hangingPunct="0">
              <a:spcBef>
                <a:spcPts val="300"/>
              </a:spcBef>
              <a:buClr>
                <a:schemeClr val="tx1"/>
              </a:buClr>
              <a:buFont typeface="Arial" pitchFamily="34" charset="0"/>
              <a:buChar char="–"/>
              <a:tabLst/>
              <a:defRPr sz="1200">
                <a:ea typeface="+mn-ea"/>
                <a:cs typeface="+mn-cs"/>
              </a:defRPr>
            </a:lvl5pPr>
            <a:lvl6pPr marL="2455863" indent="-173038" defTabSz="973138" fontAlgn="base">
              <a:spcBef>
                <a:spcPct val="0"/>
              </a:spcBef>
              <a:spcAft>
                <a:spcPct val="0"/>
              </a:spcAft>
              <a:buClr>
                <a:schemeClr val="hlink"/>
              </a:buClr>
              <a:buChar char="&gt;"/>
              <a:tabLst>
                <a:tab pos="1374775" algn="l"/>
              </a:tabLst>
              <a:defRPr>
                <a:latin typeface="+mn-lt"/>
                <a:ea typeface="+mn-ea"/>
              </a:defRPr>
            </a:lvl6pPr>
            <a:lvl7pPr marL="2913063" indent="-173038" defTabSz="973138" fontAlgn="base">
              <a:spcBef>
                <a:spcPct val="0"/>
              </a:spcBef>
              <a:spcAft>
                <a:spcPct val="0"/>
              </a:spcAft>
              <a:buClr>
                <a:schemeClr val="hlink"/>
              </a:buClr>
              <a:buChar char="&gt;"/>
              <a:tabLst>
                <a:tab pos="1374775" algn="l"/>
              </a:tabLst>
              <a:defRPr>
                <a:latin typeface="+mn-lt"/>
                <a:ea typeface="+mn-ea"/>
              </a:defRPr>
            </a:lvl7pPr>
            <a:lvl8pPr marL="3370263" indent="-173038" defTabSz="973138" fontAlgn="base">
              <a:spcBef>
                <a:spcPct val="0"/>
              </a:spcBef>
              <a:spcAft>
                <a:spcPct val="0"/>
              </a:spcAft>
              <a:buClr>
                <a:schemeClr val="hlink"/>
              </a:buClr>
              <a:buChar char="&gt;"/>
              <a:tabLst>
                <a:tab pos="1374775" algn="l"/>
              </a:tabLst>
              <a:defRPr>
                <a:latin typeface="+mn-lt"/>
                <a:ea typeface="+mn-ea"/>
              </a:defRPr>
            </a:lvl8pPr>
            <a:lvl9pPr marL="3827463" indent="-173038" defTabSz="973138" fontAlgn="base">
              <a:spcBef>
                <a:spcPct val="0"/>
              </a:spcBef>
              <a:spcAft>
                <a:spcPct val="0"/>
              </a:spcAft>
              <a:buClr>
                <a:schemeClr val="hlink"/>
              </a:buClr>
              <a:buChar char="&gt;"/>
              <a:tabLst>
                <a:tab pos="1374775" algn="l"/>
              </a:tabLst>
              <a:defRPr>
                <a:latin typeface="+mn-lt"/>
                <a:ea typeface="+mn-ea"/>
              </a:defRPr>
            </a:lvl9pPr>
          </a:lstStyle>
          <a:p>
            <a:r>
              <a:rPr lang="en-US" b="1" noProof="0" dirty="0" smtClean="0">
                <a:solidFill>
                  <a:schemeClr val="tx1"/>
                </a:solidFill>
              </a:rPr>
              <a:t>Text</a:t>
            </a:r>
            <a:r>
              <a:rPr lang="en-US" b="0" noProof="0" dirty="0" smtClean="0">
                <a:solidFill>
                  <a:schemeClr val="tx1"/>
                </a:solidFill>
              </a:rPr>
              <a:t/>
            </a:r>
            <a:br>
              <a:rPr lang="en-US" b="0" noProof="0" dirty="0" smtClean="0">
                <a:solidFill>
                  <a:schemeClr val="tx1"/>
                </a:solidFill>
              </a:rPr>
            </a:br>
            <a:r>
              <a:rPr lang="en-US" b="0" noProof="0" dirty="0" smtClean="0">
                <a:solidFill>
                  <a:schemeClr val="tx1"/>
                </a:solidFill>
              </a:rPr>
              <a:t>(R:29, G:29, B:27)</a:t>
            </a:r>
            <a:endParaRPr lang="en-US" b="0" noProof="0" dirty="0">
              <a:solidFill>
                <a:schemeClr val="tx1"/>
              </a:solidFill>
            </a:endParaRPr>
          </a:p>
        </p:txBody>
      </p:sp>
      <p:sp>
        <p:nvSpPr>
          <p:cNvPr id="83" name="Rectangle 11"/>
          <p:cNvSpPr>
            <a:spLocks noChangeArrowheads="1"/>
          </p:cNvSpPr>
          <p:nvPr/>
        </p:nvSpPr>
        <p:spPr bwMode="auto">
          <a:xfrm>
            <a:off x="5269473" y="2678949"/>
            <a:ext cx="457200" cy="457200"/>
          </a:xfrm>
          <a:prstGeom prst="rect">
            <a:avLst/>
          </a:prstGeom>
          <a:solidFill>
            <a:schemeClr val="bg2"/>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algn="l">
              <a:buClr>
                <a:schemeClr val="accent2"/>
              </a:buClr>
              <a:buFontTx/>
              <a:buNone/>
            </a:pPr>
            <a:endParaRPr lang="en-US" b="0" noProof="0" dirty="0"/>
          </a:p>
        </p:txBody>
      </p:sp>
      <p:sp>
        <p:nvSpPr>
          <p:cNvPr id="84" name="Rectangle 3"/>
          <p:cNvSpPr txBox="1">
            <a:spLocks noChangeArrowheads="1"/>
          </p:cNvSpPr>
          <p:nvPr/>
        </p:nvSpPr>
        <p:spPr bwMode="auto">
          <a:xfrm>
            <a:off x="5879073" y="2722883"/>
            <a:ext cx="271882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defPPr>
              <a:defRPr lang="en-US"/>
            </a:defPPr>
            <a:lvl1pPr marL="0" indent="0" defTabSz="973138" eaLnBrk="1" hangingPunct="1">
              <a:spcBef>
                <a:spcPts val="0"/>
              </a:spcBef>
              <a:buClr>
                <a:srgbClr val="F8901F"/>
              </a:buClr>
              <a:buFont typeface="Times" charset="0"/>
              <a:buNone/>
              <a:tabLst>
                <a:tab pos="1374775" algn="l"/>
              </a:tabLst>
              <a:defRPr sz="1200">
                <a:solidFill>
                  <a:schemeClr val="accent2"/>
                </a:solidFill>
                <a:ea typeface="+mn-ea"/>
                <a:cs typeface="+mn-cs"/>
              </a:defRPr>
            </a:lvl1pPr>
            <a:lvl2pPr marL="171450" indent="-171450" defTabSz="973138" eaLnBrk="0" hangingPunct="0">
              <a:spcBef>
                <a:spcPts val="600"/>
              </a:spcBef>
              <a:buClr>
                <a:schemeClr val="accent4"/>
              </a:buClr>
              <a:buFont typeface="Times" pitchFamily="18" charset="0"/>
              <a:buChar char="•"/>
              <a:tabLst>
                <a:tab pos="1374775" algn="l"/>
              </a:tabLst>
              <a:defRPr>
                <a:ea typeface="+mn-ea"/>
                <a:cs typeface="+mn-cs"/>
              </a:defRPr>
            </a:lvl2pPr>
            <a:lvl3pPr marL="511175" indent="-168275" defTabSz="973138" eaLnBrk="0" hangingPunct="0">
              <a:spcBef>
                <a:spcPts val="300"/>
              </a:spcBef>
              <a:buClr>
                <a:schemeClr val="tx1"/>
              </a:buClr>
              <a:buFont typeface="Times" pitchFamily="18" charset="0"/>
              <a:buChar char="•"/>
              <a:tabLst>
                <a:tab pos="1374775" algn="l"/>
              </a:tabLst>
              <a:defRPr sz="1200">
                <a:ea typeface="+mn-ea"/>
                <a:cs typeface="+mn-cs"/>
              </a:defRPr>
            </a:lvl3pPr>
            <a:lvl4pPr marL="857250" indent="-171450" defTabSz="973138" eaLnBrk="0" hangingPunct="0">
              <a:spcBef>
                <a:spcPts val="300"/>
              </a:spcBef>
              <a:buClr>
                <a:schemeClr val="tx1"/>
              </a:buClr>
              <a:buFont typeface="Arial" pitchFamily="34" charset="0"/>
              <a:buChar char="–"/>
              <a:tabLst/>
              <a:defRPr sz="1200">
                <a:ea typeface="+mn-ea"/>
                <a:cs typeface="+mn-cs"/>
              </a:defRPr>
            </a:lvl4pPr>
            <a:lvl5pPr marL="1198563" indent="-173038" defTabSz="973138" eaLnBrk="0" hangingPunct="0">
              <a:spcBef>
                <a:spcPts val="300"/>
              </a:spcBef>
              <a:buClr>
                <a:schemeClr val="tx1"/>
              </a:buClr>
              <a:buFont typeface="Arial" pitchFamily="34" charset="0"/>
              <a:buChar char="–"/>
              <a:tabLst/>
              <a:defRPr sz="1200">
                <a:ea typeface="+mn-ea"/>
                <a:cs typeface="+mn-cs"/>
              </a:defRPr>
            </a:lvl5pPr>
            <a:lvl6pPr marL="2455863" indent="-173038" defTabSz="973138" fontAlgn="base">
              <a:spcBef>
                <a:spcPct val="0"/>
              </a:spcBef>
              <a:spcAft>
                <a:spcPct val="0"/>
              </a:spcAft>
              <a:buClr>
                <a:schemeClr val="hlink"/>
              </a:buClr>
              <a:buChar char="&gt;"/>
              <a:tabLst>
                <a:tab pos="1374775" algn="l"/>
              </a:tabLst>
              <a:defRPr>
                <a:latin typeface="+mn-lt"/>
                <a:ea typeface="+mn-ea"/>
              </a:defRPr>
            </a:lvl6pPr>
            <a:lvl7pPr marL="2913063" indent="-173038" defTabSz="973138" fontAlgn="base">
              <a:spcBef>
                <a:spcPct val="0"/>
              </a:spcBef>
              <a:spcAft>
                <a:spcPct val="0"/>
              </a:spcAft>
              <a:buClr>
                <a:schemeClr val="hlink"/>
              </a:buClr>
              <a:buChar char="&gt;"/>
              <a:tabLst>
                <a:tab pos="1374775" algn="l"/>
              </a:tabLst>
              <a:defRPr>
                <a:latin typeface="+mn-lt"/>
                <a:ea typeface="+mn-ea"/>
              </a:defRPr>
            </a:lvl7pPr>
            <a:lvl8pPr marL="3370263" indent="-173038" defTabSz="973138" fontAlgn="base">
              <a:spcBef>
                <a:spcPct val="0"/>
              </a:spcBef>
              <a:spcAft>
                <a:spcPct val="0"/>
              </a:spcAft>
              <a:buClr>
                <a:schemeClr val="hlink"/>
              </a:buClr>
              <a:buChar char="&gt;"/>
              <a:tabLst>
                <a:tab pos="1374775" algn="l"/>
              </a:tabLst>
              <a:defRPr>
                <a:latin typeface="+mn-lt"/>
                <a:ea typeface="+mn-ea"/>
              </a:defRPr>
            </a:lvl8pPr>
            <a:lvl9pPr marL="3827463" indent="-173038" defTabSz="973138" fontAlgn="base">
              <a:spcBef>
                <a:spcPct val="0"/>
              </a:spcBef>
              <a:spcAft>
                <a:spcPct val="0"/>
              </a:spcAft>
              <a:buClr>
                <a:schemeClr val="hlink"/>
              </a:buClr>
              <a:buChar char="&gt;"/>
              <a:tabLst>
                <a:tab pos="1374775" algn="l"/>
              </a:tabLst>
              <a:defRPr>
                <a:latin typeface="+mn-lt"/>
                <a:ea typeface="+mn-ea"/>
              </a:defRPr>
            </a:lvl9pPr>
          </a:lstStyle>
          <a:p>
            <a:r>
              <a:rPr lang="en-US" b="1" noProof="0" dirty="0" smtClean="0">
                <a:solidFill>
                  <a:schemeClr val="tx1"/>
                </a:solidFill>
              </a:rPr>
              <a:t>Lines and Shadows </a:t>
            </a:r>
            <a:br>
              <a:rPr lang="en-US" b="1" noProof="0" dirty="0" smtClean="0">
                <a:solidFill>
                  <a:schemeClr val="tx1"/>
                </a:solidFill>
              </a:rPr>
            </a:br>
            <a:r>
              <a:rPr lang="en-US" b="0" noProof="0" dirty="0" smtClean="0">
                <a:solidFill>
                  <a:schemeClr val="tx1"/>
                </a:solidFill>
              </a:rPr>
              <a:t>(R:156, G:158, B:159)</a:t>
            </a:r>
            <a:endParaRPr lang="en-US" b="0" noProof="0" dirty="0">
              <a:solidFill>
                <a:schemeClr val="tx1"/>
              </a:solidFill>
            </a:endParaRPr>
          </a:p>
        </p:txBody>
      </p:sp>
      <p:sp>
        <p:nvSpPr>
          <p:cNvPr id="86" name="Rectangle 12"/>
          <p:cNvSpPr>
            <a:spLocks noChangeArrowheads="1"/>
          </p:cNvSpPr>
          <p:nvPr/>
        </p:nvSpPr>
        <p:spPr bwMode="auto">
          <a:xfrm>
            <a:off x="5269473" y="3171199"/>
            <a:ext cx="457200" cy="457200"/>
          </a:xfrm>
          <a:prstGeom prst="rect">
            <a:avLst/>
          </a:prstGeom>
          <a:solidFill>
            <a:schemeClr val="accent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algn="l">
              <a:buClr>
                <a:schemeClr val="accent2"/>
              </a:buClr>
              <a:buFontTx/>
              <a:buNone/>
            </a:pPr>
            <a:endParaRPr lang="en-US" b="0" noProof="0" dirty="0"/>
          </a:p>
        </p:txBody>
      </p:sp>
      <p:sp>
        <p:nvSpPr>
          <p:cNvPr id="87" name="Rectangle 3"/>
          <p:cNvSpPr txBox="1">
            <a:spLocks noChangeArrowheads="1"/>
          </p:cNvSpPr>
          <p:nvPr/>
        </p:nvSpPr>
        <p:spPr bwMode="auto">
          <a:xfrm>
            <a:off x="5879073" y="3215133"/>
            <a:ext cx="271882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defPPr>
              <a:defRPr lang="en-US"/>
            </a:defPPr>
            <a:lvl1pPr marL="0" indent="0" defTabSz="973138" eaLnBrk="1" hangingPunct="1">
              <a:spcBef>
                <a:spcPts val="0"/>
              </a:spcBef>
              <a:buClr>
                <a:srgbClr val="F8901F"/>
              </a:buClr>
              <a:buFont typeface="Times" charset="0"/>
              <a:buNone/>
              <a:tabLst>
                <a:tab pos="1374775" algn="l"/>
              </a:tabLst>
              <a:defRPr sz="1200">
                <a:solidFill>
                  <a:schemeClr val="accent2"/>
                </a:solidFill>
                <a:ea typeface="+mn-ea"/>
                <a:cs typeface="+mn-cs"/>
              </a:defRPr>
            </a:lvl1pPr>
            <a:lvl2pPr marL="171450" indent="-171450" defTabSz="973138" eaLnBrk="0" hangingPunct="0">
              <a:spcBef>
                <a:spcPts val="600"/>
              </a:spcBef>
              <a:buClr>
                <a:schemeClr val="accent4"/>
              </a:buClr>
              <a:buFont typeface="Times" pitchFamily="18" charset="0"/>
              <a:buChar char="•"/>
              <a:tabLst>
                <a:tab pos="1374775" algn="l"/>
              </a:tabLst>
              <a:defRPr>
                <a:ea typeface="+mn-ea"/>
                <a:cs typeface="+mn-cs"/>
              </a:defRPr>
            </a:lvl2pPr>
            <a:lvl3pPr marL="511175" indent="-168275" defTabSz="973138" eaLnBrk="0" hangingPunct="0">
              <a:spcBef>
                <a:spcPts val="300"/>
              </a:spcBef>
              <a:buClr>
                <a:schemeClr val="tx1"/>
              </a:buClr>
              <a:buFont typeface="Times" pitchFamily="18" charset="0"/>
              <a:buChar char="•"/>
              <a:tabLst>
                <a:tab pos="1374775" algn="l"/>
              </a:tabLst>
              <a:defRPr sz="1200">
                <a:ea typeface="+mn-ea"/>
                <a:cs typeface="+mn-cs"/>
              </a:defRPr>
            </a:lvl3pPr>
            <a:lvl4pPr marL="857250" indent="-171450" defTabSz="973138" eaLnBrk="0" hangingPunct="0">
              <a:spcBef>
                <a:spcPts val="300"/>
              </a:spcBef>
              <a:buClr>
                <a:schemeClr val="tx1"/>
              </a:buClr>
              <a:buFont typeface="Arial" pitchFamily="34" charset="0"/>
              <a:buChar char="–"/>
              <a:tabLst/>
              <a:defRPr sz="1200">
                <a:ea typeface="+mn-ea"/>
                <a:cs typeface="+mn-cs"/>
              </a:defRPr>
            </a:lvl4pPr>
            <a:lvl5pPr marL="1198563" indent="-173038" defTabSz="973138" eaLnBrk="0" hangingPunct="0">
              <a:spcBef>
                <a:spcPts val="300"/>
              </a:spcBef>
              <a:buClr>
                <a:schemeClr val="tx1"/>
              </a:buClr>
              <a:buFont typeface="Arial" pitchFamily="34" charset="0"/>
              <a:buChar char="–"/>
              <a:tabLst/>
              <a:defRPr sz="1200">
                <a:ea typeface="+mn-ea"/>
                <a:cs typeface="+mn-cs"/>
              </a:defRPr>
            </a:lvl5pPr>
            <a:lvl6pPr marL="2455863" indent="-173038" defTabSz="973138" fontAlgn="base">
              <a:spcBef>
                <a:spcPct val="0"/>
              </a:spcBef>
              <a:spcAft>
                <a:spcPct val="0"/>
              </a:spcAft>
              <a:buClr>
                <a:schemeClr val="hlink"/>
              </a:buClr>
              <a:buChar char="&gt;"/>
              <a:tabLst>
                <a:tab pos="1374775" algn="l"/>
              </a:tabLst>
              <a:defRPr>
                <a:latin typeface="+mn-lt"/>
                <a:ea typeface="+mn-ea"/>
              </a:defRPr>
            </a:lvl6pPr>
            <a:lvl7pPr marL="2913063" indent="-173038" defTabSz="973138" fontAlgn="base">
              <a:spcBef>
                <a:spcPct val="0"/>
              </a:spcBef>
              <a:spcAft>
                <a:spcPct val="0"/>
              </a:spcAft>
              <a:buClr>
                <a:schemeClr val="hlink"/>
              </a:buClr>
              <a:buChar char="&gt;"/>
              <a:tabLst>
                <a:tab pos="1374775" algn="l"/>
              </a:tabLst>
              <a:defRPr>
                <a:latin typeface="+mn-lt"/>
                <a:ea typeface="+mn-ea"/>
              </a:defRPr>
            </a:lvl7pPr>
            <a:lvl8pPr marL="3370263" indent="-173038" defTabSz="973138" fontAlgn="base">
              <a:spcBef>
                <a:spcPct val="0"/>
              </a:spcBef>
              <a:spcAft>
                <a:spcPct val="0"/>
              </a:spcAft>
              <a:buClr>
                <a:schemeClr val="hlink"/>
              </a:buClr>
              <a:buChar char="&gt;"/>
              <a:tabLst>
                <a:tab pos="1374775" algn="l"/>
              </a:tabLst>
              <a:defRPr>
                <a:latin typeface="+mn-lt"/>
                <a:ea typeface="+mn-ea"/>
              </a:defRPr>
            </a:lvl8pPr>
            <a:lvl9pPr marL="3827463" indent="-173038" defTabSz="973138" fontAlgn="base">
              <a:spcBef>
                <a:spcPct val="0"/>
              </a:spcBef>
              <a:spcAft>
                <a:spcPct val="0"/>
              </a:spcAft>
              <a:buClr>
                <a:schemeClr val="hlink"/>
              </a:buClr>
              <a:buChar char="&gt;"/>
              <a:tabLst>
                <a:tab pos="1374775" algn="l"/>
              </a:tabLst>
              <a:defRPr>
                <a:latin typeface="+mn-lt"/>
                <a:ea typeface="+mn-ea"/>
              </a:defRPr>
            </a:lvl9pPr>
          </a:lstStyle>
          <a:p>
            <a:r>
              <a:rPr lang="en-US" b="1" noProof="0" dirty="0">
                <a:solidFill>
                  <a:schemeClr val="tx1"/>
                </a:solidFill>
              </a:rPr>
              <a:t>Fills for boxes/table cells </a:t>
            </a:r>
            <a:r>
              <a:rPr lang="en-US" b="0" noProof="0" dirty="0" smtClean="0">
                <a:solidFill>
                  <a:schemeClr val="tx1"/>
                </a:solidFill>
              </a:rPr>
              <a:t/>
            </a:r>
            <a:br>
              <a:rPr lang="en-US" b="0" noProof="0" dirty="0" smtClean="0">
                <a:solidFill>
                  <a:schemeClr val="tx1"/>
                </a:solidFill>
              </a:rPr>
            </a:br>
            <a:r>
              <a:rPr lang="en-US" b="0" noProof="0" dirty="0" smtClean="0">
                <a:solidFill>
                  <a:schemeClr val="tx1"/>
                </a:solidFill>
              </a:rPr>
              <a:t>(R:0, G:189, B:255)</a:t>
            </a:r>
            <a:endParaRPr lang="en-US" b="0" noProof="0" dirty="0">
              <a:solidFill>
                <a:schemeClr val="tx1"/>
              </a:solidFill>
            </a:endParaRPr>
          </a:p>
        </p:txBody>
      </p:sp>
      <p:sp>
        <p:nvSpPr>
          <p:cNvPr id="89" name="Rectangle 13"/>
          <p:cNvSpPr>
            <a:spLocks noChangeArrowheads="1"/>
          </p:cNvSpPr>
          <p:nvPr/>
        </p:nvSpPr>
        <p:spPr bwMode="auto">
          <a:xfrm>
            <a:off x="5269473" y="3663449"/>
            <a:ext cx="457200" cy="457200"/>
          </a:xfrm>
          <a:prstGeom prst="rect">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algn="l">
              <a:buClr>
                <a:schemeClr val="accent2"/>
              </a:buClr>
              <a:buFontTx/>
              <a:buNone/>
            </a:pPr>
            <a:endParaRPr lang="en-US" b="0" noProof="0" dirty="0"/>
          </a:p>
        </p:txBody>
      </p:sp>
      <p:sp>
        <p:nvSpPr>
          <p:cNvPr id="90" name="Rectangle 3"/>
          <p:cNvSpPr txBox="1">
            <a:spLocks noChangeArrowheads="1"/>
          </p:cNvSpPr>
          <p:nvPr/>
        </p:nvSpPr>
        <p:spPr bwMode="auto">
          <a:xfrm>
            <a:off x="5879073" y="3669228"/>
            <a:ext cx="271882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defPPr>
              <a:defRPr lang="en-US"/>
            </a:defPPr>
            <a:lvl1pPr marL="0" indent="0" defTabSz="973138" eaLnBrk="1" hangingPunct="1">
              <a:spcBef>
                <a:spcPts val="0"/>
              </a:spcBef>
              <a:buClr>
                <a:srgbClr val="F8901F"/>
              </a:buClr>
              <a:buFont typeface="Times" charset="0"/>
              <a:buNone/>
              <a:tabLst>
                <a:tab pos="1374775" algn="l"/>
              </a:tabLst>
              <a:defRPr sz="1200">
                <a:solidFill>
                  <a:schemeClr val="accent2"/>
                </a:solidFill>
                <a:ea typeface="+mn-ea"/>
                <a:cs typeface="+mn-cs"/>
              </a:defRPr>
            </a:lvl1pPr>
            <a:lvl2pPr marL="171450" indent="-171450" defTabSz="973138" eaLnBrk="0" hangingPunct="0">
              <a:spcBef>
                <a:spcPts val="600"/>
              </a:spcBef>
              <a:buClr>
                <a:schemeClr val="accent4"/>
              </a:buClr>
              <a:buFont typeface="Times" pitchFamily="18" charset="0"/>
              <a:buChar char="•"/>
              <a:tabLst>
                <a:tab pos="1374775" algn="l"/>
              </a:tabLst>
              <a:defRPr>
                <a:ea typeface="+mn-ea"/>
                <a:cs typeface="+mn-cs"/>
              </a:defRPr>
            </a:lvl2pPr>
            <a:lvl3pPr marL="511175" indent="-168275" defTabSz="973138" eaLnBrk="0" hangingPunct="0">
              <a:spcBef>
                <a:spcPts val="300"/>
              </a:spcBef>
              <a:buClr>
                <a:schemeClr val="tx1"/>
              </a:buClr>
              <a:buFont typeface="Times" pitchFamily="18" charset="0"/>
              <a:buChar char="•"/>
              <a:tabLst>
                <a:tab pos="1374775" algn="l"/>
              </a:tabLst>
              <a:defRPr sz="1200">
                <a:ea typeface="+mn-ea"/>
                <a:cs typeface="+mn-cs"/>
              </a:defRPr>
            </a:lvl3pPr>
            <a:lvl4pPr marL="857250" indent="-171450" defTabSz="973138" eaLnBrk="0" hangingPunct="0">
              <a:spcBef>
                <a:spcPts val="300"/>
              </a:spcBef>
              <a:buClr>
                <a:schemeClr val="tx1"/>
              </a:buClr>
              <a:buFont typeface="Arial" pitchFamily="34" charset="0"/>
              <a:buChar char="–"/>
              <a:tabLst/>
              <a:defRPr sz="1200">
                <a:ea typeface="+mn-ea"/>
                <a:cs typeface="+mn-cs"/>
              </a:defRPr>
            </a:lvl4pPr>
            <a:lvl5pPr marL="1198563" indent="-173038" defTabSz="973138" eaLnBrk="0" hangingPunct="0">
              <a:spcBef>
                <a:spcPts val="300"/>
              </a:spcBef>
              <a:buClr>
                <a:schemeClr val="tx1"/>
              </a:buClr>
              <a:buFont typeface="Arial" pitchFamily="34" charset="0"/>
              <a:buChar char="–"/>
              <a:tabLst/>
              <a:defRPr sz="1200">
                <a:ea typeface="+mn-ea"/>
                <a:cs typeface="+mn-cs"/>
              </a:defRPr>
            </a:lvl5pPr>
            <a:lvl6pPr marL="2455863" indent="-173038" defTabSz="973138" fontAlgn="base">
              <a:spcBef>
                <a:spcPct val="0"/>
              </a:spcBef>
              <a:spcAft>
                <a:spcPct val="0"/>
              </a:spcAft>
              <a:buClr>
                <a:schemeClr val="hlink"/>
              </a:buClr>
              <a:buChar char="&gt;"/>
              <a:tabLst>
                <a:tab pos="1374775" algn="l"/>
              </a:tabLst>
              <a:defRPr>
                <a:latin typeface="+mn-lt"/>
                <a:ea typeface="+mn-ea"/>
              </a:defRPr>
            </a:lvl6pPr>
            <a:lvl7pPr marL="2913063" indent="-173038" defTabSz="973138" fontAlgn="base">
              <a:spcBef>
                <a:spcPct val="0"/>
              </a:spcBef>
              <a:spcAft>
                <a:spcPct val="0"/>
              </a:spcAft>
              <a:buClr>
                <a:schemeClr val="hlink"/>
              </a:buClr>
              <a:buChar char="&gt;"/>
              <a:tabLst>
                <a:tab pos="1374775" algn="l"/>
              </a:tabLst>
              <a:defRPr>
                <a:latin typeface="+mn-lt"/>
                <a:ea typeface="+mn-ea"/>
              </a:defRPr>
            </a:lvl7pPr>
            <a:lvl8pPr marL="3370263" indent="-173038" defTabSz="973138" fontAlgn="base">
              <a:spcBef>
                <a:spcPct val="0"/>
              </a:spcBef>
              <a:spcAft>
                <a:spcPct val="0"/>
              </a:spcAft>
              <a:buClr>
                <a:schemeClr val="hlink"/>
              </a:buClr>
              <a:buChar char="&gt;"/>
              <a:tabLst>
                <a:tab pos="1374775" algn="l"/>
              </a:tabLst>
              <a:defRPr>
                <a:latin typeface="+mn-lt"/>
                <a:ea typeface="+mn-ea"/>
              </a:defRPr>
            </a:lvl8pPr>
            <a:lvl9pPr marL="3827463" indent="-173038" defTabSz="973138" fontAlgn="base">
              <a:spcBef>
                <a:spcPct val="0"/>
              </a:spcBef>
              <a:spcAft>
                <a:spcPct val="0"/>
              </a:spcAft>
              <a:buClr>
                <a:schemeClr val="hlink"/>
              </a:buClr>
              <a:buChar char="&gt;"/>
              <a:tabLst>
                <a:tab pos="1374775" algn="l"/>
              </a:tabLst>
              <a:defRPr>
                <a:latin typeface="+mn-lt"/>
                <a:ea typeface="+mn-ea"/>
              </a:defRPr>
            </a:lvl9pPr>
          </a:lstStyle>
          <a:p>
            <a:r>
              <a:rPr lang="en-US" b="1" noProof="0" dirty="0" smtClean="0">
                <a:solidFill>
                  <a:schemeClr val="tx1"/>
                </a:solidFill>
              </a:rPr>
              <a:t>Highlight Text </a:t>
            </a:r>
            <a:br>
              <a:rPr lang="en-US" b="1" noProof="0" dirty="0" smtClean="0">
                <a:solidFill>
                  <a:schemeClr val="tx1"/>
                </a:solidFill>
              </a:rPr>
            </a:br>
            <a:r>
              <a:rPr lang="en-US" b="0" noProof="0" dirty="0" smtClean="0">
                <a:solidFill>
                  <a:schemeClr val="tx1"/>
                </a:solidFill>
              </a:rPr>
              <a:t>(R:52</a:t>
            </a:r>
            <a:r>
              <a:rPr lang="en-US" b="0" noProof="0" dirty="0">
                <a:solidFill>
                  <a:schemeClr val="tx1"/>
                </a:solidFill>
              </a:rPr>
              <a:t>, G:120, B:182)</a:t>
            </a:r>
          </a:p>
        </p:txBody>
      </p:sp>
      <p:sp>
        <p:nvSpPr>
          <p:cNvPr id="92" name="Rectangle 14"/>
          <p:cNvSpPr>
            <a:spLocks noChangeArrowheads="1"/>
          </p:cNvSpPr>
          <p:nvPr/>
        </p:nvSpPr>
        <p:spPr bwMode="auto">
          <a:xfrm>
            <a:off x="5269473" y="4155699"/>
            <a:ext cx="457200" cy="457200"/>
          </a:xfrm>
          <a:prstGeom prst="rect">
            <a:avLst/>
          </a:prstGeom>
          <a:solidFill>
            <a:schemeClr val="accent3"/>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algn="l">
              <a:buClr>
                <a:schemeClr val="accent2"/>
              </a:buClr>
              <a:buFontTx/>
              <a:buNone/>
            </a:pPr>
            <a:endParaRPr lang="en-US" b="0" noProof="0" dirty="0"/>
          </a:p>
        </p:txBody>
      </p:sp>
      <p:sp>
        <p:nvSpPr>
          <p:cNvPr id="93" name="Rectangle 3"/>
          <p:cNvSpPr txBox="1">
            <a:spLocks noChangeArrowheads="1"/>
          </p:cNvSpPr>
          <p:nvPr/>
        </p:nvSpPr>
        <p:spPr bwMode="auto">
          <a:xfrm>
            <a:off x="5879073" y="4199632"/>
            <a:ext cx="271882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defPPr>
              <a:defRPr lang="en-US"/>
            </a:defPPr>
            <a:lvl1pPr marL="0" indent="0" defTabSz="973138" eaLnBrk="1" hangingPunct="1">
              <a:spcBef>
                <a:spcPts val="0"/>
              </a:spcBef>
              <a:buClr>
                <a:srgbClr val="F8901F"/>
              </a:buClr>
              <a:buFont typeface="Times" charset="0"/>
              <a:buNone/>
              <a:tabLst>
                <a:tab pos="1374775" algn="l"/>
              </a:tabLst>
              <a:defRPr sz="1200">
                <a:solidFill>
                  <a:schemeClr val="accent2"/>
                </a:solidFill>
                <a:ea typeface="+mn-ea"/>
                <a:cs typeface="+mn-cs"/>
              </a:defRPr>
            </a:lvl1pPr>
            <a:lvl2pPr marL="171450" indent="-171450" defTabSz="973138" eaLnBrk="0" hangingPunct="0">
              <a:spcBef>
                <a:spcPts val="600"/>
              </a:spcBef>
              <a:buClr>
                <a:schemeClr val="accent4"/>
              </a:buClr>
              <a:buFont typeface="Times" pitchFamily="18" charset="0"/>
              <a:buChar char="•"/>
              <a:tabLst>
                <a:tab pos="1374775" algn="l"/>
              </a:tabLst>
              <a:defRPr>
                <a:ea typeface="+mn-ea"/>
                <a:cs typeface="+mn-cs"/>
              </a:defRPr>
            </a:lvl2pPr>
            <a:lvl3pPr marL="511175" indent="-168275" defTabSz="973138" eaLnBrk="0" hangingPunct="0">
              <a:spcBef>
                <a:spcPts val="300"/>
              </a:spcBef>
              <a:buClr>
                <a:schemeClr val="tx1"/>
              </a:buClr>
              <a:buFont typeface="Times" pitchFamily="18" charset="0"/>
              <a:buChar char="•"/>
              <a:tabLst>
                <a:tab pos="1374775" algn="l"/>
              </a:tabLst>
              <a:defRPr sz="1200">
                <a:ea typeface="+mn-ea"/>
                <a:cs typeface="+mn-cs"/>
              </a:defRPr>
            </a:lvl3pPr>
            <a:lvl4pPr marL="857250" indent="-171450" defTabSz="973138" eaLnBrk="0" hangingPunct="0">
              <a:spcBef>
                <a:spcPts val="300"/>
              </a:spcBef>
              <a:buClr>
                <a:schemeClr val="tx1"/>
              </a:buClr>
              <a:buFont typeface="Arial" pitchFamily="34" charset="0"/>
              <a:buChar char="–"/>
              <a:tabLst/>
              <a:defRPr sz="1200">
                <a:ea typeface="+mn-ea"/>
                <a:cs typeface="+mn-cs"/>
              </a:defRPr>
            </a:lvl4pPr>
            <a:lvl5pPr marL="1198563" indent="-173038" defTabSz="973138" eaLnBrk="0" hangingPunct="0">
              <a:spcBef>
                <a:spcPts val="300"/>
              </a:spcBef>
              <a:buClr>
                <a:schemeClr val="tx1"/>
              </a:buClr>
              <a:buFont typeface="Arial" pitchFamily="34" charset="0"/>
              <a:buChar char="–"/>
              <a:tabLst/>
              <a:defRPr sz="1200">
                <a:ea typeface="+mn-ea"/>
                <a:cs typeface="+mn-cs"/>
              </a:defRPr>
            </a:lvl5pPr>
            <a:lvl6pPr marL="2455863" indent="-173038" defTabSz="973138" fontAlgn="base">
              <a:spcBef>
                <a:spcPct val="0"/>
              </a:spcBef>
              <a:spcAft>
                <a:spcPct val="0"/>
              </a:spcAft>
              <a:buClr>
                <a:schemeClr val="hlink"/>
              </a:buClr>
              <a:buChar char="&gt;"/>
              <a:tabLst>
                <a:tab pos="1374775" algn="l"/>
              </a:tabLst>
              <a:defRPr>
                <a:latin typeface="+mn-lt"/>
                <a:ea typeface="+mn-ea"/>
              </a:defRPr>
            </a:lvl6pPr>
            <a:lvl7pPr marL="2913063" indent="-173038" defTabSz="973138" fontAlgn="base">
              <a:spcBef>
                <a:spcPct val="0"/>
              </a:spcBef>
              <a:spcAft>
                <a:spcPct val="0"/>
              </a:spcAft>
              <a:buClr>
                <a:schemeClr val="hlink"/>
              </a:buClr>
              <a:buChar char="&gt;"/>
              <a:tabLst>
                <a:tab pos="1374775" algn="l"/>
              </a:tabLst>
              <a:defRPr>
                <a:latin typeface="+mn-lt"/>
                <a:ea typeface="+mn-ea"/>
              </a:defRPr>
            </a:lvl7pPr>
            <a:lvl8pPr marL="3370263" indent="-173038" defTabSz="973138" fontAlgn="base">
              <a:spcBef>
                <a:spcPct val="0"/>
              </a:spcBef>
              <a:spcAft>
                <a:spcPct val="0"/>
              </a:spcAft>
              <a:buClr>
                <a:schemeClr val="hlink"/>
              </a:buClr>
              <a:buChar char="&gt;"/>
              <a:tabLst>
                <a:tab pos="1374775" algn="l"/>
              </a:tabLst>
              <a:defRPr>
                <a:latin typeface="+mn-lt"/>
                <a:ea typeface="+mn-ea"/>
              </a:defRPr>
            </a:lvl8pPr>
            <a:lvl9pPr marL="3827463" indent="-173038" defTabSz="973138" fontAlgn="base">
              <a:spcBef>
                <a:spcPct val="0"/>
              </a:spcBef>
              <a:spcAft>
                <a:spcPct val="0"/>
              </a:spcAft>
              <a:buClr>
                <a:schemeClr val="hlink"/>
              </a:buClr>
              <a:buChar char="&gt;"/>
              <a:tabLst>
                <a:tab pos="1374775" algn="l"/>
              </a:tabLst>
              <a:defRPr>
                <a:latin typeface="+mn-lt"/>
                <a:ea typeface="+mn-ea"/>
              </a:defRPr>
            </a:lvl9pPr>
          </a:lstStyle>
          <a:p>
            <a:r>
              <a:rPr lang="en-US" b="1" noProof="0" dirty="0">
                <a:solidFill>
                  <a:schemeClr val="tx1"/>
                </a:solidFill>
              </a:rPr>
              <a:t>Table headers/table backgrounds </a:t>
            </a:r>
            <a:r>
              <a:rPr lang="en-US" b="0" noProof="0" dirty="0" smtClean="0">
                <a:solidFill>
                  <a:schemeClr val="tx1"/>
                </a:solidFill>
              </a:rPr>
              <a:t/>
            </a:r>
            <a:br>
              <a:rPr lang="en-US" b="0" noProof="0" dirty="0" smtClean="0">
                <a:solidFill>
                  <a:schemeClr val="tx1"/>
                </a:solidFill>
              </a:rPr>
            </a:br>
            <a:r>
              <a:rPr lang="en-US" b="0" noProof="0" dirty="0" smtClean="0">
                <a:solidFill>
                  <a:schemeClr val="tx1"/>
                </a:solidFill>
              </a:rPr>
              <a:t>(R:10, G:105, B:170)</a:t>
            </a:r>
            <a:endParaRPr lang="en-US" b="0" noProof="0" dirty="0">
              <a:solidFill>
                <a:schemeClr val="tx1"/>
              </a:solidFill>
            </a:endParaRPr>
          </a:p>
        </p:txBody>
      </p:sp>
      <p:sp>
        <p:nvSpPr>
          <p:cNvPr id="95" name="Rectangle 15"/>
          <p:cNvSpPr>
            <a:spLocks noChangeArrowheads="1"/>
          </p:cNvSpPr>
          <p:nvPr/>
        </p:nvSpPr>
        <p:spPr bwMode="auto">
          <a:xfrm>
            <a:off x="5269473" y="5632449"/>
            <a:ext cx="457200" cy="457200"/>
          </a:xfrm>
          <a:prstGeom prst="rect">
            <a:avLst/>
          </a:prstGeom>
          <a:solidFill>
            <a:schemeClr val="accent6"/>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algn="l">
              <a:buClr>
                <a:schemeClr val="accent2"/>
              </a:buClr>
              <a:buFontTx/>
              <a:buNone/>
            </a:pPr>
            <a:endParaRPr lang="en-US" b="0" noProof="0" dirty="0"/>
          </a:p>
        </p:txBody>
      </p:sp>
      <p:sp>
        <p:nvSpPr>
          <p:cNvPr id="96" name="Rectangle 3"/>
          <p:cNvSpPr txBox="1">
            <a:spLocks noChangeArrowheads="1"/>
          </p:cNvSpPr>
          <p:nvPr/>
        </p:nvSpPr>
        <p:spPr bwMode="auto">
          <a:xfrm>
            <a:off x="5879073" y="5676383"/>
            <a:ext cx="271882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defPPr>
              <a:defRPr lang="en-US"/>
            </a:defPPr>
            <a:lvl1pPr marL="0" indent="0" defTabSz="973138" eaLnBrk="1" hangingPunct="1">
              <a:spcBef>
                <a:spcPts val="0"/>
              </a:spcBef>
              <a:buClr>
                <a:srgbClr val="F8901F"/>
              </a:buClr>
              <a:buFont typeface="Times" charset="0"/>
              <a:buNone/>
              <a:tabLst>
                <a:tab pos="1374775" algn="l"/>
              </a:tabLst>
              <a:defRPr sz="1200">
                <a:solidFill>
                  <a:schemeClr val="accent2"/>
                </a:solidFill>
                <a:ea typeface="+mn-ea"/>
                <a:cs typeface="+mn-cs"/>
              </a:defRPr>
            </a:lvl1pPr>
            <a:lvl2pPr marL="171450" indent="-171450" defTabSz="973138" eaLnBrk="0" hangingPunct="0">
              <a:spcBef>
                <a:spcPts val="600"/>
              </a:spcBef>
              <a:buClr>
                <a:schemeClr val="accent4"/>
              </a:buClr>
              <a:buFont typeface="Times" pitchFamily="18" charset="0"/>
              <a:buChar char="•"/>
              <a:tabLst>
                <a:tab pos="1374775" algn="l"/>
              </a:tabLst>
              <a:defRPr>
                <a:ea typeface="+mn-ea"/>
                <a:cs typeface="+mn-cs"/>
              </a:defRPr>
            </a:lvl2pPr>
            <a:lvl3pPr marL="511175" indent="-168275" defTabSz="973138" eaLnBrk="0" hangingPunct="0">
              <a:spcBef>
                <a:spcPts val="300"/>
              </a:spcBef>
              <a:buClr>
                <a:schemeClr val="tx1"/>
              </a:buClr>
              <a:buFont typeface="Times" pitchFamily="18" charset="0"/>
              <a:buChar char="•"/>
              <a:tabLst>
                <a:tab pos="1374775" algn="l"/>
              </a:tabLst>
              <a:defRPr sz="1200">
                <a:ea typeface="+mn-ea"/>
                <a:cs typeface="+mn-cs"/>
              </a:defRPr>
            </a:lvl3pPr>
            <a:lvl4pPr marL="857250" indent="-171450" defTabSz="973138" eaLnBrk="0" hangingPunct="0">
              <a:spcBef>
                <a:spcPts val="300"/>
              </a:spcBef>
              <a:buClr>
                <a:schemeClr val="tx1"/>
              </a:buClr>
              <a:buFont typeface="Arial" pitchFamily="34" charset="0"/>
              <a:buChar char="–"/>
              <a:tabLst/>
              <a:defRPr sz="1200">
                <a:ea typeface="+mn-ea"/>
                <a:cs typeface="+mn-cs"/>
              </a:defRPr>
            </a:lvl4pPr>
            <a:lvl5pPr marL="1198563" indent="-173038" defTabSz="973138" eaLnBrk="0" hangingPunct="0">
              <a:spcBef>
                <a:spcPts val="300"/>
              </a:spcBef>
              <a:buClr>
                <a:schemeClr val="tx1"/>
              </a:buClr>
              <a:buFont typeface="Arial" pitchFamily="34" charset="0"/>
              <a:buChar char="–"/>
              <a:tabLst/>
              <a:defRPr sz="1200">
                <a:ea typeface="+mn-ea"/>
                <a:cs typeface="+mn-cs"/>
              </a:defRPr>
            </a:lvl5pPr>
            <a:lvl6pPr marL="2455863" indent="-173038" defTabSz="973138" fontAlgn="base">
              <a:spcBef>
                <a:spcPct val="0"/>
              </a:spcBef>
              <a:spcAft>
                <a:spcPct val="0"/>
              </a:spcAft>
              <a:buClr>
                <a:schemeClr val="hlink"/>
              </a:buClr>
              <a:buChar char="&gt;"/>
              <a:tabLst>
                <a:tab pos="1374775" algn="l"/>
              </a:tabLst>
              <a:defRPr>
                <a:latin typeface="+mn-lt"/>
                <a:ea typeface="+mn-ea"/>
              </a:defRPr>
            </a:lvl6pPr>
            <a:lvl7pPr marL="2913063" indent="-173038" defTabSz="973138" fontAlgn="base">
              <a:spcBef>
                <a:spcPct val="0"/>
              </a:spcBef>
              <a:spcAft>
                <a:spcPct val="0"/>
              </a:spcAft>
              <a:buClr>
                <a:schemeClr val="hlink"/>
              </a:buClr>
              <a:buChar char="&gt;"/>
              <a:tabLst>
                <a:tab pos="1374775" algn="l"/>
              </a:tabLst>
              <a:defRPr>
                <a:latin typeface="+mn-lt"/>
                <a:ea typeface="+mn-ea"/>
              </a:defRPr>
            </a:lvl7pPr>
            <a:lvl8pPr marL="3370263" indent="-173038" defTabSz="973138" fontAlgn="base">
              <a:spcBef>
                <a:spcPct val="0"/>
              </a:spcBef>
              <a:spcAft>
                <a:spcPct val="0"/>
              </a:spcAft>
              <a:buClr>
                <a:schemeClr val="hlink"/>
              </a:buClr>
              <a:buChar char="&gt;"/>
              <a:tabLst>
                <a:tab pos="1374775" algn="l"/>
              </a:tabLst>
              <a:defRPr>
                <a:latin typeface="+mn-lt"/>
                <a:ea typeface="+mn-ea"/>
              </a:defRPr>
            </a:lvl8pPr>
            <a:lvl9pPr marL="3827463" indent="-173038" defTabSz="973138" fontAlgn="base">
              <a:spcBef>
                <a:spcPct val="0"/>
              </a:spcBef>
              <a:spcAft>
                <a:spcPct val="0"/>
              </a:spcAft>
              <a:buClr>
                <a:schemeClr val="hlink"/>
              </a:buClr>
              <a:buChar char="&gt;"/>
              <a:tabLst>
                <a:tab pos="1374775" algn="l"/>
              </a:tabLst>
              <a:defRPr>
                <a:latin typeface="+mn-lt"/>
                <a:ea typeface="+mn-ea"/>
              </a:defRPr>
            </a:lvl9pPr>
          </a:lstStyle>
          <a:p>
            <a:r>
              <a:rPr lang="en-US" b="1" noProof="0" dirty="0">
                <a:solidFill>
                  <a:schemeClr val="tx1"/>
                </a:solidFill>
              </a:rPr>
              <a:t>Primary Bullets </a:t>
            </a:r>
            <a:r>
              <a:rPr lang="en-US" b="0" noProof="0" dirty="0">
                <a:solidFill>
                  <a:schemeClr val="tx1"/>
                </a:solidFill>
              </a:rPr>
              <a:t/>
            </a:r>
            <a:br>
              <a:rPr lang="en-US" b="0" noProof="0" dirty="0">
                <a:solidFill>
                  <a:schemeClr val="tx1"/>
                </a:solidFill>
              </a:rPr>
            </a:br>
            <a:r>
              <a:rPr lang="en-US" b="0" noProof="0" dirty="0" smtClean="0">
                <a:solidFill>
                  <a:schemeClr val="tx1"/>
                </a:solidFill>
              </a:rPr>
              <a:t>(R:247, G:144, B:43)</a:t>
            </a:r>
            <a:endParaRPr lang="en-US" b="0" noProof="0" dirty="0">
              <a:solidFill>
                <a:schemeClr val="tx1"/>
              </a:solidFill>
            </a:endParaRPr>
          </a:p>
        </p:txBody>
      </p:sp>
      <p:sp>
        <p:nvSpPr>
          <p:cNvPr id="102" name="Rectangle 17"/>
          <p:cNvSpPr>
            <a:spLocks noChangeArrowheads="1"/>
          </p:cNvSpPr>
          <p:nvPr/>
        </p:nvSpPr>
        <p:spPr bwMode="auto">
          <a:xfrm>
            <a:off x="5269473" y="4647949"/>
            <a:ext cx="457200" cy="457200"/>
          </a:xfrm>
          <a:prstGeom prst="rect">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algn="l">
              <a:buClr>
                <a:schemeClr val="accent2"/>
              </a:buClr>
              <a:buFontTx/>
              <a:buNone/>
            </a:pPr>
            <a:endParaRPr lang="en-US" b="0" noProof="0" dirty="0"/>
          </a:p>
        </p:txBody>
      </p:sp>
      <p:sp>
        <p:nvSpPr>
          <p:cNvPr id="103" name="Rectangle 3"/>
          <p:cNvSpPr txBox="1">
            <a:spLocks noChangeArrowheads="1"/>
          </p:cNvSpPr>
          <p:nvPr/>
        </p:nvSpPr>
        <p:spPr bwMode="auto">
          <a:xfrm>
            <a:off x="5879073" y="4648255"/>
            <a:ext cx="271882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defPPr>
              <a:defRPr lang="en-US"/>
            </a:defPPr>
            <a:lvl1pPr marL="0" indent="0" defTabSz="973138" eaLnBrk="1" hangingPunct="1">
              <a:spcBef>
                <a:spcPts val="0"/>
              </a:spcBef>
              <a:buClr>
                <a:srgbClr val="F8901F"/>
              </a:buClr>
              <a:buFont typeface="Times" charset="0"/>
              <a:buNone/>
              <a:tabLst>
                <a:tab pos="1374775" algn="l"/>
              </a:tabLst>
              <a:defRPr sz="1200">
                <a:solidFill>
                  <a:schemeClr val="accent2"/>
                </a:solidFill>
                <a:ea typeface="+mn-ea"/>
                <a:cs typeface="+mn-cs"/>
              </a:defRPr>
            </a:lvl1pPr>
            <a:lvl2pPr marL="171450" indent="-171450" defTabSz="973138" eaLnBrk="0" hangingPunct="0">
              <a:spcBef>
                <a:spcPts val="600"/>
              </a:spcBef>
              <a:buClr>
                <a:schemeClr val="accent4"/>
              </a:buClr>
              <a:buFont typeface="Times" pitchFamily="18" charset="0"/>
              <a:buChar char="•"/>
              <a:tabLst>
                <a:tab pos="1374775" algn="l"/>
              </a:tabLst>
              <a:defRPr>
                <a:ea typeface="+mn-ea"/>
                <a:cs typeface="+mn-cs"/>
              </a:defRPr>
            </a:lvl2pPr>
            <a:lvl3pPr marL="511175" indent="-168275" defTabSz="973138" eaLnBrk="0" hangingPunct="0">
              <a:spcBef>
                <a:spcPts val="300"/>
              </a:spcBef>
              <a:buClr>
                <a:schemeClr val="tx1"/>
              </a:buClr>
              <a:buFont typeface="Times" pitchFamily="18" charset="0"/>
              <a:buChar char="•"/>
              <a:tabLst>
                <a:tab pos="1374775" algn="l"/>
              </a:tabLst>
              <a:defRPr sz="1200">
                <a:ea typeface="+mn-ea"/>
                <a:cs typeface="+mn-cs"/>
              </a:defRPr>
            </a:lvl3pPr>
            <a:lvl4pPr marL="857250" indent="-171450" defTabSz="973138" eaLnBrk="0" hangingPunct="0">
              <a:spcBef>
                <a:spcPts val="300"/>
              </a:spcBef>
              <a:buClr>
                <a:schemeClr val="tx1"/>
              </a:buClr>
              <a:buFont typeface="Arial" pitchFamily="34" charset="0"/>
              <a:buChar char="–"/>
              <a:tabLst/>
              <a:defRPr sz="1200">
                <a:ea typeface="+mn-ea"/>
                <a:cs typeface="+mn-cs"/>
              </a:defRPr>
            </a:lvl4pPr>
            <a:lvl5pPr marL="1198563" indent="-173038" defTabSz="973138" eaLnBrk="0" hangingPunct="0">
              <a:spcBef>
                <a:spcPts val="300"/>
              </a:spcBef>
              <a:buClr>
                <a:schemeClr val="tx1"/>
              </a:buClr>
              <a:buFont typeface="Arial" pitchFamily="34" charset="0"/>
              <a:buChar char="–"/>
              <a:tabLst/>
              <a:defRPr sz="1200">
                <a:ea typeface="+mn-ea"/>
                <a:cs typeface="+mn-cs"/>
              </a:defRPr>
            </a:lvl5pPr>
            <a:lvl6pPr marL="2455863" indent="-173038" defTabSz="973138" fontAlgn="base">
              <a:spcBef>
                <a:spcPct val="0"/>
              </a:spcBef>
              <a:spcAft>
                <a:spcPct val="0"/>
              </a:spcAft>
              <a:buClr>
                <a:schemeClr val="hlink"/>
              </a:buClr>
              <a:buChar char="&gt;"/>
              <a:tabLst>
                <a:tab pos="1374775" algn="l"/>
              </a:tabLst>
              <a:defRPr>
                <a:latin typeface="+mn-lt"/>
                <a:ea typeface="+mn-ea"/>
              </a:defRPr>
            </a:lvl6pPr>
            <a:lvl7pPr marL="2913063" indent="-173038" defTabSz="973138" fontAlgn="base">
              <a:spcBef>
                <a:spcPct val="0"/>
              </a:spcBef>
              <a:spcAft>
                <a:spcPct val="0"/>
              </a:spcAft>
              <a:buClr>
                <a:schemeClr val="hlink"/>
              </a:buClr>
              <a:buChar char="&gt;"/>
              <a:tabLst>
                <a:tab pos="1374775" algn="l"/>
              </a:tabLst>
              <a:defRPr>
                <a:latin typeface="+mn-lt"/>
                <a:ea typeface="+mn-ea"/>
              </a:defRPr>
            </a:lvl7pPr>
            <a:lvl8pPr marL="3370263" indent="-173038" defTabSz="973138" fontAlgn="base">
              <a:spcBef>
                <a:spcPct val="0"/>
              </a:spcBef>
              <a:spcAft>
                <a:spcPct val="0"/>
              </a:spcAft>
              <a:buClr>
                <a:schemeClr val="hlink"/>
              </a:buClr>
              <a:buChar char="&gt;"/>
              <a:tabLst>
                <a:tab pos="1374775" algn="l"/>
              </a:tabLst>
              <a:defRPr>
                <a:latin typeface="+mn-lt"/>
                <a:ea typeface="+mn-ea"/>
              </a:defRPr>
            </a:lvl8pPr>
            <a:lvl9pPr marL="3827463" indent="-173038" defTabSz="973138" fontAlgn="base">
              <a:spcBef>
                <a:spcPct val="0"/>
              </a:spcBef>
              <a:spcAft>
                <a:spcPct val="0"/>
              </a:spcAft>
              <a:buClr>
                <a:schemeClr val="hlink"/>
              </a:buClr>
              <a:buChar char="&gt;"/>
              <a:tabLst>
                <a:tab pos="1374775" algn="l"/>
              </a:tabLst>
              <a:defRPr>
                <a:latin typeface="+mn-lt"/>
                <a:ea typeface="+mn-ea"/>
              </a:defRPr>
            </a:lvl9pPr>
          </a:lstStyle>
          <a:p>
            <a:r>
              <a:rPr lang="en-US" b="1" noProof="0" dirty="0">
                <a:solidFill>
                  <a:schemeClr val="tx1"/>
                </a:solidFill>
              </a:rPr>
              <a:t>Table backgrounds for comparison </a:t>
            </a:r>
            <a:r>
              <a:rPr lang="en-US" b="0" noProof="0" dirty="0" smtClean="0">
                <a:solidFill>
                  <a:schemeClr val="tx1"/>
                </a:solidFill>
              </a:rPr>
              <a:t>(R:52</a:t>
            </a:r>
            <a:r>
              <a:rPr lang="en-US" b="0" noProof="0" dirty="0">
                <a:solidFill>
                  <a:schemeClr val="tx1"/>
                </a:solidFill>
              </a:rPr>
              <a:t>, G:120, B:182)</a:t>
            </a:r>
          </a:p>
        </p:txBody>
      </p:sp>
      <p:sp>
        <p:nvSpPr>
          <p:cNvPr id="100" name="Rectangle 17"/>
          <p:cNvSpPr>
            <a:spLocks noChangeArrowheads="1"/>
          </p:cNvSpPr>
          <p:nvPr/>
        </p:nvSpPr>
        <p:spPr bwMode="auto">
          <a:xfrm>
            <a:off x="5269473" y="5140199"/>
            <a:ext cx="457200" cy="457200"/>
          </a:xfrm>
          <a:prstGeom prst="rect">
            <a:avLst/>
          </a:prstGeom>
          <a:solidFill>
            <a:schemeClr val="accent5"/>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algn="l">
              <a:buClr>
                <a:schemeClr val="accent2"/>
              </a:buClr>
              <a:buFontTx/>
              <a:buNone/>
            </a:pPr>
            <a:endParaRPr lang="en-US" b="0" noProof="0" dirty="0"/>
          </a:p>
        </p:txBody>
      </p:sp>
      <p:sp>
        <p:nvSpPr>
          <p:cNvPr id="101" name="Rectangle 3"/>
          <p:cNvSpPr txBox="1">
            <a:spLocks noChangeArrowheads="1"/>
          </p:cNvSpPr>
          <p:nvPr/>
        </p:nvSpPr>
        <p:spPr bwMode="auto">
          <a:xfrm>
            <a:off x="5879073" y="5184133"/>
            <a:ext cx="2718827"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defPPr>
              <a:defRPr lang="en-US"/>
            </a:defPPr>
            <a:lvl1pPr marL="0" indent="0" defTabSz="973138" eaLnBrk="1" hangingPunct="1">
              <a:spcBef>
                <a:spcPts val="0"/>
              </a:spcBef>
              <a:buClr>
                <a:srgbClr val="F8901F"/>
              </a:buClr>
              <a:buFont typeface="Times" charset="0"/>
              <a:buNone/>
              <a:tabLst>
                <a:tab pos="1374775" algn="l"/>
              </a:tabLst>
              <a:defRPr sz="1200">
                <a:solidFill>
                  <a:schemeClr val="accent2"/>
                </a:solidFill>
                <a:ea typeface="+mn-ea"/>
                <a:cs typeface="+mn-cs"/>
              </a:defRPr>
            </a:lvl1pPr>
            <a:lvl2pPr marL="171450" indent="-171450" defTabSz="973138" eaLnBrk="0" hangingPunct="0">
              <a:spcBef>
                <a:spcPts val="600"/>
              </a:spcBef>
              <a:buClr>
                <a:schemeClr val="accent4"/>
              </a:buClr>
              <a:buFont typeface="Times" pitchFamily="18" charset="0"/>
              <a:buChar char="•"/>
              <a:tabLst>
                <a:tab pos="1374775" algn="l"/>
              </a:tabLst>
              <a:defRPr>
                <a:ea typeface="+mn-ea"/>
                <a:cs typeface="+mn-cs"/>
              </a:defRPr>
            </a:lvl2pPr>
            <a:lvl3pPr marL="511175" indent="-168275" defTabSz="973138" eaLnBrk="0" hangingPunct="0">
              <a:spcBef>
                <a:spcPts val="300"/>
              </a:spcBef>
              <a:buClr>
                <a:schemeClr val="tx1"/>
              </a:buClr>
              <a:buFont typeface="Times" pitchFamily="18" charset="0"/>
              <a:buChar char="•"/>
              <a:tabLst>
                <a:tab pos="1374775" algn="l"/>
              </a:tabLst>
              <a:defRPr sz="1200">
                <a:ea typeface="+mn-ea"/>
                <a:cs typeface="+mn-cs"/>
              </a:defRPr>
            </a:lvl3pPr>
            <a:lvl4pPr marL="857250" indent="-171450" defTabSz="973138" eaLnBrk="0" hangingPunct="0">
              <a:spcBef>
                <a:spcPts val="300"/>
              </a:spcBef>
              <a:buClr>
                <a:schemeClr val="tx1"/>
              </a:buClr>
              <a:buFont typeface="Arial" pitchFamily="34" charset="0"/>
              <a:buChar char="–"/>
              <a:tabLst/>
              <a:defRPr sz="1200">
                <a:ea typeface="+mn-ea"/>
                <a:cs typeface="+mn-cs"/>
              </a:defRPr>
            </a:lvl4pPr>
            <a:lvl5pPr marL="1198563" indent="-173038" defTabSz="973138" eaLnBrk="0" hangingPunct="0">
              <a:spcBef>
                <a:spcPts val="300"/>
              </a:spcBef>
              <a:buClr>
                <a:schemeClr val="tx1"/>
              </a:buClr>
              <a:buFont typeface="Arial" pitchFamily="34" charset="0"/>
              <a:buChar char="–"/>
              <a:tabLst/>
              <a:defRPr sz="1200">
                <a:ea typeface="+mn-ea"/>
                <a:cs typeface="+mn-cs"/>
              </a:defRPr>
            </a:lvl5pPr>
            <a:lvl6pPr marL="2455863" indent="-173038" defTabSz="973138" fontAlgn="base">
              <a:spcBef>
                <a:spcPct val="0"/>
              </a:spcBef>
              <a:spcAft>
                <a:spcPct val="0"/>
              </a:spcAft>
              <a:buClr>
                <a:schemeClr val="hlink"/>
              </a:buClr>
              <a:buChar char="&gt;"/>
              <a:tabLst>
                <a:tab pos="1374775" algn="l"/>
              </a:tabLst>
              <a:defRPr>
                <a:latin typeface="+mn-lt"/>
                <a:ea typeface="+mn-ea"/>
              </a:defRPr>
            </a:lvl6pPr>
            <a:lvl7pPr marL="2913063" indent="-173038" defTabSz="973138" fontAlgn="base">
              <a:spcBef>
                <a:spcPct val="0"/>
              </a:spcBef>
              <a:spcAft>
                <a:spcPct val="0"/>
              </a:spcAft>
              <a:buClr>
                <a:schemeClr val="hlink"/>
              </a:buClr>
              <a:buChar char="&gt;"/>
              <a:tabLst>
                <a:tab pos="1374775" algn="l"/>
              </a:tabLst>
              <a:defRPr>
                <a:latin typeface="+mn-lt"/>
                <a:ea typeface="+mn-ea"/>
              </a:defRPr>
            </a:lvl7pPr>
            <a:lvl8pPr marL="3370263" indent="-173038" defTabSz="973138" fontAlgn="base">
              <a:spcBef>
                <a:spcPct val="0"/>
              </a:spcBef>
              <a:spcAft>
                <a:spcPct val="0"/>
              </a:spcAft>
              <a:buClr>
                <a:schemeClr val="hlink"/>
              </a:buClr>
              <a:buChar char="&gt;"/>
              <a:tabLst>
                <a:tab pos="1374775" algn="l"/>
              </a:tabLst>
              <a:defRPr>
                <a:latin typeface="+mn-lt"/>
                <a:ea typeface="+mn-ea"/>
              </a:defRPr>
            </a:lvl8pPr>
            <a:lvl9pPr marL="3827463" indent="-173038" defTabSz="973138" fontAlgn="base">
              <a:spcBef>
                <a:spcPct val="0"/>
              </a:spcBef>
              <a:spcAft>
                <a:spcPct val="0"/>
              </a:spcAft>
              <a:buClr>
                <a:schemeClr val="hlink"/>
              </a:buClr>
              <a:buChar char="&gt;"/>
              <a:tabLst>
                <a:tab pos="1374775" algn="l"/>
              </a:tabLst>
              <a:defRPr>
                <a:latin typeface="+mn-lt"/>
                <a:ea typeface="+mn-ea"/>
              </a:defRPr>
            </a:lvl9pPr>
          </a:lstStyle>
          <a:p>
            <a:r>
              <a:rPr lang="en-US" b="1" noProof="0" dirty="0">
                <a:solidFill>
                  <a:schemeClr val="tx1"/>
                </a:solidFill>
              </a:rPr>
              <a:t>Pullout quotes </a:t>
            </a:r>
            <a:br>
              <a:rPr lang="en-US" b="1" noProof="0" dirty="0">
                <a:solidFill>
                  <a:schemeClr val="tx1"/>
                </a:solidFill>
              </a:rPr>
            </a:br>
            <a:r>
              <a:rPr lang="en-US" b="0" noProof="0" dirty="0" smtClean="0">
                <a:solidFill>
                  <a:schemeClr val="tx1"/>
                </a:solidFill>
              </a:rPr>
              <a:t>(R:120, G:163</a:t>
            </a:r>
            <a:r>
              <a:rPr lang="en-US" b="0" noProof="0" dirty="0">
                <a:solidFill>
                  <a:schemeClr val="tx1"/>
                </a:solidFill>
              </a:rPr>
              <a:t>, </a:t>
            </a:r>
            <a:r>
              <a:rPr lang="en-US" b="0" noProof="0" dirty="0" smtClean="0">
                <a:solidFill>
                  <a:schemeClr val="tx1"/>
                </a:solidFill>
              </a:rPr>
              <a:t>B:13)</a:t>
            </a:r>
            <a:endParaRPr lang="en-US" b="0" noProof="0" dirty="0">
              <a:solidFill>
                <a:schemeClr val="tx1"/>
              </a:solidFill>
            </a:endParaRPr>
          </a:p>
        </p:txBody>
      </p:sp>
      <p:sp>
        <p:nvSpPr>
          <p:cNvPr id="2" name="Title 1"/>
          <p:cNvSpPr>
            <a:spLocks noGrp="1"/>
          </p:cNvSpPr>
          <p:nvPr>
            <p:ph type="title" hasCustomPrompt="1"/>
          </p:nvPr>
        </p:nvSpPr>
        <p:spPr/>
        <p:txBody>
          <a:bodyPr/>
          <a:lstStyle>
            <a:lvl1pPr>
              <a:defRPr/>
            </a:lvl1pPr>
          </a:lstStyle>
          <a:p>
            <a:r>
              <a:rPr lang="en-US" noProof="0" smtClean="0"/>
              <a:t>Color palette</a:t>
            </a:r>
            <a:endParaRPr lang="en-US" noProof="0"/>
          </a:p>
        </p:txBody>
      </p:sp>
      <p:sp>
        <p:nvSpPr>
          <p:cNvPr id="104" name="Line 24"/>
          <p:cNvSpPr>
            <a:spLocks noChangeShapeType="1"/>
          </p:cNvSpPr>
          <p:nvPr userDrawn="1"/>
        </p:nvSpPr>
        <p:spPr bwMode="auto">
          <a:xfrm>
            <a:off x="4834905" y="1694449"/>
            <a:ext cx="0" cy="4395200"/>
          </a:xfrm>
          <a:prstGeom prst="line">
            <a:avLst/>
          </a:prstGeom>
          <a:noFill/>
          <a:ln w="9525">
            <a:solidFill>
              <a:schemeClr val="bg2"/>
            </a:solidFill>
            <a:prstDash val="dash"/>
            <a:round/>
            <a:headEnd/>
            <a:tailEnd/>
          </a:ln>
        </p:spPr>
        <p:txBody>
          <a:bodyPr/>
          <a:lstStyle/>
          <a:p>
            <a:endParaRPr lang="en-US" noProof="0" dirty="0"/>
          </a:p>
        </p:txBody>
      </p:sp>
    </p:spTree>
    <p:extLst>
      <p:ext uri="{BB962C8B-B14F-4D97-AF65-F5344CB8AC3E}">
        <p14:creationId xmlns:p14="http://schemas.microsoft.com/office/powerpoint/2010/main" val="315620645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edit Agenda</a:t>
            </a:r>
            <a:endParaRPr lang="en-GB" dirty="0"/>
          </a:p>
        </p:txBody>
      </p:sp>
      <p:sp>
        <p:nvSpPr>
          <p:cNvPr id="5" name="Text Placeholder 4"/>
          <p:cNvSpPr>
            <a:spLocks noGrp="1"/>
          </p:cNvSpPr>
          <p:nvPr>
            <p:ph type="body" sz="quarter" idx="11"/>
          </p:nvPr>
        </p:nvSpPr>
        <p:spPr>
          <a:xfrm>
            <a:off x="1600339" y="1636575"/>
            <a:ext cx="5940148" cy="792525"/>
          </a:xfrm>
        </p:spPr>
        <p:txBody>
          <a:bodyPr/>
          <a:lstStyle>
            <a:lvl1pPr>
              <a:defRPr sz="1600" b="1">
                <a:solidFill>
                  <a:schemeClr val="accent2"/>
                </a:solidFill>
                <a:latin typeface="+mn-lt"/>
              </a:defRPr>
            </a:lvl1pPr>
            <a:lvl2pPr marL="225425" indent="-225425">
              <a:buClrTx/>
              <a:buSzPct val="120000"/>
              <a:buFont typeface="Arial" pitchFamily="34" charset="0"/>
              <a:buChar char="•"/>
              <a:defRPr sz="1400">
                <a:solidFill>
                  <a:schemeClr val="tx1"/>
                </a:solidFill>
                <a:latin typeface="+mn-lt"/>
              </a:defRPr>
            </a:lvl2pPr>
            <a:lvl3pPr marL="569913" indent="-174625">
              <a:buClr>
                <a:schemeClr val="tx1"/>
              </a:buClr>
              <a:buSzPct val="120000"/>
              <a:buFont typeface="Arial" pitchFamily="34" charset="0"/>
              <a:buChar char="•"/>
              <a:defRPr sz="1400">
                <a:solidFill>
                  <a:schemeClr val="tx1"/>
                </a:solidFill>
                <a:latin typeface="+mn-lt"/>
              </a:defRPr>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3580656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with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Content Placeholder 2"/>
          <p:cNvSpPr>
            <a:spLocks noGrp="1"/>
          </p:cNvSpPr>
          <p:nvPr>
            <p:ph idx="1"/>
          </p:nvPr>
        </p:nvSpPr>
        <p:spPr>
          <a:xfrm>
            <a:off x="304799" y="1669218"/>
            <a:ext cx="8520113" cy="120802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1"/>
          </p:nvPr>
        </p:nvSpPr>
        <p:spPr>
          <a:xfrm>
            <a:off x="315913" y="516627"/>
            <a:ext cx="7277100" cy="215444"/>
          </a:xfrm>
        </p:spPr>
        <p:txBody>
          <a:bodyPr/>
          <a:lstStyle>
            <a:lvl1pPr>
              <a:defRPr sz="1400" b="1">
                <a:solidFill>
                  <a:srgbClr val="3478B6"/>
                </a:solidFill>
              </a:defRPr>
            </a:lvl1pPr>
          </a:lstStyle>
          <a:p>
            <a:pPr lvl="0"/>
            <a:r>
              <a:rPr lang="en-US" smtClean="0"/>
              <a:t>Click to edit Master text styles</a:t>
            </a:r>
          </a:p>
        </p:txBody>
      </p:sp>
    </p:spTree>
    <p:extLst>
      <p:ext uri="{BB962C8B-B14F-4D97-AF65-F5344CB8AC3E}">
        <p14:creationId xmlns:p14="http://schemas.microsoft.com/office/powerpoint/2010/main" val="304402740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Content Placeholder 2"/>
          <p:cNvSpPr>
            <a:spLocks noGrp="1"/>
          </p:cNvSpPr>
          <p:nvPr>
            <p:ph idx="1"/>
          </p:nvPr>
        </p:nvSpPr>
        <p:spPr>
          <a:xfrm>
            <a:off x="304799" y="1665803"/>
            <a:ext cx="8520113" cy="1208023"/>
          </a:xfrm>
          <a:noFill/>
          <a:ln w="9525">
            <a:noFill/>
            <a:miter lim="800000"/>
            <a:headEnd/>
            <a:tailEnd/>
          </a:ln>
        </p:spPr>
        <p:txBody>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825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843974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1" name="Picture 3" descr="D:\Mehak\Logo\HS-Genpact-Logo-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7857" y="5976094"/>
            <a:ext cx="1900873" cy="5009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p:cNvSpPr>
            <a:spLocks noChangeArrowheads="1"/>
          </p:cNvSpPr>
          <p:nvPr userDrawn="1"/>
        </p:nvSpPr>
        <p:spPr bwMode="auto">
          <a:xfrm>
            <a:off x="0" y="2428875"/>
            <a:ext cx="9144000" cy="22812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pPr defTabSz="457200">
              <a:buClr>
                <a:srgbClr val="D57E27"/>
              </a:buClr>
            </a:pPr>
            <a:endParaRPr lang="en-US" sz="1800" b="0" dirty="0">
              <a:solidFill>
                <a:srgbClr val="414141"/>
              </a:solidFill>
              <a:latin typeface="Calibri" pitchFamily="34" charset="0"/>
            </a:endParaRPr>
          </a:p>
        </p:txBody>
      </p:sp>
      <p:sp>
        <p:nvSpPr>
          <p:cNvPr id="5" name="Rectangle 7"/>
          <p:cNvSpPr>
            <a:spLocks noChangeArrowheads="1"/>
          </p:cNvSpPr>
          <p:nvPr userDrawn="1"/>
        </p:nvSpPr>
        <p:spPr bwMode="auto">
          <a:xfrm>
            <a:off x="0" y="0"/>
            <a:ext cx="9144000" cy="44196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pPr defTabSz="457200">
              <a:buClr>
                <a:srgbClr val="D57E27"/>
              </a:buClr>
            </a:pPr>
            <a:endParaRPr lang="en-US" sz="1800" b="0" dirty="0">
              <a:solidFill>
                <a:srgbClr val="414141"/>
              </a:solidFill>
              <a:latin typeface="Calibri" pitchFamily="34" charset="0"/>
            </a:endParaRPr>
          </a:p>
        </p:txBody>
      </p:sp>
      <p:pic>
        <p:nvPicPr>
          <p:cNvPr id="6" name="Picture 3" descr="D:\Documents and Settings\703085679\Desktop\genpact_logo_color.e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667500" y="5934075"/>
            <a:ext cx="20129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5"/>
          <p:cNvSpPr txBox="1">
            <a:spLocks noChangeArrowheads="1"/>
          </p:cNvSpPr>
          <p:nvPr userDrawn="1"/>
        </p:nvSpPr>
        <p:spPr bwMode="auto">
          <a:xfrm>
            <a:off x="315913" y="6572250"/>
            <a:ext cx="149225"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algn="ctr" eaLnBrk="0" fontAlgn="base" hangingPunct="0">
              <a:spcBef>
                <a:spcPct val="0"/>
              </a:spcBef>
              <a:spcAft>
                <a:spcPct val="0"/>
              </a:spcAft>
              <a:buClr>
                <a:schemeClr val="hlink"/>
              </a:buClr>
              <a:buFont typeface="Wingdings" pitchFamily="2" charset="2"/>
              <a:defRPr sz="1400" b="1">
                <a:solidFill>
                  <a:schemeClr val="tx1"/>
                </a:solidFill>
                <a:latin typeface="Arial" charset="0"/>
                <a:ea typeface="MS PGothic" pitchFamily="34" charset="-128"/>
              </a:defRPr>
            </a:lvl6pPr>
            <a:lvl7pPr marL="2971800" indent="-228600" algn="ctr" eaLnBrk="0" fontAlgn="base" hangingPunct="0">
              <a:spcBef>
                <a:spcPct val="0"/>
              </a:spcBef>
              <a:spcAft>
                <a:spcPct val="0"/>
              </a:spcAft>
              <a:buClr>
                <a:schemeClr val="hlink"/>
              </a:buClr>
              <a:buFont typeface="Wingdings" pitchFamily="2" charset="2"/>
              <a:defRPr sz="1400" b="1">
                <a:solidFill>
                  <a:schemeClr val="tx1"/>
                </a:solidFill>
                <a:latin typeface="Arial" charset="0"/>
                <a:ea typeface="MS PGothic" pitchFamily="34" charset="-128"/>
              </a:defRPr>
            </a:lvl7pPr>
            <a:lvl8pPr marL="3429000" indent="-228600" algn="ctr" eaLnBrk="0" fontAlgn="base" hangingPunct="0">
              <a:spcBef>
                <a:spcPct val="0"/>
              </a:spcBef>
              <a:spcAft>
                <a:spcPct val="0"/>
              </a:spcAft>
              <a:buClr>
                <a:schemeClr val="hlink"/>
              </a:buClr>
              <a:buFont typeface="Wingdings" pitchFamily="2" charset="2"/>
              <a:defRPr sz="1400" b="1">
                <a:solidFill>
                  <a:schemeClr val="tx1"/>
                </a:solidFill>
                <a:latin typeface="Arial" charset="0"/>
                <a:ea typeface="MS PGothic" pitchFamily="34" charset="-128"/>
              </a:defRPr>
            </a:lvl8pPr>
            <a:lvl9pPr marL="3886200" indent="-228600" algn="ctr" eaLnBrk="0" fontAlgn="base" hangingPunct="0">
              <a:spcBef>
                <a:spcPct val="0"/>
              </a:spcBef>
              <a:spcAft>
                <a:spcPct val="0"/>
              </a:spcAft>
              <a:buClr>
                <a:schemeClr val="hlink"/>
              </a:buClr>
              <a:buFont typeface="Wingdings" pitchFamily="2" charset="2"/>
              <a:defRPr sz="1400" b="1">
                <a:solidFill>
                  <a:schemeClr val="tx1"/>
                </a:solidFill>
                <a:latin typeface="Arial" charset="0"/>
                <a:ea typeface="MS PGothic" pitchFamily="34" charset="-128"/>
              </a:defRPr>
            </a:lvl9pPr>
          </a:lstStyle>
          <a:p>
            <a:pPr eaLnBrk="1" hangingPunct="1"/>
            <a:r>
              <a:rPr lang="en-US" sz="1200" b="0" dirty="0">
                <a:solidFill>
                  <a:srgbClr val="9C9E9F"/>
                </a:solidFill>
              </a:rPr>
              <a:t>©</a:t>
            </a:r>
            <a:endParaRPr lang="en-US" sz="900" b="0" dirty="0">
              <a:solidFill>
                <a:srgbClr val="9C9E9F"/>
              </a:solidFill>
            </a:endParaRPr>
          </a:p>
        </p:txBody>
      </p:sp>
      <p:sp>
        <p:nvSpPr>
          <p:cNvPr id="8" name="TextBox 16"/>
          <p:cNvSpPr txBox="1">
            <a:spLocks noChangeArrowheads="1"/>
          </p:cNvSpPr>
          <p:nvPr userDrawn="1"/>
        </p:nvSpPr>
        <p:spPr bwMode="auto">
          <a:xfrm>
            <a:off x="455613" y="6604000"/>
            <a:ext cx="2173287"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algn="ctr" eaLnBrk="0" fontAlgn="base" hangingPunct="0">
              <a:spcBef>
                <a:spcPct val="0"/>
              </a:spcBef>
              <a:spcAft>
                <a:spcPct val="0"/>
              </a:spcAft>
              <a:buClr>
                <a:schemeClr val="hlink"/>
              </a:buClr>
              <a:buFont typeface="Wingdings" pitchFamily="2" charset="2"/>
              <a:defRPr sz="1400" b="1">
                <a:solidFill>
                  <a:schemeClr val="tx1"/>
                </a:solidFill>
                <a:latin typeface="Arial" charset="0"/>
                <a:ea typeface="MS PGothic" pitchFamily="34" charset="-128"/>
              </a:defRPr>
            </a:lvl6pPr>
            <a:lvl7pPr marL="2971800" indent="-228600" algn="ctr" eaLnBrk="0" fontAlgn="base" hangingPunct="0">
              <a:spcBef>
                <a:spcPct val="0"/>
              </a:spcBef>
              <a:spcAft>
                <a:spcPct val="0"/>
              </a:spcAft>
              <a:buClr>
                <a:schemeClr val="hlink"/>
              </a:buClr>
              <a:buFont typeface="Wingdings" pitchFamily="2" charset="2"/>
              <a:defRPr sz="1400" b="1">
                <a:solidFill>
                  <a:schemeClr val="tx1"/>
                </a:solidFill>
                <a:latin typeface="Arial" charset="0"/>
                <a:ea typeface="MS PGothic" pitchFamily="34" charset="-128"/>
              </a:defRPr>
            </a:lvl7pPr>
            <a:lvl8pPr marL="3429000" indent="-228600" algn="ctr" eaLnBrk="0" fontAlgn="base" hangingPunct="0">
              <a:spcBef>
                <a:spcPct val="0"/>
              </a:spcBef>
              <a:spcAft>
                <a:spcPct val="0"/>
              </a:spcAft>
              <a:buClr>
                <a:schemeClr val="hlink"/>
              </a:buClr>
              <a:buFont typeface="Wingdings" pitchFamily="2" charset="2"/>
              <a:defRPr sz="1400" b="1">
                <a:solidFill>
                  <a:schemeClr val="tx1"/>
                </a:solidFill>
                <a:latin typeface="Arial" charset="0"/>
                <a:ea typeface="MS PGothic" pitchFamily="34" charset="-128"/>
              </a:defRPr>
            </a:lvl8pPr>
            <a:lvl9pPr marL="3886200" indent="-228600" algn="ctr" eaLnBrk="0" fontAlgn="base" hangingPunct="0">
              <a:spcBef>
                <a:spcPct val="0"/>
              </a:spcBef>
              <a:spcAft>
                <a:spcPct val="0"/>
              </a:spcAft>
              <a:buClr>
                <a:schemeClr val="hlink"/>
              </a:buClr>
              <a:buFont typeface="Wingdings" pitchFamily="2" charset="2"/>
              <a:defRPr sz="1400" b="1">
                <a:solidFill>
                  <a:schemeClr val="tx1"/>
                </a:solidFill>
                <a:latin typeface="Arial" charset="0"/>
                <a:ea typeface="MS PGothic" pitchFamily="34" charset="-128"/>
              </a:defRPr>
            </a:lvl9pPr>
          </a:lstStyle>
          <a:p>
            <a:pPr eaLnBrk="1" hangingPunct="1"/>
            <a:r>
              <a:rPr lang="en-US" sz="800" b="0" dirty="0" smtClean="0">
                <a:solidFill>
                  <a:srgbClr val="9C9E9F"/>
                </a:solidFill>
              </a:rPr>
              <a:t>2013 </a:t>
            </a:r>
            <a:r>
              <a:rPr lang="en-US" sz="800" b="0" dirty="0">
                <a:solidFill>
                  <a:srgbClr val="9C9E9F"/>
                </a:solidFill>
              </a:rPr>
              <a:t>Copyright Genpact. All Rights Reserved.</a:t>
            </a:r>
          </a:p>
        </p:txBody>
      </p:sp>
      <p:sp>
        <p:nvSpPr>
          <p:cNvPr id="2" name="Title 1"/>
          <p:cNvSpPr>
            <a:spLocks noGrp="1"/>
          </p:cNvSpPr>
          <p:nvPr>
            <p:ph type="ctrTitle"/>
          </p:nvPr>
        </p:nvSpPr>
        <p:spPr>
          <a:xfrm>
            <a:off x="615950" y="2335429"/>
            <a:ext cx="7772400" cy="1946275"/>
          </a:xfrm>
          <a:noFill/>
          <a:ln w="9525">
            <a:noFill/>
            <a:miter lim="800000"/>
            <a:headEnd/>
            <a:tailEnd/>
          </a:ln>
        </p:spPr>
        <p:txBody>
          <a:bodyPr anchor="b"/>
          <a:lstStyle>
            <a:lvl1pPr>
              <a:defRPr lang="en-US" sz="4500" b="0" kern="1200" dirty="0">
                <a:solidFill>
                  <a:schemeClr val="bg1"/>
                </a:solidFill>
                <a:latin typeface="Trebuchet MS" pitchFamily="34" charset="0"/>
                <a:ea typeface="ＭＳ Ｐゴシック"/>
                <a:cs typeface="ＭＳ Ｐゴシック"/>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615950" y="4953000"/>
            <a:ext cx="6400800" cy="800219"/>
          </a:xfrm>
        </p:spPr>
        <p:txBody>
          <a:bodyPr/>
          <a:lstStyle>
            <a:lvl1pPr marL="0" indent="0" algn="l">
              <a:spcBef>
                <a:spcPts val="600"/>
              </a:spcBef>
              <a:buNone/>
              <a:defRPr b="0" baseline="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dirty="0"/>
          </a:p>
        </p:txBody>
      </p:sp>
    </p:spTree>
    <p:extLst>
      <p:ext uri="{BB962C8B-B14F-4D97-AF65-F5344CB8AC3E}">
        <p14:creationId xmlns:p14="http://schemas.microsoft.com/office/powerpoint/2010/main" val="22731758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Rectangle 7"/>
          <p:cNvSpPr>
            <a:spLocks noChangeArrowheads="1"/>
          </p:cNvSpPr>
          <p:nvPr userDrawn="1"/>
        </p:nvSpPr>
        <p:spPr bwMode="auto">
          <a:xfrm>
            <a:off x="0" y="2428875"/>
            <a:ext cx="9144000" cy="2281238"/>
          </a:xfrm>
          <a:prstGeom prst="rect">
            <a:avLst/>
          </a:prstGeom>
          <a:solidFill>
            <a:srgbClr val="00BD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pPr defTabSz="457200">
              <a:buClr>
                <a:srgbClr val="D57E27"/>
              </a:buClr>
            </a:pPr>
            <a:endParaRPr lang="en-US" sz="1800" b="0" dirty="0">
              <a:solidFill>
                <a:srgbClr val="414141"/>
              </a:solidFill>
              <a:latin typeface="Calibri" pitchFamily="34" charset="0"/>
            </a:endParaRPr>
          </a:p>
        </p:txBody>
      </p:sp>
      <p:sp>
        <p:nvSpPr>
          <p:cNvPr id="4" name="Rectangle 7"/>
          <p:cNvSpPr>
            <a:spLocks noChangeArrowheads="1"/>
          </p:cNvSpPr>
          <p:nvPr userDrawn="1"/>
        </p:nvSpPr>
        <p:spPr bwMode="auto">
          <a:xfrm>
            <a:off x="0" y="0"/>
            <a:ext cx="9144000" cy="44196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pPr defTabSz="457200">
              <a:buClr>
                <a:srgbClr val="D57E27"/>
              </a:buClr>
            </a:pPr>
            <a:endParaRPr lang="en-US" sz="1800" b="0" dirty="0">
              <a:solidFill>
                <a:srgbClr val="414141"/>
              </a:solidFill>
              <a:latin typeface="Calibri" pitchFamily="34" charset="0"/>
            </a:endParaRPr>
          </a:p>
        </p:txBody>
      </p:sp>
      <p:sp>
        <p:nvSpPr>
          <p:cNvPr id="5" name="Rectangle 2"/>
          <p:cNvSpPr>
            <a:spLocks noChangeArrowheads="1"/>
          </p:cNvSpPr>
          <p:nvPr userDrawn="1"/>
        </p:nvSpPr>
        <p:spPr bwMode="auto">
          <a:xfrm>
            <a:off x="615950" y="2081213"/>
            <a:ext cx="7996238"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l"/>
            <a:r>
              <a:rPr lang="en-IN" sz="4500" b="0" dirty="0">
                <a:solidFill>
                  <a:srgbClr val="FFFFFF"/>
                </a:solidFill>
                <a:latin typeface="Trebuchet MS" pitchFamily="34" charset="0"/>
              </a:rPr>
              <a:t>Thank You</a:t>
            </a:r>
          </a:p>
        </p:txBody>
      </p:sp>
      <p:sp>
        <p:nvSpPr>
          <p:cNvPr id="10" name="Content Placeholder 9"/>
          <p:cNvSpPr>
            <a:spLocks noGrp="1"/>
          </p:cNvSpPr>
          <p:nvPr>
            <p:ph sz="quarter" idx="10"/>
          </p:nvPr>
        </p:nvSpPr>
        <p:spPr>
          <a:xfrm>
            <a:off x="615950" y="3763963"/>
            <a:ext cx="6623050" cy="276999"/>
          </a:xfrm>
        </p:spPr>
        <p:txBody>
          <a:bodyPr/>
          <a:lstStyle>
            <a:lvl1pPr>
              <a:defRPr sz="1800">
                <a:solidFill>
                  <a:schemeClr val="bg1"/>
                </a:solidFill>
                <a:latin typeface="+mj-lt"/>
              </a:defRPr>
            </a:lvl1pPr>
          </a:lstStyle>
          <a:p>
            <a:pPr lvl="0"/>
            <a:r>
              <a:rPr lang="en-US" smtClean="0"/>
              <a:t>Click to edit Master text styles</a:t>
            </a:r>
          </a:p>
        </p:txBody>
      </p:sp>
      <p:pic>
        <p:nvPicPr>
          <p:cNvPr id="1026" name="Picture 2" descr="D:\Mehak\Logo\HS-Genpact-Logo-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91400" y="6107866"/>
            <a:ext cx="1409627" cy="371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109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1054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ubtitle blu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smtClean="0"/>
              <a:t>Click to edit Master title style</a:t>
            </a:r>
            <a:endParaRPr lang="en-US" dirty="0"/>
          </a:p>
        </p:txBody>
      </p:sp>
      <p:sp>
        <p:nvSpPr>
          <p:cNvPr id="3" name="Content Placeholder 2"/>
          <p:cNvSpPr>
            <a:spLocks noGrp="1"/>
          </p:cNvSpPr>
          <p:nvPr>
            <p:ph idx="1"/>
          </p:nvPr>
        </p:nvSpPr>
        <p:spPr>
          <a:xfrm>
            <a:off x="304799" y="1665803"/>
            <a:ext cx="8520113" cy="120802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smtClean="0">
                <a:solidFill>
                  <a:schemeClr val="accent2"/>
                </a:solidFill>
              </a:defRPr>
            </a:lvl1pPr>
            <a:lvl2pPr>
              <a:buClr>
                <a:schemeClr val="tx1"/>
              </a:buCl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6126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9150158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71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315913" y="1666086"/>
            <a:ext cx="4114800" cy="120802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710113" y="1666086"/>
            <a:ext cx="4114800" cy="120802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0132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7"/>
          <p:cNvSpPr>
            <a:spLocks noChangeArrowheads="1"/>
          </p:cNvSpPr>
          <p:nvPr userDrawn="1"/>
        </p:nvSpPr>
        <p:spPr bwMode="auto">
          <a:xfrm>
            <a:off x="0" y="2428875"/>
            <a:ext cx="9144000" cy="2281238"/>
          </a:xfrm>
          <a:prstGeom prst="rect">
            <a:avLst/>
          </a:prstGeom>
          <a:solidFill>
            <a:schemeClr val="accent1"/>
          </a:solidFill>
          <a:ln w="9525">
            <a:noFill/>
            <a:miter lim="800000"/>
            <a:headEnd/>
            <a:tailEnd/>
          </a:ln>
        </p:spPr>
        <p:txBody>
          <a:bodyPr wrap="none" lIns="0" tIns="0" rIns="0" bIns="0" anchor="ctr"/>
          <a:lstStyle/>
          <a:p>
            <a:pPr algn="ctr" defTabSz="457200">
              <a:buClr>
                <a:srgbClr val="D57E27"/>
              </a:buClr>
              <a:buFont typeface="Wingdings" pitchFamily="2" charset="2"/>
              <a:buNone/>
            </a:pPr>
            <a:endParaRPr lang="en-US" sz="1800" b="0" dirty="0">
              <a:solidFill>
                <a:srgbClr val="414141"/>
              </a:solidFill>
              <a:latin typeface="Calibri" pitchFamily="34" charset="0"/>
            </a:endParaRPr>
          </a:p>
        </p:txBody>
      </p:sp>
      <p:sp>
        <p:nvSpPr>
          <p:cNvPr id="11" name="Rectangle 7"/>
          <p:cNvSpPr>
            <a:spLocks noChangeArrowheads="1"/>
          </p:cNvSpPr>
          <p:nvPr userDrawn="1"/>
        </p:nvSpPr>
        <p:spPr bwMode="auto">
          <a:xfrm>
            <a:off x="0" y="0"/>
            <a:ext cx="9144000" cy="4419600"/>
          </a:xfrm>
          <a:prstGeom prst="rect">
            <a:avLst/>
          </a:prstGeom>
          <a:solidFill>
            <a:srgbClr val="000000"/>
          </a:solidFill>
          <a:ln w="9525">
            <a:noFill/>
            <a:miter lim="800000"/>
            <a:headEnd/>
            <a:tailEnd/>
          </a:ln>
        </p:spPr>
        <p:txBody>
          <a:bodyPr wrap="none" lIns="0" tIns="0" rIns="0" bIns="0" anchor="ctr"/>
          <a:lstStyle/>
          <a:p>
            <a:pPr algn="ctr" defTabSz="457200">
              <a:buClr>
                <a:srgbClr val="D57E27"/>
              </a:buClr>
              <a:buFont typeface="Wingdings" pitchFamily="2" charset="2"/>
              <a:buNone/>
            </a:pPr>
            <a:endParaRPr lang="en-US" sz="1800" b="0" dirty="0">
              <a:solidFill>
                <a:srgbClr val="414141"/>
              </a:solidFill>
              <a:latin typeface="Calibri" pitchFamily="34" charset="0"/>
            </a:endParaRPr>
          </a:p>
        </p:txBody>
      </p:sp>
      <p:sp>
        <p:nvSpPr>
          <p:cNvPr id="2" name="Title 1"/>
          <p:cNvSpPr>
            <a:spLocks noGrp="1"/>
          </p:cNvSpPr>
          <p:nvPr>
            <p:ph type="ctrTitle"/>
          </p:nvPr>
        </p:nvSpPr>
        <p:spPr>
          <a:xfrm>
            <a:off x="615950" y="2335429"/>
            <a:ext cx="7772400" cy="1946275"/>
          </a:xfrm>
          <a:noFill/>
          <a:ln w="9525">
            <a:noFill/>
            <a:miter lim="800000"/>
            <a:headEnd/>
            <a:tailEnd/>
          </a:ln>
        </p:spPr>
        <p:txBody>
          <a:bodyPr wrap="square" lIns="0" tIns="0" rIns="0" bIns="0" anchor="b"/>
          <a:lstStyle>
            <a:lvl1pPr>
              <a:defRPr lang="en-US" sz="4500" b="0" kern="1200" dirty="0">
                <a:solidFill>
                  <a:schemeClr val="bg1"/>
                </a:solidFill>
                <a:latin typeface="Trebuchet MS" pitchFamily="34" charset="0"/>
                <a:ea typeface="ＭＳ Ｐゴシック"/>
                <a:cs typeface="ＭＳ Ｐゴシック"/>
              </a:defRPr>
            </a:lvl1pPr>
          </a:lstStyle>
          <a:p>
            <a:pPr lvl="0"/>
            <a:r>
              <a:rPr lang="en-US" smtClean="0"/>
              <a:t>Click to edit Master title style</a:t>
            </a:r>
            <a:endParaRPr lang="en-US" dirty="0"/>
          </a:p>
        </p:txBody>
      </p:sp>
      <p:sp>
        <p:nvSpPr>
          <p:cNvPr id="3" name="Subtitle 2"/>
          <p:cNvSpPr>
            <a:spLocks noGrp="1"/>
          </p:cNvSpPr>
          <p:nvPr>
            <p:ph type="subTitle" idx="1" hasCustomPrompt="1"/>
          </p:nvPr>
        </p:nvSpPr>
        <p:spPr>
          <a:xfrm>
            <a:off x="615950" y="4953000"/>
            <a:ext cx="6400800" cy="800219"/>
          </a:xfrm>
        </p:spPr>
        <p:txBody>
          <a:bodyPr/>
          <a:lstStyle>
            <a:lvl1pPr marL="0" indent="0" algn="l">
              <a:spcBef>
                <a:spcPts val="600"/>
              </a:spcBef>
              <a:buNone/>
              <a:defRPr b="0" baseline="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Presenter Name: __________</a:t>
            </a:r>
            <a:endParaRPr lang="en-GB" dirty="0" smtClean="0"/>
          </a:p>
          <a:p>
            <a:r>
              <a:rPr lang="en-GB" dirty="0" smtClean="0"/>
              <a:t>Date: DD Month, YYYY</a:t>
            </a:r>
          </a:p>
          <a:p>
            <a:r>
              <a:rPr lang="en-GB" dirty="0" smtClean="0"/>
              <a:t>Location: ________________</a:t>
            </a:r>
            <a:endParaRPr lang="en-GB" dirty="0"/>
          </a:p>
        </p:txBody>
      </p:sp>
      <p:sp>
        <p:nvSpPr>
          <p:cNvPr id="8" name="TextBox 7"/>
          <p:cNvSpPr txBox="1"/>
          <p:nvPr userDrawn="1"/>
        </p:nvSpPr>
        <p:spPr>
          <a:xfrm>
            <a:off x="315913" y="6572851"/>
            <a:ext cx="148431" cy="184666"/>
          </a:xfrm>
          <a:prstGeom prst="rect">
            <a:avLst/>
          </a:prstGeom>
          <a:noFill/>
        </p:spPr>
        <p:txBody>
          <a:bodyPr wrap="square" lIns="0" tIns="0" rIns="0" bIns="0" rtlCol="0">
            <a:spAutoFit/>
          </a:bodyPr>
          <a:lstStyle/>
          <a:p>
            <a:r>
              <a:rPr lang="en-US" sz="1200" b="0" dirty="0" smtClean="0">
                <a:solidFill>
                  <a:schemeClr val="accent3"/>
                </a:solidFill>
              </a:rPr>
              <a:t>©</a:t>
            </a:r>
            <a:endParaRPr lang="en-US" sz="900" b="0" dirty="0" smtClean="0">
              <a:solidFill>
                <a:schemeClr val="accent3"/>
              </a:solidFill>
            </a:endParaRPr>
          </a:p>
        </p:txBody>
      </p:sp>
      <p:sp>
        <p:nvSpPr>
          <p:cNvPr id="9" name="TextBox 8"/>
          <p:cNvSpPr txBox="1"/>
          <p:nvPr userDrawn="1"/>
        </p:nvSpPr>
        <p:spPr>
          <a:xfrm>
            <a:off x="454820" y="6603629"/>
            <a:ext cx="2174081" cy="123111"/>
          </a:xfrm>
          <a:prstGeom prst="rect">
            <a:avLst/>
          </a:prstGeom>
          <a:noFill/>
        </p:spPr>
        <p:txBody>
          <a:bodyPr wrap="square" lIns="0" tIns="0" rIns="0" bIns="0" rtlCol="0">
            <a:spAutoFit/>
          </a:bodyPr>
          <a:lstStyle/>
          <a:p>
            <a:r>
              <a:rPr lang="en-US" sz="800" b="0" dirty="0" smtClean="0">
                <a:solidFill>
                  <a:schemeClr val="accent3"/>
                </a:solidFill>
              </a:rPr>
              <a:t>2013 Copyright Genpact. All Rights Reserved.</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7318" y="5391902"/>
            <a:ext cx="2047595" cy="1151773"/>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0" name="Rectangle 7"/>
          <p:cNvSpPr>
            <a:spLocks noChangeArrowheads="1"/>
          </p:cNvSpPr>
          <p:nvPr userDrawn="1"/>
        </p:nvSpPr>
        <p:spPr bwMode="auto">
          <a:xfrm>
            <a:off x="0" y="4419599"/>
            <a:ext cx="9144000" cy="290513"/>
          </a:xfrm>
          <a:prstGeom prst="rect">
            <a:avLst/>
          </a:prstGeom>
          <a:solidFill>
            <a:schemeClr val="accent1"/>
          </a:solidFill>
          <a:ln w="9525">
            <a:noFill/>
            <a:miter lim="800000"/>
            <a:headEnd/>
            <a:tailEnd/>
          </a:ln>
        </p:spPr>
        <p:txBody>
          <a:bodyPr wrap="none" lIns="0" tIns="0" rIns="0" bIns="0" anchor="ctr"/>
          <a:lstStyle/>
          <a:p>
            <a:pPr algn="ctr" defTabSz="457200">
              <a:buClr>
                <a:srgbClr val="D57E27"/>
              </a:buClr>
              <a:buFont typeface="Wingdings" pitchFamily="2" charset="2"/>
              <a:buNone/>
            </a:pPr>
            <a:endParaRPr lang="en-US" sz="1800" b="0" dirty="0">
              <a:solidFill>
                <a:srgbClr val="414141"/>
              </a:solidFill>
              <a:latin typeface="Calibri" pitchFamily="34" charset="0"/>
            </a:endParaRPr>
          </a:p>
        </p:txBody>
      </p:sp>
      <p:sp>
        <p:nvSpPr>
          <p:cNvPr id="2" name="Title 1"/>
          <p:cNvSpPr>
            <a:spLocks noGrp="1"/>
          </p:cNvSpPr>
          <p:nvPr>
            <p:ph type="ctrTitle"/>
          </p:nvPr>
        </p:nvSpPr>
        <p:spPr>
          <a:xfrm>
            <a:off x="615950" y="3589207"/>
            <a:ext cx="7772400" cy="692497"/>
          </a:xfrm>
          <a:noFill/>
          <a:ln w="9525">
            <a:noFill/>
            <a:miter lim="800000"/>
            <a:headEnd/>
            <a:tailEnd/>
          </a:ln>
        </p:spPr>
        <p:txBody>
          <a:bodyPr wrap="square" lIns="0" tIns="0" rIns="0" bIns="0" anchor="b"/>
          <a:lstStyle>
            <a:lvl1pPr>
              <a:defRPr lang="en-US" sz="4500" b="0" kern="1200" dirty="0">
                <a:solidFill>
                  <a:schemeClr val="tx1"/>
                </a:solidFill>
                <a:latin typeface="Trebuchet MS" pitchFamily="34" charset="0"/>
                <a:ea typeface="ＭＳ Ｐゴシック"/>
                <a:cs typeface="ＭＳ Ｐゴシック"/>
              </a:defRPr>
            </a:lvl1pPr>
          </a:lstStyle>
          <a:p>
            <a:pPr lvl="0"/>
            <a:r>
              <a:rPr lang="en-US" dirty="0" smtClean="0"/>
              <a:t>Click to edit Master title style</a:t>
            </a:r>
            <a:endParaRPr lang="en-US" dirty="0"/>
          </a:p>
        </p:txBody>
      </p:sp>
      <p:sp>
        <p:nvSpPr>
          <p:cNvPr id="3" name="Subtitle 2"/>
          <p:cNvSpPr>
            <a:spLocks noGrp="1"/>
          </p:cNvSpPr>
          <p:nvPr>
            <p:ph type="subTitle" idx="1" hasCustomPrompt="1"/>
          </p:nvPr>
        </p:nvSpPr>
        <p:spPr>
          <a:xfrm>
            <a:off x="615950" y="4953000"/>
            <a:ext cx="6400800" cy="800219"/>
          </a:xfrm>
        </p:spPr>
        <p:txBody>
          <a:bodyPr/>
          <a:lstStyle>
            <a:lvl1pPr marL="0" indent="0" algn="l">
              <a:spcBef>
                <a:spcPts val="600"/>
              </a:spcBef>
              <a:buNone/>
              <a:defRPr b="0" baseline="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Presenter Name: __________</a:t>
            </a:r>
            <a:endParaRPr lang="en-GB" dirty="0" smtClean="0"/>
          </a:p>
          <a:p>
            <a:r>
              <a:rPr lang="en-GB" dirty="0" smtClean="0"/>
              <a:t>Date: DD Month, YYYY</a:t>
            </a:r>
          </a:p>
          <a:p>
            <a:r>
              <a:rPr lang="en-GB" dirty="0" smtClean="0"/>
              <a:t>Location: ________________</a:t>
            </a:r>
            <a:endParaRPr lang="en-GB" dirty="0"/>
          </a:p>
        </p:txBody>
      </p:sp>
      <p:sp>
        <p:nvSpPr>
          <p:cNvPr id="8" name="TextBox 7"/>
          <p:cNvSpPr txBox="1"/>
          <p:nvPr userDrawn="1"/>
        </p:nvSpPr>
        <p:spPr>
          <a:xfrm>
            <a:off x="315913" y="6572851"/>
            <a:ext cx="148431" cy="184666"/>
          </a:xfrm>
          <a:prstGeom prst="rect">
            <a:avLst/>
          </a:prstGeom>
          <a:noFill/>
        </p:spPr>
        <p:txBody>
          <a:bodyPr wrap="square" lIns="0" tIns="0" rIns="0" bIns="0" rtlCol="0">
            <a:spAutoFit/>
          </a:bodyPr>
          <a:lstStyle/>
          <a:p>
            <a:r>
              <a:rPr lang="en-US" sz="1200" b="0" dirty="0" smtClean="0">
                <a:solidFill>
                  <a:schemeClr val="accent3"/>
                </a:solidFill>
              </a:rPr>
              <a:t>©</a:t>
            </a:r>
            <a:endParaRPr lang="en-US" sz="900" b="0" dirty="0" smtClean="0">
              <a:solidFill>
                <a:schemeClr val="accent3"/>
              </a:solidFill>
            </a:endParaRPr>
          </a:p>
        </p:txBody>
      </p:sp>
      <p:sp>
        <p:nvSpPr>
          <p:cNvPr id="9" name="TextBox 8"/>
          <p:cNvSpPr txBox="1"/>
          <p:nvPr userDrawn="1"/>
        </p:nvSpPr>
        <p:spPr>
          <a:xfrm>
            <a:off x="454820" y="6603629"/>
            <a:ext cx="2174081" cy="123111"/>
          </a:xfrm>
          <a:prstGeom prst="rect">
            <a:avLst/>
          </a:prstGeom>
          <a:noFill/>
        </p:spPr>
        <p:txBody>
          <a:bodyPr wrap="square" lIns="0" tIns="0" rIns="0" bIns="0" rtlCol="0">
            <a:spAutoFit/>
          </a:bodyPr>
          <a:lstStyle/>
          <a:p>
            <a:r>
              <a:rPr lang="en-US" sz="800" b="0" dirty="0" smtClean="0">
                <a:solidFill>
                  <a:schemeClr val="accent3"/>
                </a:solidFill>
              </a:rPr>
              <a:t>2013 Copyright Genpact. All Rights Reserved.</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7318" y="5391902"/>
            <a:ext cx="2047595" cy="1151773"/>
          </a:xfrm>
          <a:prstGeom prst="rect">
            <a:avLst/>
          </a:prstGeom>
        </p:spPr>
      </p:pic>
    </p:spTree>
    <p:extLst>
      <p:ext uri="{BB962C8B-B14F-4D97-AF65-F5344CB8AC3E}">
        <p14:creationId xmlns:p14="http://schemas.microsoft.com/office/powerpoint/2010/main" val="48433167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10" name="Rectangle 7"/>
          <p:cNvSpPr>
            <a:spLocks noChangeArrowheads="1"/>
          </p:cNvSpPr>
          <p:nvPr userDrawn="1"/>
        </p:nvSpPr>
        <p:spPr bwMode="auto">
          <a:xfrm>
            <a:off x="0" y="2428875"/>
            <a:ext cx="9144000" cy="2281238"/>
          </a:xfrm>
          <a:prstGeom prst="rect">
            <a:avLst/>
          </a:prstGeom>
          <a:solidFill>
            <a:schemeClr val="accent1"/>
          </a:solidFill>
          <a:ln w="9525">
            <a:noFill/>
            <a:miter lim="800000"/>
            <a:headEnd/>
            <a:tailEnd/>
          </a:ln>
        </p:spPr>
        <p:txBody>
          <a:bodyPr wrap="none" lIns="0" tIns="0" rIns="0" bIns="0" anchor="ctr"/>
          <a:lstStyle/>
          <a:p>
            <a:pPr algn="ctr" defTabSz="457200">
              <a:buClr>
                <a:srgbClr val="D57E27"/>
              </a:buClr>
              <a:buFont typeface="Wingdings" pitchFamily="2" charset="2"/>
              <a:buNone/>
            </a:pPr>
            <a:endParaRPr lang="en-US" sz="1800" b="0" dirty="0">
              <a:solidFill>
                <a:srgbClr val="414141"/>
              </a:solidFill>
              <a:latin typeface="Calibri" pitchFamily="34" charset="0"/>
            </a:endParaRPr>
          </a:p>
        </p:txBody>
      </p:sp>
      <p:sp>
        <p:nvSpPr>
          <p:cNvPr id="11" name="Rectangle 7"/>
          <p:cNvSpPr>
            <a:spLocks noChangeArrowheads="1"/>
          </p:cNvSpPr>
          <p:nvPr userDrawn="1"/>
        </p:nvSpPr>
        <p:spPr bwMode="auto">
          <a:xfrm>
            <a:off x="0" y="0"/>
            <a:ext cx="9144000" cy="4419600"/>
          </a:xfrm>
          <a:prstGeom prst="rect">
            <a:avLst/>
          </a:prstGeom>
          <a:solidFill>
            <a:srgbClr val="000000"/>
          </a:solidFill>
          <a:ln w="9525">
            <a:noFill/>
            <a:miter lim="800000"/>
            <a:headEnd/>
            <a:tailEnd/>
          </a:ln>
        </p:spPr>
        <p:txBody>
          <a:bodyPr wrap="none" lIns="0" tIns="0" rIns="0" bIns="0" anchor="ctr"/>
          <a:lstStyle/>
          <a:p>
            <a:pPr algn="ctr" defTabSz="457200">
              <a:buClr>
                <a:srgbClr val="D57E27"/>
              </a:buClr>
              <a:buFont typeface="Wingdings" pitchFamily="2" charset="2"/>
              <a:buNone/>
            </a:pPr>
            <a:endParaRPr lang="en-US" sz="1800" b="0" dirty="0">
              <a:solidFill>
                <a:srgbClr val="414141"/>
              </a:solidFill>
              <a:latin typeface="Calibri" pitchFamily="34" charset="0"/>
            </a:endParaRPr>
          </a:p>
        </p:txBody>
      </p:sp>
      <p:sp>
        <p:nvSpPr>
          <p:cNvPr id="2" name="Title 1"/>
          <p:cNvSpPr>
            <a:spLocks noGrp="1"/>
          </p:cNvSpPr>
          <p:nvPr>
            <p:ph type="ctrTitle"/>
          </p:nvPr>
        </p:nvSpPr>
        <p:spPr>
          <a:xfrm>
            <a:off x="615950" y="2335429"/>
            <a:ext cx="7772400" cy="1946275"/>
          </a:xfrm>
          <a:noFill/>
          <a:ln w="9525">
            <a:noFill/>
            <a:miter lim="800000"/>
            <a:headEnd/>
            <a:tailEnd/>
          </a:ln>
        </p:spPr>
        <p:txBody>
          <a:bodyPr wrap="square" lIns="0" tIns="0" rIns="0" bIns="0" anchor="b"/>
          <a:lstStyle>
            <a:lvl1pPr>
              <a:defRPr lang="en-US" sz="4500" b="0" kern="1200" dirty="0">
                <a:solidFill>
                  <a:schemeClr val="bg1"/>
                </a:solidFill>
                <a:latin typeface="Trebuchet MS" pitchFamily="34" charset="0"/>
                <a:ea typeface="ＭＳ Ｐゴシック"/>
                <a:cs typeface="ＭＳ Ｐゴシック"/>
              </a:defRPr>
            </a:lvl1pPr>
          </a:lstStyle>
          <a:p>
            <a:pPr lvl="0"/>
            <a:r>
              <a:rPr lang="en-US" smtClean="0"/>
              <a:t>Click to edit Master title style</a:t>
            </a:r>
            <a:endParaRPr lang="en-US" dirty="0"/>
          </a:p>
        </p:txBody>
      </p:sp>
      <p:sp>
        <p:nvSpPr>
          <p:cNvPr id="6" name="TextBox 5"/>
          <p:cNvSpPr txBox="1"/>
          <p:nvPr userDrawn="1"/>
        </p:nvSpPr>
        <p:spPr>
          <a:xfrm>
            <a:off x="315913" y="6572851"/>
            <a:ext cx="148431" cy="184666"/>
          </a:xfrm>
          <a:prstGeom prst="rect">
            <a:avLst/>
          </a:prstGeom>
          <a:noFill/>
        </p:spPr>
        <p:txBody>
          <a:bodyPr wrap="square" lIns="0" tIns="0" rIns="0" bIns="0" rtlCol="0">
            <a:spAutoFit/>
          </a:bodyPr>
          <a:lstStyle/>
          <a:p>
            <a:r>
              <a:rPr lang="en-US" sz="1200" b="0" dirty="0" smtClean="0">
                <a:solidFill>
                  <a:schemeClr val="accent3"/>
                </a:solidFill>
              </a:rPr>
              <a:t>©</a:t>
            </a:r>
            <a:endParaRPr lang="en-US" sz="900" b="0" dirty="0" smtClean="0">
              <a:solidFill>
                <a:schemeClr val="accent3"/>
              </a:solidFill>
            </a:endParaRPr>
          </a:p>
        </p:txBody>
      </p:sp>
      <p:sp>
        <p:nvSpPr>
          <p:cNvPr id="7" name="TextBox 6"/>
          <p:cNvSpPr txBox="1"/>
          <p:nvPr userDrawn="1"/>
        </p:nvSpPr>
        <p:spPr>
          <a:xfrm>
            <a:off x="454820" y="6603629"/>
            <a:ext cx="2174081" cy="123111"/>
          </a:xfrm>
          <a:prstGeom prst="rect">
            <a:avLst/>
          </a:prstGeom>
          <a:noFill/>
        </p:spPr>
        <p:txBody>
          <a:bodyPr wrap="square" lIns="0" tIns="0" rIns="0" bIns="0" rtlCol="0">
            <a:spAutoFit/>
          </a:bodyPr>
          <a:lstStyle/>
          <a:p>
            <a:r>
              <a:rPr lang="en-US" sz="800" b="0" dirty="0" smtClean="0">
                <a:solidFill>
                  <a:schemeClr val="accent3"/>
                </a:solidFill>
              </a:rPr>
              <a:t>2013 Copyright Genpact. All Rights Reserved.</a:t>
            </a:r>
          </a:p>
        </p:txBody>
      </p:sp>
    </p:spTree>
    <p:extLst>
      <p:ext uri="{BB962C8B-B14F-4D97-AF65-F5344CB8AC3E}">
        <p14:creationId xmlns:p14="http://schemas.microsoft.com/office/powerpoint/2010/main" val="22118673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Break - Option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5913" y="1281924"/>
            <a:ext cx="7772400" cy="4062651"/>
          </a:xfrm>
          <a:noFill/>
          <a:ln w="9525">
            <a:noFill/>
            <a:miter lim="800000"/>
            <a:headEnd/>
            <a:tailEnd/>
          </a:ln>
        </p:spPr>
        <p:txBody>
          <a:bodyPr wrap="square" lIns="0" tIns="0" rIns="0" bIns="0" anchor="ctr">
            <a:spAutoFit/>
          </a:bodyPr>
          <a:lstStyle>
            <a:lvl1pPr>
              <a:defRPr lang="en-US" sz="8800" b="0" kern="1200" dirty="0">
                <a:solidFill>
                  <a:schemeClr val="bg1"/>
                </a:solidFill>
                <a:latin typeface="Trebuchet MS" pitchFamily="34" charset="0"/>
                <a:ea typeface="ＭＳ Ｐゴシック"/>
                <a:cs typeface="ＭＳ Ｐゴシック"/>
              </a:defRPr>
            </a:lvl1pPr>
          </a:lstStyle>
          <a:p>
            <a:pPr lvl="0"/>
            <a:r>
              <a:rPr lang="en-US" smtClean="0"/>
              <a:t>Click to edit Master title style</a:t>
            </a:r>
            <a:endParaRPr lang="en-US" dirty="0"/>
          </a:p>
        </p:txBody>
      </p:sp>
    </p:spTree>
    <p:extLst>
      <p:ext uri="{BB962C8B-B14F-4D97-AF65-F5344CB8AC3E}">
        <p14:creationId xmlns:p14="http://schemas.microsoft.com/office/powerpoint/2010/main" val="24527597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1.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2.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1625" y="724619"/>
            <a:ext cx="8523288" cy="4001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04799" y="1667669"/>
            <a:ext cx="8520113" cy="120802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grpSp>
        <p:nvGrpSpPr>
          <p:cNvPr id="4" name="Group 13"/>
          <p:cNvGrpSpPr>
            <a:grpSpLocks/>
          </p:cNvGrpSpPr>
          <p:nvPr/>
        </p:nvGrpSpPr>
        <p:grpSpPr bwMode="auto">
          <a:xfrm>
            <a:off x="0" y="0"/>
            <a:ext cx="9144000" cy="457200"/>
            <a:chOff x="0" y="0"/>
            <a:chExt cx="5760" cy="288"/>
          </a:xfrm>
        </p:grpSpPr>
        <p:sp>
          <p:nvSpPr>
            <p:cNvPr id="7" name="Rectangle 7"/>
            <p:cNvSpPr>
              <a:spLocks noChangeArrowheads="1"/>
            </p:cNvSpPr>
            <p:nvPr userDrawn="1"/>
          </p:nvSpPr>
          <p:spPr bwMode="auto">
            <a:xfrm>
              <a:off x="4848" y="125"/>
              <a:ext cx="912" cy="163"/>
            </a:xfrm>
            <a:prstGeom prst="rect">
              <a:avLst/>
            </a:prstGeom>
            <a:solidFill>
              <a:srgbClr val="00BDFF"/>
            </a:solidFill>
            <a:ln>
              <a:noFill/>
            </a:ln>
            <a:extLst/>
          </p:spPr>
          <p:txBody>
            <a:bodyPr wrap="none" lIns="0" tIns="0" rIns="0" bIns="0" anchor="ctr"/>
            <a:lstStyle/>
            <a:p>
              <a:pPr algn="ctr" defTabSz="457200" fontAlgn="auto">
                <a:spcBef>
                  <a:spcPts val="0"/>
                </a:spcBef>
                <a:spcAft>
                  <a:spcPts val="0"/>
                </a:spcAft>
                <a:buClr>
                  <a:schemeClr val="hlink"/>
                </a:buClr>
                <a:buFont typeface="Wingdings" pitchFamily="2" charset="2"/>
                <a:buNone/>
                <a:defRPr/>
              </a:pPr>
              <a:endParaRPr lang="en-US" sz="1800" b="0" dirty="0">
                <a:latin typeface="+mn-lt"/>
                <a:ea typeface="+mn-ea"/>
                <a:cs typeface="+mn-cs"/>
              </a:endParaRPr>
            </a:p>
          </p:txBody>
        </p:sp>
        <p:sp>
          <p:nvSpPr>
            <p:cNvPr id="10" name="Rectangle 7"/>
            <p:cNvSpPr>
              <a:spLocks noChangeArrowheads="1"/>
            </p:cNvSpPr>
            <p:nvPr userDrawn="1"/>
          </p:nvSpPr>
          <p:spPr bwMode="auto">
            <a:xfrm>
              <a:off x="0" y="0"/>
              <a:ext cx="5760" cy="231"/>
            </a:xfrm>
            <a:prstGeom prst="rect">
              <a:avLst/>
            </a:prstGeom>
            <a:solidFill>
              <a:srgbClr val="000000"/>
            </a:solidFill>
            <a:ln>
              <a:noFill/>
            </a:ln>
            <a:extLst/>
          </p:spPr>
          <p:txBody>
            <a:bodyPr wrap="none" lIns="0" tIns="0" rIns="0" bIns="0" anchor="ctr"/>
            <a:lstStyle/>
            <a:p>
              <a:pPr algn="ctr" defTabSz="457200" fontAlgn="auto">
                <a:spcBef>
                  <a:spcPts val="0"/>
                </a:spcBef>
                <a:spcAft>
                  <a:spcPts val="0"/>
                </a:spcAft>
                <a:buClr>
                  <a:schemeClr val="hlink"/>
                </a:buClr>
                <a:buFont typeface="Wingdings" pitchFamily="2" charset="2"/>
                <a:buNone/>
                <a:defRPr/>
              </a:pPr>
              <a:endParaRPr lang="en-US" sz="1800" b="0" dirty="0">
                <a:latin typeface="+mn-lt"/>
                <a:ea typeface="+mn-ea"/>
                <a:cs typeface="+mn-cs"/>
              </a:endParaRPr>
            </a:p>
          </p:txBody>
        </p:sp>
        <p:pic>
          <p:nvPicPr>
            <p:cNvPr id="11" name="Picture 8" descr="Logo-01.png"/>
            <p:cNvPicPr>
              <a:picLocks noChangeAspect="1"/>
            </p:cNvPicPr>
            <p:nvPr userDrawn="1"/>
          </p:nvPicPr>
          <p:blipFill>
            <a:blip r:embed="rId15" cstate="print"/>
            <a:srcRect/>
            <a:stretch>
              <a:fillRect/>
            </a:stretch>
          </p:blipFill>
          <p:spPr bwMode="auto">
            <a:xfrm>
              <a:off x="4848" y="60"/>
              <a:ext cx="624" cy="132"/>
            </a:xfrm>
            <a:prstGeom prst="rect">
              <a:avLst/>
            </a:prstGeom>
            <a:noFill/>
            <a:ln w="9525">
              <a:noFill/>
              <a:miter lim="800000"/>
              <a:headEnd/>
              <a:tailEnd/>
            </a:ln>
          </p:spPr>
        </p:pic>
      </p:grpSp>
      <p:sp>
        <p:nvSpPr>
          <p:cNvPr id="2" name="TextBox 1"/>
          <p:cNvSpPr txBox="1"/>
          <p:nvPr/>
        </p:nvSpPr>
        <p:spPr>
          <a:xfrm>
            <a:off x="315913" y="6572851"/>
            <a:ext cx="148431" cy="184666"/>
          </a:xfrm>
          <a:prstGeom prst="rect">
            <a:avLst/>
          </a:prstGeom>
          <a:noFill/>
        </p:spPr>
        <p:txBody>
          <a:bodyPr wrap="square" lIns="0" tIns="0" rIns="0" bIns="0" rtlCol="0">
            <a:spAutoFit/>
          </a:bodyPr>
          <a:lstStyle/>
          <a:p>
            <a:r>
              <a:rPr lang="en-US" sz="1200" b="0" dirty="0" smtClean="0">
                <a:solidFill>
                  <a:schemeClr val="accent3"/>
                </a:solidFill>
              </a:rPr>
              <a:t>©</a:t>
            </a:r>
            <a:endParaRPr lang="en-US" sz="900" b="0" dirty="0" smtClean="0">
              <a:solidFill>
                <a:schemeClr val="accent3"/>
              </a:solidFill>
            </a:endParaRPr>
          </a:p>
        </p:txBody>
      </p:sp>
      <p:sp>
        <p:nvSpPr>
          <p:cNvPr id="3" name="TextBox 2"/>
          <p:cNvSpPr txBox="1"/>
          <p:nvPr/>
        </p:nvSpPr>
        <p:spPr>
          <a:xfrm>
            <a:off x="8767383" y="6560018"/>
            <a:ext cx="187552" cy="184666"/>
          </a:xfrm>
          <a:prstGeom prst="rect">
            <a:avLst/>
          </a:prstGeom>
          <a:noFill/>
        </p:spPr>
        <p:txBody>
          <a:bodyPr wrap="none" lIns="0" tIns="0" rIns="0" bIns="0" rtlCol="0">
            <a:spAutoFit/>
          </a:bodyPr>
          <a:lstStyle/>
          <a:p>
            <a:pPr algn="r"/>
            <a:fld id="{43199370-370A-4E99-9709-72A426FE4FE6}" type="slidenum">
              <a:rPr lang="en-US" sz="1200" b="0" smtClean="0">
                <a:solidFill>
                  <a:schemeClr val="tx1"/>
                </a:solidFill>
              </a:rPr>
              <a:pPr algn="r"/>
              <a:t>‹#›</a:t>
            </a:fld>
            <a:endParaRPr lang="en-US" sz="1200" b="0" dirty="0" smtClean="0">
              <a:solidFill>
                <a:schemeClr val="tx1"/>
              </a:solidFill>
            </a:endParaRPr>
          </a:p>
        </p:txBody>
      </p:sp>
      <p:sp>
        <p:nvSpPr>
          <p:cNvPr id="12" name="TextBox 11"/>
          <p:cNvSpPr txBox="1"/>
          <p:nvPr/>
        </p:nvSpPr>
        <p:spPr>
          <a:xfrm>
            <a:off x="454820" y="6603629"/>
            <a:ext cx="2174081" cy="123111"/>
          </a:xfrm>
          <a:prstGeom prst="rect">
            <a:avLst/>
          </a:prstGeom>
          <a:noFill/>
        </p:spPr>
        <p:txBody>
          <a:bodyPr wrap="square" lIns="0" tIns="0" rIns="0" bIns="0" rtlCol="0">
            <a:spAutoFit/>
          </a:bodyPr>
          <a:lstStyle/>
          <a:p>
            <a:r>
              <a:rPr lang="en-US" sz="800" b="0" dirty="0" smtClean="0">
                <a:solidFill>
                  <a:schemeClr val="accent3"/>
                </a:solidFill>
              </a:rPr>
              <a:t>2013 Copyright Genpact. All Rights Reserved.</a:t>
            </a:r>
          </a:p>
        </p:txBody>
      </p:sp>
    </p:spTree>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Lst>
  <p:timing>
    <p:tnLst>
      <p:par>
        <p:cTn id="1" dur="indefinite" restart="never" nodeType="tmRoot"/>
      </p:par>
    </p:tnLst>
  </p:timing>
  <p:hf sldNum="0" hdr="0" dt="0"/>
  <p:txStyles>
    <p:titleStyle>
      <a:lvl1pPr algn="l" rtl="0" eaLnBrk="1" fontAlgn="base" hangingPunct="1">
        <a:spcBef>
          <a:spcPct val="0"/>
        </a:spcBef>
        <a:spcAft>
          <a:spcPct val="0"/>
        </a:spcAft>
        <a:defRPr sz="2600">
          <a:solidFill>
            <a:schemeClr val="tx1"/>
          </a:solidFill>
          <a:latin typeface="+mj-lt"/>
          <a:ea typeface="+mj-ea"/>
          <a:cs typeface="+mj-cs"/>
        </a:defRPr>
      </a:lvl1pPr>
      <a:lvl2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2pPr>
      <a:lvl3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3pPr>
      <a:lvl4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4pPr>
      <a:lvl5pPr algn="l" rtl="0" eaLnBrk="1" fontAlgn="base" hangingPunct="1">
        <a:spcBef>
          <a:spcPct val="0"/>
        </a:spcBef>
        <a:spcAft>
          <a:spcPct val="0"/>
        </a:spcAft>
        <a:defRPr sz="2200">
          <a:solidFill>
            <a:srgbClr val="3478B6"/>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p:titleStyle>
    <p:bodyStyle>
      <a:lvl1pPr marL="0" indent="0" algn="l" defTabSz="973138" rtl="0" eaLnBrk="1" fontAlgn="base" hangingPunct="1">
        <a:spcBef>
          <a:spcPts val="1200"/>
        </a:spcBef>
        <a:spcAft>
          <a:spcPct val="0"/>
        </a:spcAft>
        <a:buClr>
          <a:srgbClr val="F8901F"/>
        </a:buClr>
        <a:buNone/>
        <a:tabLst>
          <a:tab pos="1374775" algn="l"/>
        </a:tabLst>
        <a:defRPr sz="1400" b="1">
          <a:solidFill>
            <a:schemeClr val="tx1"/>
          </a:solidFill>
          <a:latin typeface="Arial" charset="0"/>
          <a:ea typeface="+mn-ea"/>
          <a:cs typeface="+mn-cs"/>
        </a:defRPr>
      </a:lvl1pPr>
      <a:lvl2pPr marL="225425" indent="-225425" algn="l" defTabSz="973138" rtl="0" eaLnBrk="1" fontAlgn="base" hangingPunct="1">
        <a:spcBef>
          <a:spcPts val="600"/>
        </a:spcBef>
        <a:spcAft>
          <a:spcPct val="0"/>
        </a:spcAft>
        <a:buClr>
          <a:schemeClr val="accent6"/>
        </a:buClr>
        <a:buSzPct val="120000"/>
        <a:buFont typeface="Arial" pitchFamily="34" charset="0"/>
        <a:buChar char="•"/>
        <a:tabLst>
          <a:tab pos="1374775" algn="l"/>
        </a:tabLst>
        <a:defRPr sz="140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sz="140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sz="120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19849" y="465582"/>
            <a:ext cx="85232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304800" y="1668463"/>
            <a:ext cx="8520113"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1028" name="Group 13"/>
          <p:cNvGrpSpPr>
            <a:grpSpLocks/>
          </p:cNvGrpSpPr>
          <p:nvPr/>
        </p:nvGrpSpPr>
        <p:grpSpPr bwMode="auto">
          <a:xfrm>
            <a:off x="0" y="0"/>
            <a:ext cx="9144000" cy="457200"/>
            <a:chOff x="0" y="0"/>
            <a:chExt cx="5760" cy="288"/>
          </a:xfrm>
        </p:grpSpPr>
        <p:sp>
          <p:nvSpPr>
            <p:cNvPr id="1032" name="Rectangle 7"/>
            <p:cNvSpPr>
              <a:spLocks noChangeArrowheads="1"/>
            </p:cNvSpPr>
            <p:nvPr userDrawn="1"/>
          </p:nvSpPr>
          <p:spPr bwMode="auto">
            <a:xfrm>
              <a:off x="4848" y="125"/>
              <a:ext cx="912" cy="163"/>
            </a:xfrm>
            <a:prstGeom prst="rect">
              <a:avLst/>
            </a:prstGeom>
            <a:solidFill>
              <a:srgbClr val="00BD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pPr defTabSz="457200"/>
              <a:endParaRPr lang="en-US" sz="1800" b="0" dirty="0"/>
            </a:p>
          </p:txBody>
        </p:sp>
        <p:sp>
          <p:nvSpPr>
            <p:cNvPr id="1033" name="Rectangle 7"/>
            <p:cNvSpPr>
              <a:spLocks noChangeArrowheads="1"/>
            </p:cNvSpPr>
            <p:nvPr userDrawn="1"/>
          </p:nvSpPr>
          <p:spPr bwMode="auto">
            <a:xfrm>
              <a:off x="0" y="0"/>
              <a:ext cx="5760" cy="2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pPr defTabSz="457200"/>
              <a:endParaRPr lang="en-US" sz="1800" b="0" dirty="0"/>
            </a:p>
          </p:txBody>
        </p:sp>
        <p:pic>
          <p:nvPicPr>
            <p:cNvPr id="1034" name="Picture 8" descr="Logo-01.pn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848" y="60"/>
              <a:ext cx="62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9" name="TextBox 1"/>
          <p:cNvSpPr txBox="1">
            <a:spLocks noChangeArrowheads="1"/>
          </p:cNvSpPr>
          <p:nvPr/>
        </p:nvSpPr>
        <p:spPr bwMode="auto">
          <a:xfrm>
            <a:off x="315913" y="6572250"/>
            <a:ext cx="149225"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algn="ctr" eaLnBrk="0" fontAlgn="base" hangingPunct="0">
              <a:spcBef>
                <a:spcPct val="0"/>
              </a:spcBef>
              <a:spcAft>
                <a:spcPct val="0"/>
              </a:spcAft>
              <a:buClr>
                <a:schemeClr val="hlink"/>
              </a:buClr>
              <a:buFont typeface="Wingdings" pitchFamily="2" charset="2"/>
              <a:defRPr sz="1400" b="1">
                <a:solidFill>
                  <a:schemeClr val="tx1"/>
                </a:solidFill>
                <a:latin typeface="Arial" charset="0"/>
                <a:ea typeface="MS PGothic" pitchFamily="34" charset="-128"/>
              </a:defRPr>
            </a:lvl6pPr>
            <a:lvl7pPr marL="2971800" indent="-228600" algn="ctr" eaLnBrk="0" fontAlgn="base" hangingPunct="0">
              <a:spcBef>
                <a:spcPct val="0"/>
              </a:spcBef>
              <a:spcAft>
                <a:spcPct val="0"/>
              </a:spcAft>
              <a:buClr>
                <a:schemeClr val="hlink"/>
              </a:buClr>
              <a:buFont typeface="Wingdings" pitchFamily="2" charset="2"/>
              <a:defRPr sz="1400" b="1">
                <a:solidFill>
                  <a:schemeClr val="tx1"/>
                </a:solidFill>
                <a:latin typeface="Arial" charset="0"/>
                <a:ea typeface="MS PGothic" pitchFamily="34" charset="-128"/>
              </a:defRPr>
            </a:lvl7pPr>
            <a:lvl8pPr marL="3429000" indent="-228600" algn="ctr" eaLnBrk="0" fontAlgn="base" hangingPunct="0">
              <a:spcBef>
                <a:spcPct val="0"/>
              </a:spcBef>
              <a:spcAft>
                <a:spcPct val="0"/>
              </a:spcAft>
              <a:buClr>
                <a:schemeClr val="hlink"/>
              </a:buClr>
              <a:buFont typeface="Wingdings" pitchFamily="2" charset="2"/>
              <a:defRPr sz="1400" b="1">
                <a:solidFill>
                  <a:schemeClr val="tx1"/>
                </a:solidFill>
                <a:latin typeface="Arial" charset="0"/>
                <a:ea typeface="MS PGothic" pitchFamily="34" charset="-128"/>
              </a:defRPr>
            </a:lvl8pPr>
            <a:lvl9pPr marL="3886200" indent="-228600" algn="ctr" eaLnBrk="0" fontAlgn="base" hangingPunct="0">
              <a:spcBef>
                <a:spcPct val="0"/>
              </a:spcBef>
              <a:spcAft>
                <a:spcPct val="0"/>
              </a:spcAft>
              <a:buClr>
                <a:schemeClr val="hlink"/>
              </a:buClr>
              <a:buFont typeface="Wingdings" pitchFamily="2" charset="2"/>
              <a:defRPr sz="1400" b="1">
                <a:solidFill>
                  <a:schemeClr val="tx1"/>
                </a:solidFill>
                <a:latin typeface="Arial" charset="0"/>
                <a:ea typeface="MS PGothic" pitchFamily="34" charset="-128"/>
              </a:defRPr>
            </a:lvl9pPr>
          </a:lstStyle>
          <a:p>
            <a:pPr eaLnBrk="1" hangingPunct="1"/>
            <a:r>
              <a:rPr lang="en-US" sz="1200" b="0" dirty="0">
                <a:solidFill>
                  <a:srgbClr val="9C9E9F"/>
                </a:solidFill>
              </a:rPr>
              <a:t>©</a:t>
            </a:r>
            <a:endParaRPr lang="en-US" sz="900" b="0" dirty="0">
              <a:solidFill>
                <a:srgbClr val="9C9E9F"/>
              </a:solidFill>
            </a:endParaRPr>
          </a:p>
        </p:txBody>
      </p:sp>
      <p:sp>
        <p:nvSpPr>
          <p:cNvPr id="1030" name="TextBox 2"/>
          <p:cNvSpPr txBox="1">
            <a:spLocks noChangeArrowheads="1"/>
          </p:cNvSpPr>
          <p:nvPr/>
        </p:nvSpPr>
        <p:spPr bwMode="auto">
          <a:xfrm>
            <a:off x="8767763" y="6559550"/>
            <a:ext cx="187325"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algn="ctr" eaLnBrk="0" fontAlgn="base" hangingPunct="0">
              <a:spcBef>
                <a:spcPct val="0"/>
              </a:spcBef>
              <a:spcAft>
                <a:spcPct val="0"/>
              </a:spcAft>
              <a:buClr>
                <a:schemeClr val="hlink"/>
              </a:buClr>
              <a:buFont typeface="Wingdings" pitchFamily="2" charset="2"/>
              <a:defRPr sz="1400" b="1">
                <a:solidFill>
                  <a:schemeClr val="tx1"/>
                </a:solidFill>
                <a:latin typeface="Arial" charset="0"/>
                <a:ea typeface="MS PGothic" pitchFamily="34" charset="-128"/>
              </a:defRPr>
            </a:lvl6pPr>
            <a:lvl7pPr marL="2971800" indent="-228600" algn="ctr" eaLnBrk="0" fontAlgn="base" hangingPunct="0">
              <a:spcBef>
                <a:spcPct val="0"/>
              </a:spcBef>
              <a:spcAft>
                <a:spcPct val="0"/>
              </a:spcAft>
              <a:buClr>
                <a:schemeClr val="hlink"/>
              </a:buClr>
              <a:buFont typeface="Wingdings" pitchFamily="2" charset="2"/>
              <a:defRPr sz="1400" b="1">
                <a:solidFill>
                  <a:schemeClr val="tx1"/>
                </a:solidFill>
                <a:latin typeface="Arial" charset="0"/>
                <a:ea typeface="MS PGothic" pitchFamily="34" charset="-128"/>
              </a:defRPr>
            </a:lvl7pPr>
            <a:lvl8pPr marL="3429000" indent="-228600" algn="ctr" eaLnBrk="0" fontAlgn="base" hangingPunct="0">
              <a:spcBef>
                <a:spcPct val="0"/>
              </a:spcBef>
              <a:spcAft>
                <a:spcPct val="0"/>
              </a:spcAft>
              <a:buClr>
                <a:schemeClr val="hlink"/>
              </a:buClr>
              <a:buFont typeface="Wingdings" pitchFamily="2" charset="2"/>
              <a:defRPr sz="1400" b="1">
                <a:solidFill>
                  <a:schemeClr val="tx1"/>
                </a:solidFill>
                <a:latin typeface="Arial" charset="0"/>
                <a:ea typeface="MS PGothic" pitchFamily="34" charset="-128"/>
              </a:defRPr>
            </a:lvl8pPr>
            <a:lvl9pPr marL="3886200" indent="-228600" algn="ctr" eaLnBrk="0" fontAlgn="base" hangingPunct="0">
              <a:spcBef>
                <a:spcPct val="0"/>
              </a:spcBef>
              <a:spcAft>
                <a:spcPct val="0"/>
              </a:spcAft>
              <a:buClr>
                <a:schemeClr val="hlink"/>
              </a:buClr>
              <a:buFont typeface="Wingdings" pitchFamily="2" charset="2"/>
              <a:defRPr sz="1400" b="1">
                <a:solidFill>
                  <a:schemeClr val="tx1"/>
                </a:solidFill>
                <a:latin typeface="Arial" charset="0"/>
                <a:ea typeface="MS PGothic" pitchFamily="34" charset="-128"/>
              </a:defRPr>
            </a:lvl9pPr>
          </a:lstStyle>
          <a:p>
            <a:pPr algn="r" eaLnBrk="1" hangingPunct="1"/>
            <a:fld id="{E9369D46-3ABC-4EF9-B22D-C19A88905A05}" type="slidenum">
              <a:rPr lang="en-US" sz="1200" b="0"/>
              <a:pPr algn="r" eaLnBrk="1" hangingPunct="1"/>
              <a:t>‹#›</a:t>
            </a:fld>
            <a:endParaRPr lang="en-US" sz="1200" b="0" dirty="0"/>
          </a:p>
        </p:txBody>
      </p:sp>
      <p:sp>
        <p:nvSpPr>
          <p:cNvPr id="1031" name="TextBox 11"/>
          <p:cNvSpPr txBox="1">
            <a:spLocks noChangeArrowheads="1"/>
          </p:cNvSpPr>
          <p:nvPr/>
        </p:nvSpPr>
        <p:spPr bwMode="auto">
          <a:xfrm>
            <a:off x="455613" y="6604000"/>
            <a:ext cx="2173287"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algn="ctr" eaLnBrk="0" fontAlgn="base" hangingPunct="0">
              <a:spcBef>
                <a:spcPct val="0"/>
              </a:spcBef>
              <a:spcAft>
                <a:spcPct val="0"/>
              </a:spcAft>
              <a:buClr>
                <a:schemeClr val="hlink"/>
              </a:buClr>
              <a:buFont typeface="Wingdings" pitchFamily="2" charset="2"/>
              <a:defRPr sz="1400" b="1">
                <a:solidFill>
                  <a:schemeClr val="tx1"/>
                </a:solidFill>
                <a:latin typeface="Arial" charset="0"/>
                <a:ea typeface="MS PGothic" pitchFamily="34" charset="-128"/>
              </a:defRPr>
            </a:lvl6pPr>
            <a:lvl7pPr marL="2971800" indent="-228600" algn="ctr" eaLnBrk="0" fontAlgn="base" hangingPunct="0">
              <a:spcBef>
                <a:spcPct val="0"/>
              </a:spcBef>
              <a:spcAft>
                <a:spcPct val="0"/>
              </a:spcAft>
              <a:buClr>
                <a:schemeClr val="hlink"/>
              </a:buClr>
              <a:buFont typeface="Wingdings" pitchFamily="2" charset="2"/>
              <a:defRPr sz="1400" b="1">
                <a:solidFill>
                  <a:schemeClr val="tx1"/>
                </a:solidFill>
                <a:latin typeface="Arial" charset="0"/>
                <a:ea typeface="MS PGothic" pitchFamily="34" charset="-128"/>
              </a:defRPr>
            </a:lvl7pPr>
            <a:lvl8pPr marL="3429000" indent="-228600" algn="ctr" eaLnBrk="0" fontAlgn="base" hangingPunct="0">
              <a:spcBef>
                <a:spcPct val="0"/>
              </a:spcBef>
              <a:spcAft>
                <a:spcPct val="0"/>
              </a:spcAft>
              <a:buClr>
                <a:schemeClr val="hlink"/>
              </a:buClr>
              <a:buFont typeface="Wingdings" pitchFamily="2" charset="2"/>
              <a:defRPr sz="1400" b="1">
                <a:solidFill>
                  <a:schemeClr val="tx1"/>
                </a:solidFill>
                <a:latin typeface="Arial" charset="0"/>
                <a:ea typeface="MS PGothic" pitchFamily="34" charset="-128"/>
              </a:defRPr>
            </a:lvl8pPr>
            <a:lvl9pPr marL="3886200" indent="-228600" algn="ctr" eaLnBrk="0" fontAlgn="base" hangingPunct="0">
              <a:spcBef>
                <a:spcPct val="0"/>
              </a:spcBef>
              <a:spcAft>
                <a:spcPct val="0"/>
              </a:spcAft>
              <a:buClr>
                <a:schemeClr val="hlink"/>
              </a:buClr>
              <a:buFont typeface="Wingdings" pitchFamily="2" charset="2"/>
              <a:defRPr sz="1400" b="1">
                <a:solidFill>
                  <a:schemeClr val="tx1"/>
                </a:solidFill>
                <a:latin typeface="Arial" charset="0"/>
                <a:ea typeface="MS PGothic" pitchFamily="34" charset="-128"/>
              </a:defRPr>
            </a:lvl9pPr>
          </a:lstStyle>
          <a:p>
            <a:pPr eaLnBrk="1" hangingPunct="1"/>
            <a:r>
              <a:rPr lang="en-US" sz="800" b="0" dirty="0" smtClean="0">
                <a:solidFill>
                  <a:srgbClr val="9C9E9F"/>
                </a:solidFill>
              </a:rPr>
              <a:t>2013 </a:t>
            </a:r>
            <a:r>
              <a:rPr lang="en-US" sz="800" b="0" dirty="0">
                <a:solidFill>
                  <a:srgbClr val="9C9E9F"/>
                </a:solidFill>
              </a:rPr>
              <a:t>Copyright Genpact. All Rights Reserved.</a:t>
            </a:r>
          </a:p>
        </p:txBody>
      </p:sp>
      <p:sp>
        <p:nvSpPr>
          <p:cNvPr id="13" name="TextBox 12"/>
          <p:cNvSpPr txBox="1">
            <a:spLocks noChangeArrowheads="1"/>
          </p:cNvSpPr>
          <p:nvPr userDrawn="1"/>
        </p:nvSpPr>
        <p:spPr bwMode="auto">
          <a:xfrm>
            <a:off x="3475038" y="6554788"/>
            <a:ext cx="221297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algn="ctr" eaLnBrk="0" fontAlgn="base" hangingPunct="0">
              <a:spcBef>
                <a:spcPct val="0"/>
              </a:spcBef>
              <a:spcAft>
                <a:spcPct val="0"/>
              </a:spcAft>
              <a:buClr>
                <a:schemeClr val="hlink"/>
              </a:buClr>
              <a:buFont typeface="Wingdings" pitchFamily="2" charset="2"/>
              <a:defRPr sz="1400" b="1">
                <a:solidFill>
                  <a:schemeClr val="tx1"/>
                </a:solidFill>
                <a:latin typeface="Arial" charset="0"/>
                <a:ea typeface="MS PGothic" pitchFamily="34" charset="-128"/>
              </a:defRPr>
            </a:lvl6pPr>
            <a:lvl7pPr marL="2971800" indent="-228600" algn="ctr" eaLnBrk="0" fontAlgn="base" hangingPunct="0">
              <a:spcBef>
                <a:spcPct val="0"/>
              </a:spcBef>
              <a:spcAft>
                <a:spcPct val="0"/>
              </a:spcAft>
              <a:buClr>
                <a:schemeClr val="hlink"/>
              </a:buClr>
              <a:buFont typeface="Wingdings" pitchFamily="2" charset="2"/>
              <a:defRPr sz="1400" b="1">
                <a:solidFill>
                  <a:schemeClr val="tx1"/>
                </a:solidFill>
                <a:latin typeface="Arial" charset="0"/>
                <a:ea typeface="MS PGothic" pitchFamily="34" charset="-128"/>
              </a:defRPr>
            </a:lvl7pPr>
            <a:lvl8pPr marL="3429000" indent="-228600" algn="ctr" eaLnBrk="0" fontAlgn="base" hangingPunct="0">
              <a:spcBef>
                <a:spcPct val="0"/>
              </a:spcBef>
              <a:spcAft>
                <a:spcPct val="0"/>
              </a:spcAft>
              <a:buClr>
                <a:schemeClr val="hlink"/>
              </a:buClr>
              <a:buFont typeface="Wingdings" pitchFamily="2" charset="2"/>
              <a:defRPr sz="1400" b="1">
                <a:solidFill>
                  <a:schemeClr val="tx1"/>
                </a:solidFill>
                <a:latin typeface="Arial" charset="0"/>
                <a:ea typeface="MS PGothic" pitchFamily="34" charset="-128"/>
              </a:defRPr>
            </a:lvl8pPr>
            <a:lvl9pPr marL="3886200" indent="-228600" algn="ctr" eaLnBrk="0" fontAlgn="base" hangingPunct="0">
              <a:spcBef>
                <a:spcPct val="0"/>
              </a:spcBef>
              <a:spcAft>
                <a:spcPct val="0"/>
              </a:spcAft>
              <a:buClr>
                <a:schemeClr val="hlink"/>
              </a:buClr>
              <a:buFont typeface="Wingdings" pitchFamily="2" charset="2"/>
              <a:defRPr sz="1400" b="1">
                <a:solidFill>
                  <a:schemeClr val="tx1"/>
                </a:solidFill>
                <a:latin typeface="Arial" charset="0"/>
                <a:ea typeface="MS PGothic" pitchFamily="34" charset="-128"/>
              </a:defRPr>
            </a:lvl9pPr>
          </a:lstStyle>
          <a:p>
            <a:pPr eaLnBrk="1" hangingPunct="1"/>
            <a:r>
              <a:rPr lang="en-US" sz="1100" dirty="0">
                <a:solidFill>
                  <a:srgbClr val="929289"/>
                </a:solidFill>
              </a:rPr>
              <a:t>Headstrong: </a:t>
            </a:r>
            <a:r>
              <a:rPr lang="en-US" sz="1100" b="0" dirty="0">
                <a:solidFill>
                  <a:srgbClr val="929289"/>
                </a:solidFill>
              </a:rPr>
              <a:t>A Genpact company</a:t>
            </a:r>
          </a:p>
        </p:txBody>
      </p:sp>
    </p:spTree>
    <p:extLst>
      <p:ext uri="{BB962C8B-B14F-4D97-AF65-F5344CB8AC3E}">
        <p14:creationId xmlns:p14="http://schemas.microsoft.com/office/powerpoint/2010/main" val="1641723896"/>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8" r:id="rId4"/>
    <p:sldLayoutId id="2147483809" r:id="rId5"/>
  </p:sldLayoutIdLst>
  <p:timing>
    <p:tnLst>
      <p:par>
        <p:cTn id="1" dur="indefinite" restart="never" nodeType="tmRoot"/>
      </p:par>
    </p:tnLst>
  </p:timing>
  <p:hf sldNum="0" hdr="0" dt="0"/>
  <p:txStyles>
    <p:titleStyle>
      <a:lvl1pPr algn="l" rtl="0" fontAlgn="base">
        <a:spcBef>
          <a:spcPct val="0"/>
        </a:spcBef>
        <a:spcAft>
          <a:spcPct val="0"/>
        </a:spcAft>
        <a:defRPr sz="2600">
          <a:solidFill>
            <a:schemeClr val="tx1"/>
          </a:solidFill>
          <a:latin typeface="+mj-lt"/>
          <a:ea typeface="MS PGothic" pitchFamily="34" charset="-128"/>
          <a:cs typeface="+mj-cs"/>
        </a:defRPr>
      </a:lvl1pPr>
      <a:lvl2pPr algn="l" rtl="0" fontAlgn="base">
        <a:spcBef>
          <a:spcPct val="0"/>
        </a:spcBef>
        <a:spcAft>
          <a:spcPct val="0"/>
        </a:spcAft>
        <a:defRPr sz="2600">
          <a:solidFill>
            <a:schemeClr val="tx1"/>
          </a:solidFill>
          <a:latin typeface="Trebuchet MS" pitchFamily="34" charset="0"/>
          <a:ea typeface="MS PGothic" pitchFamily="34" charset="-128"/>
          <a:cs typeface="ＭＳ Ｐゴシック"/>
        </a:defRPr>
      </a:lvl2pPr>
      <a:lvl3pPr algn="l" rtl="0" fontAlgn="base">
        <a:spcBef>
          <a:spcPct val="0"/>
        </a:spcBef>
        <a:spcAft>
          <a:spcPct val="0"/>
        </a:spcAft>
        <a:defRPr sz="2600">
          <a:solidFill>
            <a:schemeClr val="tx1"/>
          </a:solidFill>
          <a:latin typeface="Trebuchet MS" pitchFamily="34" charset="0"/>
          <a:ea typeface="MS PGothic" pitchFamily="34" charset="-128"/>
          <a:cs typeface="ＭＳ Ｐゴシック"/>
        </a:defRPr>
      </a:lvl3pPr>
      <a:lvl4pPr algn="l" rtl="0" fontAlgn="base">
        <a:spcBef>
          <a:spcPct val="0"/>
        </a:spcBef>
        <a:spcAft>
          <a:spcPct val="0"/>
        </a:spcAft>
        <a:defRPr sz="2600">
          <a:solidFill>
            <a:schemeClr val="tx1"/>
          </a:solidFill>
          <a:latin typeface="Trebuchet MS" pitchFamily="34" charset="0"/>
          <a:ea typeface="MS PGothic" pitchFamily="34" charset="-128"/>
          <a:cs typeface="ＭＳ Ｐゴシック"/>
        </a:defRPr>
      </a:lvl4pPr>
      <a:lvl5pPr algn="l" rtl="0" fontAlgn="base">
        <a:spcBef>
          <a:spcPct val="0"/>
        </a:spcBef>
        <a:spcAft>
          <a:spcPct val="0"/>
        </a:spcAft>
        <a:defRPr sz="2600">
          <a:solidFill>
            <a:schemeClr val="tx1"/>
          </a:solidFill>
          <a:latin typeface="Trebuchet MS" pitchFamily="34" charset="0"/>
          <a:ea typeface="MS PGothic"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p:titleStyle>
    <p:bodyStyle>
      <a:lvl1pPr algn="l" defTabSz="973138" rtl="0" fontAlgn="base">
        <a:spcBef>
          <a:spcPts val="1200"/>
        </a:spcBef>
        <a:spcAft>
          <a:spcPct val="0"/>
        </a:spcAft>
        <a:buClr>
          <a:srgbClr val="F8901F"/>
        </a:buClr>
        <a:tabLst>
          <a:tab pos="1374775" algn="l"/>
        </a:tabLst>
        <a:defRPr sz="1400" b="1">
          <a:solidFill>
            <a:schemeClr val="tx1"/>
          </a:solidFill>
          <a:latin typeface="Arial" charset="0"/>
          <a:ea typeface="MS PGothic" pitchFamily="34" charset="-128"/>
          <a:cs typeface="+mn-cs"/>
        </a:defRPr>
      </a:lvl1pPr>
      <a:lvl2pPr marL="225425" indent="-225425" algn="l" defTabSz="973138" rtl="0" fontAlgn="base">
        <a:spcBef>
          <a:spcPts val="600"/>
        </a:spcBef>
        <a:spcAft>
          <a:spcPct val="0"/>
        </a:spcAft>
        <a:buClr>
          <a:srgbClr val="F7902B"/>
        </a:buClr>
        <a:buSzPct val="120000"/>
        <a:buFont typeface="Arial" charset="0"/>
        <a:buChar char="•"/>
        <a:tabLst>
          <a:tab pos="1374775" algn="l"/>
        </a:tabLst>
        <a:defRPr sz="1400">
          <a:solidFill>
            <a:schemeClr val="tx1"/>
          </a:solidFill>
          <a:latin typeface="Arial" charset="0"/>
          <a:ea typeface="MS PGothic" pitchFamily="34" charset="-128"/>
          <a:cs typeface="+mn-cs"/>
        </a:defRPr>
      </a:lvl2pPr>
      <a:lvl3pPr marL="569913" indent="-174625" algn="l" defTabSz="973138" rtl="0" fontAlgn="base">
        <a:spcBef>
          <a:spcPts val="300"/>
        </a:spcBef>
        <a:spcAft>
          <a:spcPct val="0"/>
        </a:spcAft>
        <a:buClr>
          <a:schemeClr val="tx1"/>
        </a:buClr>
        <a:buSzPct val="120000"/>
        <a:buFont typeface="Arial" charset="0"/>
        <a:buChar char="•"/>
        <a:tabLst>
          <a:tab pos="1374775" algn="l"/>
        </a:tabLst>
        <a:defRPr sz="1400">
          <a:solidFill>
            <a:schemeClr val="tx1"/>
          </a:solidFill>
          <a:latin typeface="Arial" charset="0"/>
          <a:ea typeface="MS PGothic" pitchFamily="34" charset="-128"/>
          <a:cs typeface="+mn-cs"/>
        </a:defRPr>
      </a:lvl3pPr>
      <a:lvl4pPr marL="857250" indent="-171450" algn="l" defTabSz="973138" rtl="0" fontAlgn="base">
        <a:spcBef>
          <a:spcPts val="300"/>
        </a:spcBef>
        <a:spcAft>
          <a:spcPct val="0"/>
        </a:spcAft>
        <a:buClr>
          <a:schemeClr val="tx1"/>
        </a:buClr>
        <a:buFont typeface="Arial" charset="0"/>
        <a:buChar char="–"/>
        <a:defRPr sz="1200">
          <a:solidFill>
            <a:schemeClr val="tx1"/>
          </a:solidFill>
          <a:latin typeface="Arial" charset="0"/>
          <a:ea typeface="MS PGothic" pitchFamily="34" charset="-128"/>
          <a:cs typeface="+mn-cs"/>
        </a:defRPr>
      </a:lvl4pPr>
      <a:lvl5pPr marL="1146175" indent="-173038" algn="l" defTabSz="973138" rtl="0" fontAlgn="base">
        <a:spcBef>
          <a:spcPts val="300"/>
        </a:spcBef>
        <a:spcAft>
          <a:spcPct val="0"/>
        </a:spcAft>
        <a:buClr>
          <a:schemeClr val="tx1"/>
        </a:buClr>
        <a:buFont typeface="Arial" charset="0"/>
        <a:buChar char="–"/>
        <a:defRPr sz="1200">
          <a:solidFill>
            <a:schemeClr val="tx1"/>
          </a:solidFill>
          <a:latin typeface="Arial" charset="0"/>
          <a:ea typeface="MS PGothic" pitchFamily="34" charset="-128"/>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9.xml"/><Relationship Id="rId7"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17.xml"/><Relationship Id="rId3" Type="http://schemas.openxmlformats.org/officeDocument/2006/relationships/tags" Target="../tags/tag15.xml"/><Relationship Id="rId7" Type="http://schemas.openxmlformats.org/officeDocument/2006/relationships/slideLayout" Target="../slideLayouts/slideLayout3.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s>
</file>

<file path=ppt/slides/_rels/slide25.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18.xml"/><Relationship Id="rId3" Type="http://schemas.openxmlformats.org/officeDocument/2006/relationships/tags" Target="../tags/tag21.xml"/><Relationship Id="rId7" Type="http://schemas.openxmlformats.org/officeDocument/2006/relationships/slideLayout" Target="../slideLayouts/slideLayout3.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s>
</file>

<file path=ppt/slides/_rels/slide27.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19.xml"/><Relationship Id="rId3" Type="http://schemas.openxmlformats.org/officeDocument/2006/relationships/tags" Target="../tags/tag27.xml"/><Relationship Id="rId7"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24.xml"/><Relationship Id="rId3" Type="http://schemas.openxmlformats.org/officeDocument/2006/relationships/tags" Target="../tags/tag34.xml"/><Relationship Id="rId7" Type="http://schemas.openxmlformats.org/officeDocument/2006/relationships/slideLayout" Target="../slideLayouts/slideLayout3.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3.xml"/><Relationship Id="rId7"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3" descr="ad-new copy.jpg"/>
          <p:cNvPicPr>
            <a:picLocks noChangeAspect="1"/>
          </p:cNvPicPr>
          <p:nvPr/>
        </p:nvPicPr>
        <p:blipFill>
          <a:blip r:embed="rId2" cstate="print"/>
          <a:srcRect/>
          <a:stretch>
            <a:fillRect/>
          </a:stretch>
        </p:blipFill>
        <p:spPr bwMode="auto">
          <a:xfrm>
            <a:off x="-292100" y="0"/>
            <a:ext cx="9436100" cy="6858000"/>
          </a:xfrm>
          <a:prstGeom prst="rect">
            <a:avLst/>
          </a:prstGeom>
          <a:noFill/>
          <a:ln w="9525">
            <a:noFill/>
            <a:miter lim="800000"/>
            <a:headEnd/>
            <a:tailEnd/>
          </a:ln>
        </p:spPr>
      </p:pic>
    </p:spTree>
    <p:extLst>
      <p:ext uri="{BB962C8B-B14F-4D97-AF65-F5344CB8AC3E}">
        <p14:creationId xmlns:p14="http://schemas.microsoft.com/office/powerpoint/2010/main" val="3484854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457200" y="1126960"/>
          <a:ext cx="8077200" cy="2602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363" name="Title 3"/>
          <p:cNvSpPr>
            <a:spLocks noGrp="1"/>
          </p:cNvSpPr>
          <p:nvPr>
            <p:ph type="title"/>
          </p:nvPr>
        </p:nvSpPr>
        <p:spPr/>
        <p:txBody>
          <a:bodyPr/>
          <a:lstStyle/>
          <a:p>
            <a:r>
              <a:rPr lang="en-US" dirty="0" smtClean="0"/>
              <a:t>1c. Ambulatory Care Services</a:t>
            </a:r>
          </a:p>
        </p:txBody>
      </p:sp>
      <p:sp>
        <p:nvSpPr>
          <p:cNvPr id="15364" name="Content Placeholder 3"/>
          <p:cNvSpPr>
            <a:spLocks noGrp="1"/>
          </p:cNvSpPr>
          <p:nvPr>
            <p:ph idx="4294967295"/>
          </p:nvPr>
        </p:nvSpPr>
        <p:spPr>
          <a:xfrm>
            <a:off x="620713" y="3960813"/>
            <a:ext cx="7913687" cy="2247900"/>
          </a:xfrm>
        </p:spPr>
        <p:txBody>
          <a:bodyPr/>
          <a:lstStyle/>
          <a:p>
            <a:pPr marL="285750" indent="-285750" algn="just" defTabSz="912813">
              <a:buFont typeface="Arial" pitchFamily="34" charset="0"/>
              <a:buChar char="•"/>
            </a:pPr>
            <a:r>
              <a:rPr lang="en-US" sz="1500" i="1" dirty="0" smtClean="0">
                <a:solidFill>
                  <a:srgbClr val="0070C0"/>
                </a:solidFill>
                <a:latin typeface="+mj-lt"/>
                <a:ea typeface="+mn-ea"/>
              </a:rPr>
              <a:t>Physician Office </a:t>
            </a:r>
            <a:r>
              <a:rPr lang="en-US" sz="1400" b="0" dirty="0" smtClean="0"/>
              <a:t>Physicians and surgeons practice privately or in groups of practitioners who have the same or different specialties.</a:t>
            </a:r>
          </a:p>
          <a:p>
            <a:pPr marL="285750" indent="-285750" algn="just" defTabSz="912813">
              <a:buFont typeface="Arial" pitchFamily="34" charset="0"/>
              <a:buChar char="•"/>
            </a:pPr>
            <a:r>
              <a:rPr lang="en-US" sz="1500" i="1" dirty="0" smtClean="0">
                <a:solidFill>
                  <a:srgbClr val="0070C0"/>
                </a:solidFill>
                <a:latin typeface="+mj-lt"/>
                <a:ea typeface="+mn-ea"/>
              </a:rPr>
              <a:t>Out Patient </a:t>
            </a:r>
            <a:r>
              <a:rPr lang="en-US" sz="1400" b="0" dirty="0" smtClean="0"/>
              <a:t>are the hospital OPDs where a patient avails the medical services  within business hours and doesn't stay overnight.</a:t>
            </a:r>
          </a:p>
          <a:p>
            <a:pPr marL="285750" indent="-285750" algn="just" defTabSz="912813">
              <a:buFont typeface="Arial" pitchFamily="34" charset="0"/>
              <a:buChar char="•"/>
            </a:pPr>
            <a:r>
              <a:rPr lang="en-US" sz="1500" i="1" dirty="0" smtClean="0">
                <a:solidFill>
                  <a:srgbClr val="0070C0"/>
                </a:solidFill>
                <a:latin typeface="+mj-lt"/>
                <a:ea typeface="+mn-ea"/>
              </a:rPr>
              <a:t>Home Health </a:t>
            </a:r>
            <a:r>
              <a:rPr lang="en-US" sz="1400" b="0" dirty="0" smtClean="0"/>
              <a:t>Skilled nursing or medical care is sometimes provided in the home, under a physician’s supervision.  </a:t>
            </a:r>
            <a:r>
              <a:rPr lang="en-US" b="0" dirty="0" smtClean="0"/>
              <a:t>Rehabilitation services.</a:t>
            </a:r>
            <a:endParaRPr lang="en-US" sz="1400" b="0" dirty="0" smtClean="0"/>
          </a:p>
          <a:p>
            <a:pPr marL="285750" indent="-285750" algn="just" defTabSz="912813">
              <a:buFont typeface="Arial" pitchFamily="34" charset="0"/>
              <a:buChar char="•"/>
            </a:pPr>
            <a:r>
              <a:rPr lang="en-US" sz="1500" i="1" dirty="0" smtClean="0">
                <a:solidFill>
                  <a:srgbClr val="0070C0"/>
                </a:solidFill>
                <a:latin typeface="+mj-lt"/>
                <a:ea typeface="+mn-ea"/>
              </a:rPr>
              <a:t>Laboratories</a:t>
            </a:r>
            <a:r>
              <a:rPr lang="en-US" sz="1400" b="0" dirty="0" smtClean="0"/>
              <a:t> Medical and diagnostic laboratories provide analytic or diagnostic services to the medical profession or directly to patients following a physician’s prescription.</a:t>
            </a:r>
          </a:p>
        </p:txBody>
      </p:sp>
    </p:spTree>
    <p:extLst>
      <p:ext uri="{BB962C8B-B14F-4D97-AF65-F5344CB8AC3E}">
        <p14:creationId xmlns:p14="http://schemas.microsoft.com/office/powerpoint/2010/main" val="296924208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1d. Some Other Providers</a:t>
            </a:r>
            <a:endParaRPr lang="en-US" dirty="0"/>
          </a:p>
        </p:txBody>
      </p:sp>
      <p:sp>
        <p:nvSpPr>
          <p:cNvPr id="5" name="Content Placeholder 4"/>
          <p:cNvSpPr>
            <a:spLocks noGrp="1"/>
          </p:cNvSpPr>
          <p:nvPr>
            <p:ph idx="1"/>
          </p:nvPr>
        </p:nvSpPr>
        <p:spPr>
          <a:xfrm>
            <a:off x="304799" y="1665803"/>
            <a:ext cx="8520113" cy="3831818"/>
          </a:xfrm>
        </p:spPr>
        <p:txBody>
          <a:bodyPr/>
          <a:lstStyle/>
          <a:p>
            <a:pPr marL="342900" indent="-342900">
              <a:spcAft>
                <a:spcPts val="600"/>
              </a:spcAft>
              <a:buFont typeface="+mj-lt"/>
              <a:buAutoNum type="arabicPeriod"/>
            </a:pPr>
            <a:r>
              <a:rPr lang="en-US" sz="2400" dirty="0">
                <a:latin typeface="+mj-lt"/>
              </a:rPr>
              <a:t>Integrated Delivery </a:t>
            </a:r>
            <a:r>
              <a:rPr lang="en-US" sz="2400" dirty="0" smtClean="0">
                <a:latin typeface="+mj-lt"/>
              </a:rPr>
              <a:t>Networks</a:t>
            </a:r>
          </a:p>
          <a:p>
            <a:pPr lvl="2">
              <a:spcAft>
                <a:spcPts val="600"/>
              </a:spcAft>
            </a:pPr>
            <a:r>
              <a:rPr lang="en-PH" sz="1800" b="0" dirty="0"/>
              <a:t>IDNs include many types of associations across the continuum of care and one network may include a short- and long-term hospital, HMO, </a:t>
            </a:r>
            <a:r>
              <a:rPr lang="en-PH" sz="1800" b="0" dirty="0" smtClean="0"/>
              <a:t>PPO</a:t>
            </a:r>
            <a:r>
              <a:rPr lang="en-PH" sz="1800" b="0" dirty="0"/>
              <a:t>, Home Health agency, and hospice services, for </a:t>
            </a:r>
            <a:r>
              <a:rPr lang="en-PH" sz="1800" b="0" dirty="0" smtClean="0"/>
              <a:t>example.</a:t>
            </a:r>
            <a:endParaRPr lang="en-US" sz="1800" b="0" dirty="0">
              <a:latin typeface="+mj-lt"/>
            </a:endParaRPr>
          </a:p>
          <a:p>
            <a:pPr marL="342900" indent="-342900">
              <a:spcAft>
                <a:spcPts val="600"/>
              </a:spcAft>
              <a:buFont typeface="+mj-lt"/>
              <a:buAutoNum type="arabicPeriod"/>
            </a:pPr>
            <a:r>
              <a:rPr lang="en-US" sz="2400" dirty="0">
                <a:latin typeface="+mj-lt"/>
              </a:rPr>
              <a:t>Physician Group Practices</a:t>
            </a:r>
          </a:p>
          <a:p>
            <a:pPr marL="342900" indent="-342900">
              <a:spcAft>
                <a:spcPts val="600"/>
              </a:spcAft>
              <a:buFont typeface="+mj-lt"/>
              <a:buAutoNum type="arabicPeriod"/>
            </a:pPr>
            <a:r>
              <a:rPr lang="en-US" sz="2400" dirty="0">
                <a:latin typeface="+mj-lt"/>
              </a:rPr>
              <a:t>Public Health Agencies</a:t>
            </a:r>
          </a:p>
          <a:p>
            <a:pPr marL="342900" indent="-342900">
              <a:spcAft>
                <a:spcPts val="600"/>
              </a:spcAft>
              <a:buFont typeface="+mj-lt"/>
              <a:buAutoNum type="arabicPeriod"/>
            </a:pPr>
            <a:r>
              <a:rPr lang="en-US" sz="2400" dirty="0">
                <a:latin typeface="+mj-lt"/>
              </a:rPr>
              <a:t>Community Health Programs</a:t>
            </a:r>
          </a:p>
          <a:p>
            <a:pPr marL="342900" indent="-342900">
              <a:spcAft>
                <a:spcPts val="600"/>
              </a:spcAft>
              <a:buFont typeface="+mj-lt"/>
              <a:buAutoNum type="arabicPeriod"/>
            </a:pPr>
            <a:endParaRPr lang="en-US" sz="2400" dirty="0">
              <a:latin typeface="+mj-lt"/>
            </a:endParaRPr>
          </a:p>
        </p:txBody>
      </p:sp>
      <p:pic>
        <p:nvPicPr>
          <p:cNvPr id="7" name="Picture 6" descr="medicalDirectors.jpg"/>
          <p:cNvPicPr>
            <a:picLocks noChangeAspect="1"/>
          </p:cNvPicPr>
          <p:nvPr/>
        </p:nvPicPr>
        <p:blipFill>
          <a:blip r:embed="rId3">
            <a:duotone>
              <a:prstClr val="black"/>
              <a:schemeClr val="accent5">
                <a:tint val="45000"/>
                <a:satMod val="400000"/>
              </a:schemeClr>
            </a:duotone>
          </a:blip>
          <a:stretch>
            <a:fillRect/>
          </a:stretch>
        </p:blipFill>
        <p:spPr>
          <a:xfrm>
            <a:off x="6831843" y="4531056"/>
            <a:ext cx="1705969" cy="1705969"/>
          </a:xfrm>
          <a:prstGeom prst="rect">
            <a:avLst/>
          </a:prstGeom>
        </p:spPr>
      </p:pic>
    </p:spTree>
    <p:extLst>
      <p:ext uri="{BB962C8B-B14F-4D97-AF65-F5344CB8AC3E}">
        <p14:creationId xmlns:p14="http://schemas.microsoft.com/office/powerpoint/2010/main" val="186874299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499813197"/>
              </p:ext>
            </p:extLst>
          </p:nvPr>
        </p:nvGraphicFramePr>
        <p:xfrm>
          <a:off x="609599" y="1269242"/>
          <a:ext cx="8215313" cy="52407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title"/>
          </p:nvPr>
        </p:nvSpPr>
        <p:spPr/>
        <p:txBody>
          <a:bodyPr/>
          <a:lstStyle/>
          <a:p>
            <a:r>
              <a:rPr lang="en-US" dirty="0" smtClean="0"/>
              <a:t> 1i. Roles in Provider Space</a:t>
            </a:r>
            <a:endParaRPr lang="en-US" dirty="0"/>
          </a:p>
        </p:txBody>
      </p:sp>
    </p:spTree>
    <p:extLst>
      <p:ext uri="{BB962C8B-B14F-4D97-AF65-F5344CB8AC3E}">
        <p14:creationId xmlns:p14="http://schemas.microsoft.com/office/powerpoint/2010/main" val="32559798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bwMode="auto">
          <a:xfrm>
            <a:off x="3868149" y="4848721"/>
            <a:ext cx="1792694" cy="1564111"/>
          </a:xfrm>
          <a:prstGeom prst="roundRect">
            <a:avLst>
              <a:gd name="adj" fmla="val 7315"/>
            </a:avLst>
          </a:prstGeom>
          <a:solidFill>
            <a:schemeClr val="bg1"/>
          </a:solidFill>
          <a:ln w="38100">
            <a:solidFill>
              <a:srgbClr val="2BACE2"/>
            </a:solidFill>
            <a:miter lim="800000"/>
            <a:headEnd/>
            <a:tailEnd/>
          </a:ln>
        </p:spPr>
        <p:txBody>
          <a:bodyPr vert="horz" wrap="square" lIns="0" tIns="0" rIns="0" bIns="0" numCol="1" rtlCol="0" anchor="t" anchorCtr="0" compatLnSpc="1">
            <a:prstTxWarp prst="textNoShape">
              <a:avLst/>
            </a:prstTxWarp>
            <a:noAutofit/>
          </a:bodyPr>
          <a:lstStyle/>
          <a:p>
            <a:pPr algn="ctr" defTabSz="973138" eaLnBrk="0" hangingPunct="0">
              <a:spcBef>
                <a:spcPts val="1200"/>
              </a:spcBef>
              <a:buClr>
                <a:srgbClr val="F8901F"/>
              </a:buClr>
              <a:tabLst>
                <a:tab pos="1374775" algn="l"/>
              </a:tabLst>
            </a:pPr>
            <a:endParaRPr lang="en-US" b="0" dirty="0">
              <a:ea typeface="+mn-ea"/>
              <a:cs typeface="+mn-cs"/>
            </a:endParaRPr>
          </a:p>
        </p:txBody>
      </p:sp>
      <p:sp>
        <p:nvSpPr>
          <p:cNvPr id="34" name="Rounded Rectangle 33"/>
          <p:cNvSpPr/>
          <p:nvPr/>
        </p:nvSpPr>
        <p:spPr bwMode="auto">
          <a:xfrm>
            <a:off x="6878937" y="4000259"/>
            <a:ext cx="1792694" cy="1413951"/>
          </a:xfrm>
          <a:prstGeom prst="roundRect">
            <a:avLst>
              <a:gd name="adj" fmla="val 7315"/>
            </a:avLst>
          </a:prstGeom>
          <a:solidFill>
            <a:schemeClr val="bg1"/>
          </a:solidFill>
          <a:ln w="38100">
            <a:solidFill>
              <a:srgbClr val="2BACE2"/>
            </a:solidFill>
            <a:miter lim="800000"/>
            <a:headEnd/>
            <a:tailEnd/>
          </a:ln>
        </p:spPr>
        <p:txBody>
          <a:bodyPr vert="horz" wrap="square" lIns="0" tIns="0" rIns="0" bIns="0" numCol="1" rtlCol="0" anchor="t" anchorCtr="0" compatLnSpc="1">
            <a:prstTxWarp prst="textNoShape">
              <a:avLst/>
            </a:prstTxWarp>
            <a:noAutofit/>
          </a:bodyPr>
          <a:lstStyle/>
          <a:p>
            <a:pPr algn="ctr" defTabSz="973138" eaLnBrk="0" hangingPunct="0">
              <a:spcBef>
                <a:spcPts val="1200"/>
              </a:spcBef>
              <a:buClr>
                <a:srgbClr val="F8901F"/>
              </a:buClr>
              <a:tabLst>
                <a:tab pos="1374775" algn="l"/>
              </a:tabLst>
            </a:pPr>
            <a:endParaRPr lang="en-US" b="0" dirty="0">
              <a:ea typeface="+mn-ea"/>
              <a:cs typeface="+mn-cs"/>
            </a:endParaRPr>
          </a:p>
        </p:txBody>
      </p:sp>
      <p:sp>
        <p:nvSpPr>
          <p:cNvPr id="33" name="Rounded Rectangle 32"/>
          <p:cNvSpPr/>
          <p:nvPr/>
        </p:nvSpPr>
        <p:spPr bwMode="auto">
          <a:xfrm>
            <a:off x="6854873" y="1858638"/>
            <a:ext cx="1792694" cy="1305665"/>
          </a:xfrm>
          <a:prstGeom prst="roundRect">
            <a:avLst>
              <a:gd name="adj" fmla="val 7315"/>
            </a:avLst>
          </a:prstGeom>
          <a:solidFill>
            <a:schemeClr val="bg1"/>
          </a:solidFill>
          <a:ln w="38100">
            <a:solidFill>
              <a:srgbClr val="2BACE2"/>
            </a:solidFill>
            <a:miter lim="800000"/>
            <a:headEnd/>
            <a:tailEnd/>
          </a:ln>
        </p:spPr>
        <p:txBody>
          <a:bodyPr vert="horz" wrap="square" lIns="0" tIns="0" rIns="0" bIns="0" numCol="1" rtlCol="0" anchor="t" anchorCtr="0" compatLnSpc="1">
            <a:prstTxWarp prst="textNoShape">
              <a:avLst/>
            </a:prstTxWarp>
            <a:noAutofit/>
          </a:bodyPr>
          <a:lstStyle/>
          <a:p>
            <a:pPr algn="ctr" defTabSz="973138" eaLnBrk="0" hangingPunct="0">
              <a:spcBef>
                <a:spcPts val="1200"/>
              </a:spcBef>
              <a:buClr>
                <a:srgbClr val="F8901F"/>
              </a:buClr>
              <a:tabLst>
                <a:tab pos="1374775" algn="l"/>
              </a:tabLst>
            </a:pPr>
            <a:endParaRPr lang="en-US" b="0" dirty="0">
              <a:ea typeface="+mn-ea"/>
              <a:cs typeface="+mn-cs"/>
            </a:endParaRPr>
          </a:p>
        </p:txBody>
      </p:sp>
      <p:pic>
        <p:nvPicPr>
          <p:cNvPr id="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47365" y="1941681"/>
            <a:ext cx="1491914" cy="99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Bent Arrow 23"/>
          <p:cNvSpPr/>
          <p:nvPr/>
        </p:nvSpPr>
        <p:spPr bwMode="auto">
          <a:xfrm rot="5400000">
            <a:off x="6432273" y="599974"/>
            <a:ext cx="643911" cy="2343152"/>
          </a:xfrm>
          <a:prstGeom prst="bentArrow">
            <a:avLst/>
          </a:prstGeom>
          <a:solidFill>
            <a:schemeClr val="accent1"/>
          </a:solidFill>
          <a:ln w="9525">
            <a:noFill/>
            <a:miter lim="800000"/>
            <a:headEnd/>
            <a:tailEnd/>
          </a:ln>
        </p:spPr>
        <p:txBody>
          <a:bodyPr vert="horz" wrap="square" lIns="0" tIns="0" rIns="0" bIns="0" numCol="1" rtlCol="0" anchor="t" anchorCtr="0" compatLnSpc="1">
            <a:prstTxWarp prst="textNoShape">
              <a:avLst/>
            </a:prstTxWarp>
            <a:noAutofit/>
          </a:bodyPr>
          <a:lstStyle/>
          <a:p>
            <a:pPr algn="ctr" defTabSz="973138" eaLnBrk="0" hangingPunct="0">
              <a:spcBef>
                <a:spcPts val="1200"/>
              </a:spcBef>
              <a:buClr>
                <a:srgbClr val="F8901F"/>
              </a:buClr>
              <a:tabLst>
                <a:tab pos="1374775" algn="l"/>
              </a:tabLst>
            </a:pPr>
            <a:endParaRPr lang="en-US" b="0" dirty="0">
              <a:ea typeface="+mn-ea"/>
              <a:cs typeface="+mn-cs"/>
            </a:endParaRPr>
          </a:p>
        </p:txBody>
      </p:sp>
      <p:sp>
        <p:nvSpPr>
          <p:cNvPr id="32" name="Rounded Rectangle 31"/>
          <p:cNvSpPr/>
          <p:nvPr/>
        </p:nvSpPr>
        <p:spPr bwMode="auto">
          <a:xfrm>
            <a:off x="3868149" y="1064569"/>
            <a:ext cx="1792694" cy="1028937"/>
          </a:xfrm>
          <a:prstGeom prst="roundRect">
            <a:avLst>
              <a:gd name="adj" fmla="val 7315"/>
            </a:avLst>
          </a:prstGeom>
          <a:solidFill>
            <a:schemeClr val="bg1"/>
          </a:solidFill>
          <a:ln w="38100">
            <a:solidFill>
              <a:srgbClr val="2BACE2"/>
            </a:solidFill>
            <a:miter lim="800000"/>
            <a:headEnd/>
            <a:tailEnd/>
          </a:ln>
        </p:spPr>
        <p:txBody>
          <a:bodyPr vert="horz" wrap="square" lIns="0" tIns="0" rIns="0" bIns="0" numCol="1" rtlCol="0" anchor="t" anchorCtr="0" compatLnSpc="1">
            <a:prstTxWarp prst="textNoShape">
              <a:avLst/>
            </a:prstTxWarp>
            <a:noAutofit/>
          </a:bodyPr>
          <a:lstStyle/>
          <a:p>
            <a:pPr algn="ctr" defTabSz="973138" eaLnBrk="0" hangingPunct="0">
              <a:spcBef>
                <a:spcPts val="1200"/>
              </a:spcBef>
              <a:buClr>
                <a:srgbClr val="F8901F"/>
              </a:buClr>
              <a:tabLst>
                <a:tab pos="1374775" algn="l"/>
              </a:tabLst>
            </a:pPr>
            <a:endParaRPr lang="en-US" b="0" dirty="0">
              <a:ea typeface="+mn-ea"/>
              <a:cs typeface="+mn-cs"/>
            </a:endParaRPr>
          </a:p>
        </p:txBody>
      </p:sp>
      <p:sp>
        <p:nvSpPr>
          <p:cNvPr id="22" name="Bent Arrow 21"/>
          <p:cNvSpPr/>
          <p:nvPr/>
        </p:nvSpPr>
        <p:spPr bwMode="auto">
          <a:xfrm>
            <a:off x="1591176" y="1407688"/>
            <a:ext cx="2252909" cy="673769"/>
          </a:xfrm>
          <a:prstGeom prst="bentArrow">
            <a:avLst/>
          </a:prstGeom>
          <a:solidFill>
            <a:schemeClr val="accent1"/>
          </a:solidFill>
          <a:ln w="9525">
            <a:noFill/>
            <a:miter lim="800000"/>
            <a:headEnd/>
            <a:tailEnd/>
          </a:ln>
        </p:spPr>
        <p:txBody>
          <a:bodyPr vert="horz" wrap="square" lIns="0" tIns="0" rIns="0" bIns="0" numCol="1" rtlCol="0" anchor="t" anchorCtr="0" compatLnSpc="1">
            <a:prstTxWarp prst="textNoShape">
              <a:avLst/>
            </a:prstTxWarp>
            <a:noAutofit/>
          </a:bodyPr>
          <a:lstStyle/>
          <a:p>
            <a:pPr algn="ctr" defTabSz="973138" eaLnBrk="0" hangingPunct="0">
              <a:spcBef>
                <a:spcPts val="1200"/>
              </a:spcBef>
              <a:buClr>
                <a:srgbClr val="F8901F"/>
              </a:buClr>
              <a:tabLst>
                <a:tab pos="1374775" algn="l"/>
              </a:tabLst>
            </a:pPr>
            <a:endParaRPr lang="en-US" b="0" dirty="0">
              <a:ea typeface="+mn-ea"/>
              <a:cs typeface="+mn-cs"/>
            </a:endParaRPr>
          </a:p>
        </p:txBody>
      </p:sp>
      <p:sp>
        <p:nvSpPr>
          <p:cNvPr id="31" name="Rounded Rectangle 30"/>
          <p:cNvSpPr/>
          <p:nvPr/>
        </p:nvSpPr>
        <p:spPr bwMode="auto">
          <a:xfrm>
            <a:off x="788067" y="1780672"/>
            <a:ext cx="1792694" cy="1155031"/>
          </a:xfrm>
          <a:prstGeom prst="roundRect">
            <a:avLst>
              <a:gd name="adj" fmla="val 7315"/>
            </a:avLst>
          </a:prstGeom>
          <a:solidFill>
            <a:schemeClr val="bg1"/>
          </a:solidFill>
          <a:ln w="38100">
            <a:solidFill>
              <a:srgbClr val="2BACE2"/>
            </a:solidFill>
            <a:miter lim="800000"/>
            <a:headEnd/>
            <a:tailEnd/>
          </a:ln>
        </p:spPr>
        <p:txBody>
          <a:bodyPr vert="horz" wrap="square" lIns="0" tIns="0" rIns="0" bIns="0" numCol="1" rtlCol="0" anchor="t" anchorCtr="0" compatLnSpc="1">
            <a:prstTxWarp prst="textNoShape">
              <a:avLst/>
            </a:prstTxWarp>
            <a:noAutofit/>
          </a:bodyPr>
          <a:lstStyle/>
          <a:p>
            <a:pPr algn="ctr" defTabSz="973138" eaLnBrk="0" hangingPunct="0">
              <a:spcBef>
                <a:spcPts val="1200"/>
              </a:spcBef>
              <a:buClr>
                <a:srgbClr val="F8901F"/>
              </a:buClr>
              <a:tabLst>
                <a:tab pos="1374775" algn="l"/>
              </a:tabLst>
            </a:pPr>
            <a:endParaRPr lang="en-US" b="0" dirty="0">
              <a:ea typeface="+mn-ea"/>
              <a:cs typeface="+mn-cs"/>
            </a:endParaRPr>
          </a:p>
        </p:txBody>
      </p:sp>
      <p:sp>
        <p:nvSpPr>
          <p:cNvPr id="29" name="Down Arrow 28"/>
          <p:cNvSpPr/>
          <p:nvPr/>
        </p:nvSpPr>
        <p:spPr bwMode="auto">
          <a:xfrm rot="10800000">
            <a:off x="1531016" y="3176335"/>
            <a:ext cx="397042" cy="794084"/>
          </a:xfrm>
          <a:prstGeom prst="downArrow">
            <a:avLst/>
          </a:prstGeom>
          <a:solidFill>
            <a:srgbClr val="00B0F0"/>
          </a:solidFill>
          <a:ln w="9525">
            <a:noFill/>
            <a:miter lim="800000"/>
            <a:headEnd/>
            <a:tailEnd/>
          </a:ln>
        </p:spPr>
        <p:txBody>
          <a:bodyPr vert="horz" wrap="square" lIns="0" tIns="0" rIns="0" bIns="0" numCol="1" rtlCol="0" anchor="t" anchorCtr="0" compatLnSpc="1">
            <a:prstTxWarp prst="textNoShape">
              <a:avLst/>
            </a:prstTxWarp>
            <a:spAutoFit/>
          </a:bodyPr>
          <a:lstStyle/>
          <a:p>
            <a:pPr algn="ctr" defTabSz="973138" eaLnBrk="0" hangingPunct="0">
              <a:spcBef>
                <a:spcPts val="1200"/>
              </a:spcBef>
              <a:buClr>
                <a:srgbClr val="F8901F"/>
              </a:buClr>
              <a:tabLst>
                <a:tab pos="1374775" algn="l"/>
              </a:tabLst>
            </a:pPr>
            <a:endParaRPr lang="en-US" b="0" dirty="0">
              <a:ea typeface="+mn-ea"/>
              <a:cs typeface="+mn-cs"/>
            </a:endParaRPr>
          </a:p>
        </p:txBody>
      </p:sp>
      <p:sp>
        <p:nvSpPr>
          <p:cNvPr id="30" name="Rounded Rectangle 29"/>
          <p:cNvSpPr/>
          <p:nvPr/>
        </p:nvSpPr>
        <p:spPr bwMode="auto">
          <a:xfrm>
            <a:off x="866282" y="3597441"/>
            <a:ext cx="1792694" cy="1816769"/>
          </a:xfrm>
          <a:prstGeom prst="roundRect">
            <a:avLst>
              <a:gd name="adj" fmla="val 7315"/>
            </a:avLst>
          </a:prstGeom>
          <a:solidFill>
            <a:schemeClr val="bg1"/>
          </a:solidFill>
          <a:ln w="38100">
            <a:solidFill>
              <a:srgbClr val="2BACE2"/>
            </a:solidFill>
            <a:miter lim="800000"/>
            <a:headEnd/>
            <a:tailEnd/>
          </a:ln>
        </p:spPr>
        <p:txBody>
          <a:bodyPr vert="horz" wrap="square" lIns="0" tIns="0" rIns="0" bIns="0" numCol="1" rtlCol="0" anchor="t" anchorCtr="0" compatLnSpc="1">
            <a:prstTxWarp prst="textNoShape">
              <a:avLst/>
            </a:prstTxWarp>
            <a:noAutofit/>
          </a:bodyPr>
          <a:lstStyle/>
          <a:p>
            <a:pPr algn="ctr" defTabSz="973138" eaLnBrk="0" hangingPunct="0">
              <a:spcBef>
                <a:spcPts val="1200"/>
              </a:spcBef>
              <a:buClr>
                <a:srgbClr val="F8901F"/>
              </a:buClr>
              <a:tabLst>
                <a:tab pos="1374775" algn="l"/>
              </a:tabLst>
            </a:pPr>
            <a:endParaRPr lang="en-US" b="0" dirty="0">
              <a:ea typeface="+mn-ea"/>
              <a:cs typeface="+mn-cs"/>
            </a:endParaRPr>
          </a:p>
        </p:txBody>
      </p:sp>
      <p:pic>
        <p:nvPicPr>
          <p:cNvPr id="10"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970425" y="4959101"/>
            <a:ext cx="1594184" cy="1241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Bent Arrow 25"/>
          <p:cNvSpPr/>
          <p:nvPr/>
        </p:nvSpPr>
        <p:spPr bwMode="auto">
          <a:xfrm rot="10800000">
            <a:off x="5660861" y="5570627"/>
            <a:ext cx="2264944" cy="682794"/>
          </a:xfrm>
          <a:prstGeom prst="bentArrow">
            <a:avLst/>
          </a:prstGeom>
          <a:solidFill>
            <a:schemeClr val="accent1"/>
          </a:solidFill>
          <a:ln w="9525">
            <a:noFill/>
            <a:miter lim="800000"/>
            <a:headEnd/>
            <a:tailEnd/>
          </a:ln>
        </p:spPr>
        <p:txBody>
          <a:bodyPr vert="horz" wrap="square" lIns="0" tIns="0" rIns="0" bIns="0" numCol="1" rtlCol="0" anchor="t" anchorCtr="0" compatLnSpc="1">
            <a:prstTxWarp prst="textNoShape">
              <a:avLst/>
            </a:prstTxWarp>
            <a:noAutofit/>
          </a:bodyPr>
          <a:lstStyle/>
          <a:p>
            <a:pPr algn="ctr" defTabSz="973138" eaLnBrk="0" hangingPunct="0">
              <a:spcBef>
                <a:spcPts val="1200"/>
              </a:spcBef>
              <a:buClr>
                <a:srgbClr val="F8901F"/>
              </a:buClr>
              <a:tabLst>
                <a:tab pos="1374775" algn="l"/>
              </a:tabLst>
            </a:pPr>
            <a:endParaRPr lang="en-US" b="0" dirty="0">
              <a:ea typeface="+mn-ea"/>
              <a:cs typeface="+mn-cs"/>
            </a:endParaRPr>
          </a:p>
        </p:txBody>
      </p:sp>
      <p:sp>
        <p:nvSpPr>
          <p:cNvPr id="4" name="Title 3"/>
          <p:cNvSpPr>
            <a:spLocks noGrp="1"/>
          </p:cNvSpPr>
          <p:nvPr>
            <p:ph type="title"/>
          </p:nvPr>
        </p:nvSpPr>
        <p:spPr/>
        <p:txBody>
          <a:bodyPr/>
          <a:lstStyle/>
          <a:p>
            <a:r>
              <a:rPr lang="en-US" dirty="0" smtClean="0"/>
              <a:t>2. The 2nd P = Payer</a:t>
            </a:r>
            <a:endParaRPr lang="en-US" dirty="0"/>
          </a:p>
        </p:txBody>
      </p:sp>
      <p:pic>
        <p:nvPicPr>
          <p:cNvPr id="7" name="Picture 2"/>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048629" y="1155032"/>
            <a:ext cx="1467852" cy="782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7059396" y="4090733"/>
            <a:ext cx="1467852" cy="1179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1046762" y="3753854"/>
            <a:ext cx="1467852" cy="1407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p:cNvPicPr>
            <a:picLocks noChangeAspect="1" noChangeArrowheads="1"/>
          </p:cNvPicPr>
          <p:nvPr/>
        </p:nvPicPr>
        <p:blipFill>
          <a:blip r:embed="rId8" cstate="email">
            <a:extLst>
              <a:ext uri="{28A0092B-C50C-407E-A947-70E740481C1C}">
                <a14:useLocalDpi xmlns:a14="http://schemas.microsoft.com/office/drawing/2010/main" val="0"/>
              </a:ext>
            </a:extLst>
          </a:blip>
          <a:srcRect t="2003"/>
          <a:stretch>
            <a:fillRect/>
          </a:stretch>
        </p:blipFill>
        <p:spPr bwMode="auto">
          <a:xfrm>
            <a:off x="938474" y="1941681"/>
            <a:ext cx="1467852" cy="81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3573381" y="2671005"/>
            <a:ext cx="2466474" cy="1949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bwMode="auto">
          <a:xfrm>
            <a:off x="938474" y="2755229"/>
            <a:ext cx="1467852" cy="409074"/>
          </a:xfrm>
          <a:prstGeom prst="rect">
            <a:avLst/>
          </a:prstGeom>
          <a:solidFill>
            <a:schemeClr val="accent1"/>
          </a:solidFill>
          <a:ln w="9525">
            <a:noFill/>
            <a:miter lim="800000"/>
            <a:headEnd/>
            <a:tailEnd/>
          </a:ln>
        </p:spPr>
        <p:txBody>
          <a:bodyPr vert="horz" wrap="square" lIns="0" tIns="0" rIns="0" bIns="0" numCol="1" rtlCol="0" anchor="ctr" anchorCtr="0" compatLnSpc="1">
            <a:prstTxWarp prst="textNoShape">
              <a:avLst/>
            </a:prstTxWarp>
            <a:noAutofit/>
          </a:bodyPr>
          <a:lstStyle/>
          <a:p>
            <a:pPr algn="ctr" defTabSz="973138" eaLnBrk="0" hangingPunct="0">
              <a:spcBef>
                <a:spcPts val="1200"/>
              </a:spcBef>
              <a:buClr>
                <a:srgbClr val="F8901F"/>
              </a:buClr>
              <a:tabLst>
                <a:tab pos="1374775" algn="l"/>
              </a:tabLst>
            </a:pPr>
            <a:r>
              <a:rPr lang="en-US" sz="1200" b="1" dirty="0" smtClean="0">
                <a:latin typeface="+mj-lt"/>
                <a:ea typeface="+mn-ea"/>
                <a:cs typeface="+mn-cs"/>
              </a:rPr>
              <a:t>Billing and Accounting</a:t>
            </a:r>
            <a:endParaRPr lang="en-US" sz="1200" b="1" dirty="0">
              <a:latin typeface="+mj-lt"/>
              <a:ea typeface="+mn-ea"/>
              <a:cs typeface="+mn-cs"/>
            </a:endParaRPr>
          </a:p>
        </p:txBody>
      </p:sp>
      <p:sp>
        <p:nvSpPr>
          <p:cNvPr id="15" name="Rectangle 14"/>
          <p:cNvSpPr/>
          <p:nvPr/>
        </p:nvSpPr>
        <p:spPr bwMode="auto">
          <a:xfrm>
            <a:off x="4048629" y="1937073"/>
            <a:ext cx="1467852" cy="409074"/>
          </a:xfrm>
          <a:prstGeom prst="rect">
            <a:avLst/>
          </a:prstGeom>
          <a:solidFill>
            <a:schemeClr val="accent1"/>
          </a:solidFill>
          <a:ln w="9525">
            <a:noFill/>
            <a:miter lim="800000"/>
            <a:headEnd/>
            <a:tailEnd/>
          </a:ln>
        </p:spPr>
        <p:txBody>
          <a:bodyPr vert="horz" wrap="square" lIns="0" tIns="0" rIns="0" bIns="0" numCol="1" rtlCol="0" anchor="ctr" anchorCtr="0" compatLnSpc="1">
            <a:prstTxWarp prst="textNoShape">
              <a:avLst/>
            </a:prstTxWarp>
            <a:noAutofit/>
          </a:bodyPr>
          <a:lstStyle/>
          <a:p>
            <a:pPr algn="ctr" defTabSz="973138" eaLnBrk="0" hangingPunct="0">
              <a:spcBef>
                <a:spcPts val="1200"/>
              </a:spcBef>
              <a:buClr>
                <a:srgbClr val="F8901F"/>
              </a:buClr>
              <a:tabLst>
                <a:tab pos="1374775" algn="l"/>
              </a:tabLst>
            </a:pPr>
            <a:r>
              <a:rPr lang="en-US" sz="1200" b="1" dirty="0" smtClean="0">
                <a:latin typeface="+mj-lt"/>
                <a:ea typeface="+mn-ea"/>
                <a:cs typeface="+mn-cs"/>
              </a:rPr>
              <a:t>Design and Track Products</a:t>
            </a:r>
            <a:endParaRPr lang="en-US" sz="1200" b="1" dirty="0">
              <a:latin typeface="+mj-lt"/>
              <a:ea typeface="+mn-ea"/>
              <a:cs typeface="+mn-cs"/>
            </a:endParaRPr>
          </a:p>
        </p:txBody>
      </p:sp>
      <p:sp>
        <p:nvSpPr>
          <p:cNvPr id="16" name="Rectangle 15"/>
          <p:cNvSpPr/>
          <p:nvPr/>
        </p:nvSpPr>
        <p:spPr bwMode="auto">
          <a:xfrm>
            <a:off x="7059396" y="2887575"/>
            <a:ext cx="1467852" cy="409074"/>
          </a:xfrm>
          <a:prstGeom prst="rect">
            <a:avLst/>
          </a:prstGeom>
          <a:solidFill>
            <a:schemeClr val="accent1"/>
          </a:solidFill>
          <a:ln w="9525">
            <a:noFill/>
            <a:miter lim="800000"/>
            <a:headEnd/>
            <a:tailEnd/>
          </a:ln>
        </p:spPr>
        <p:txBody>
          <a:bodyPr vert="horz" wrap="square" lIns="0" tIns="0" rIns="0" bIns="0" numCol="1" rtlCol="0" anchor="ctr" anchorCtr="0" compatLnSpc="1">
            <a:prstTxWarp prst="textNoShape">
              <a:avLst/>
            </a:prstTxWarp>
            <a:noAutofit/>
          </a:bodyPr>
          <a:lstStyle/>
          <a:p>
            <a:pPr algn="ctr" defTabSz="973138" eaLnBrk="0" hangingPunct="0">
              <a:spcBef>
                <a:spcPts val="1200"/>
              </a:spcBef>
              <a:buClr>
                <a:srgbClr val="F8901F"/>
              </a:buClr>
              <a:tabLst>
                <a:tab pos="1374775" algn="l"/>
              </a:tabLst>
            </a:pPr>
            <a:r>
              <a:rPr lang="en-US" sz="1200" b="1" dirty="0" smtClean="0">
                <a:latin typeface="+mj-lt"/>
                <a:ea typeface="+mn-ea"/>
                <a:cs typeface="+mn-cs"/>
              </a:rPr>
              <a:t>Manage Provider Network</a:t>
            </a:r>
            <a:endParaRPr lang="en-US" sz="1200" b="1" dirty="0">
              <a:latin typeface="+mj-lt"/>
              <a:ea typeface="+mn-ea"/>
              <a:cs typeface="+mn-cs"/>
            </a:endParaRPr>
          </a:p>
        </p:txBody>
      </p:sp>
      <p:sp>
        <p:nvSpPr>
          <p:cNvPr id="17" name="Rectangle 16"/>
          <p:cNvSpPr/>
          <p:nvPr/>
        </p:nvSpPr>
        <p:spPr bwMode="auto">
          <a:xfrm>
            <a:off x="7059396" y="5269828"/>
            <a:ext cx="1467852" cy="409074"/>
          </a:xfrm>
          <a:prstGeom prst="rect">
            <a:avLst/>
          </a:prstGeom>
          <a:solidFill>
            <a:schemeClr val="accent1"/>
          </a:solidFill>
          <a:ln w="9525">
            <a:noFill/>
            <a:miter lim="800000"/>
            <a:headEnd/>
            <a:tailEnd/>
          </a:ln>
        </p:spPr>
        <p:txBody>
          <a:bodyPr vert="horz" wrap="square" lIns="0" tIns="0" rIns="0" bIns="0" numCol="1" rtlCol="0" anchor="ctr" anchorCtr="0" compatLnSpc="1">
            <a:prstTxWarp prst="textNoShape">
              <a:avLst/>
            </a:prstTxWarp>
            <a:noAutofit/>
          </a:bodyPr>
          <a:lstStyle/>
          <a:p>
            <a:pPr algn="ctr" defTabSz="973138" eaLnBrk="0" hangingPunct="0">
              <a:spcBef>
                <a:spcPts val="1200"/>
              </a:spcBef>
              <a:buClr>
                <a:srgbClr val="F8901F"/>
              </a:buClr>
              <a:tabLst>
                <a:tab pos="1374775" algn="l"/>
              </a:tabLst>
            </a:pPr>
            <a:r>
              <a:rPr lang="en-US" sz="1200" b="1" dirty="0" smtClean="0">
                <a:latin typeface="+mj-lt"/>
                <a:ea typeface="+mn-ea"/>
                <a:cs typeface="+mn-cs"/>
              </a:rPr>
              <a:t>Customer Management</a:t>
            </a:r>
            <a:endParaRPr lang="en-US" sz="1200" b="1" dirty="0">
              <a:latin typeface="+mj-lt"/>
              <a:ea typeface="+mn-ea"/>
              <a:cs typeface="+mn-cs"/>
            </a:endParaRPr>
          </a:p>
        </p:txBody>
      </p:sp>
      <p:sp>
        <p:nvSpPr>
          <p:cNvPr id="18" name="Rectangle 17"/>
          <p:cNvSpPr/>
          <p:nvPr/>
        </p:nvSpPr>
        <p:spPr bwMode="auto">
          <a:xfrm>
            <a:off x="1046762" y="5161547"/>
            <a:ext cx="1467852" cy="409074"/>
          </a:xfrm>
          <a:prstGeom prst="rect">
            <a:avLst/>
          </a:prstGeom>
          <a:solidFill>
            <a:schemeClr val="accent1"/>
          </a:solidFill>
          <a:ln w="9525">
            <a:noFill/>
            <a:miter lim="800000"/>
            <a:headEnd/>
            <a:tailEnd/>
          </a:ln>
        </p:spPr>
        <p:txBody>
          <a:bodyPr vert="horz" wrap="square" lIns="0" tIns="0" rIns="0" bIns="0" numCol="1" rtlCol="0" anchor="ctr" anchorCtr="0" compatLnSpc="1">
            <a:prstTxWarp prst="textNoShape">
              <a:avLst/>
            </a:prstTxWarp>
            <a:noAutofit/>
          </a:bodyPr>
          <a:lstStyle/>
          <a:p>
            <a:pPr algn="ctr" defTabSz="973138" eaLnBrk="0" hangingPunct="0">
              <a:spcBef>
                <a:spcPts val="1200"/>
              </a:spcBef>
              <a:buClr>
                <a:srgbClr val="F8901F"/>
              </a:buClr>
              <a:tabLst>
                <a:tab pos="1374775" algn="l"/>
              </a:tabLst>
            </a:pPr>
            <a:r>
              <a:rPr lang="en-US" sz="1200" b="1" dirty="0" smtClean="0">
                <a:latin typeface="+mj-lt"/>
                <a:ea typeface="+mn-ea"/>
                <a:cs typeface="+mn-cs"/>
              </a:rPr>
              <a:t>Operations Management</a:t>
            </a:r>
            <a:endParaRPr lang="en-US" sz="1200" b="1" dirty="0">
              <a:latin typeface="+mj-lt"/>
              <a:ea typeface="+mn-ea"/>
              <a:cs typeface="+mn-cs"/>
            </a:endParaRPr>
          </a:p>
        </p:txBody>
      </p:sp>
      <p:sp>
        <p:nvSpPr>
          <p:cNvPr id="19" name="Rectangle 18"/>
          <p:cNvSpPr/>
          <p:nvPr/>
        </p:nvSpPr>
        <p:spPr bwMode="auto">
          <a:xfrm>
            <a:off x="4048629" y="6164065"/>
            <a:ext cx="1467852" cy="409074"/>
          </a:xfrm>
          <a:prstGeom prst="rect">
            <a:avLst/>
          </a:prstGeom>
          <a:solidFill>
            <a:schemeClr val="accent1"/>
          </a:solidFill>
          <a:ln w="9525">
            <a:noFill/>
            <a:miter lim="800000"/>
            <a:headEnd/>
            <a:tailEnd/>
          </a:ln>
        </p:spPr>
        <p:txBody>
          <a:bodyPr vert="horz" wrap="square" lIns="0" tIns="0" rIns="0" bIns="0" numCol="1" rtlCol="0" anchor="ctr" anchorCtr="0" compatLnSpc="1">
            <a:prstTxWarp prst="textNoShape">
              <a:avLst/>
            </a:prstTxWarp>
            <a:noAutofit/>
          </a:bodyPr>
          <a:lstStyle/>
          <a:p>
            <a:pPr algn="ctr" defTabSz="973138" eaLnBrk="0" hangingPunct="0">
              <a:spcBef>
                <a:spcPts val="1200"/>
              </a:spcBef>
              <a:buClr>
                <a:srgbClr val="F8901F"/>
              </a:buClr>
              <a:tabLst>
                <a:tab pos="1374775" algn="l"/>
              </a:tabLst>
            </a:pPr>
            <a:r>
              <a:rPr lang="en-US" sz="1200" b="1" dirty="0" smtClean="0">
                <a:latin typeface="+mj-lt"/>
                <a:ea typeface="+mn-ea"/>
                <a:cs typeface="+mn-cs"/>
              </a:rPr>
              <a:t>Manage Costs</a:t>
            </a:r>
            <a:endParaRPr lang="en-US" sz="1200" b="1" dirty="0">
              <a:latin typeface="+mj-lt"/>
              <a:ea typeface="+mn-ea"/>
              <a:cs typeface="+mn-cs"/>
            </a:endParaRPr>
          </a:p>
        </p:txBody>
      </p:sp>
      <p:sp>
        <p:nvSpPr>
          <p:cNvPr id="25" name="Down Arrow 24"/>
          <p:cNvSpPr/>
          <p:nvPr/>
        </p:nvSpPr>
        <p:spPr bwMode="auto">
          <a:xfrm>
            <a:off x="7579891" y="3296649"/>
            <a:ext cx="397042" cy="794084"/>
          </a:xfrm>
          <a:prstGeom prst="downArrow">
            <a:avLst/>
          </a:prstGeom>
          <a:solidFill>
            <a:schemeClr val="accent1"/>
          </a:solidFill>
          <a:ln w="9525">
            <a:noFill/>
            <a:miter lim="800000"/>
            <a:headEnd/>
            <a:tailEnd/>
          </a:ln>
        </p:spPr>
        <p:txBody>
          <a:bodyPr vert="horz" wrap="square" lIns="0" tIns="0" rIns="0" bIns="0" numCol="1" rtlCol="0" anchor="t" anchorCtr="0" compatLnSpc="1">
            <a:prstTxWarp prst="textNoShape">
              <a:avLst/>
            </a:prstTxWarp>
            <a:spAutoFit/>
          </a:bodyPr>
          <a:lstStyle/>
          <a:p>
            <a:pPr algn="ctr" defTabSz="973138" eaLnBrk="0" hangingPunct="0">
              <a:spcBef>
                <a:spcPts val="1200"/>
              </a:spcBef>
              <a:buClr>
                <a:srgbClr val="F8901F"/>
              </a:buClr>
              <a:tabLst>
                <a:tab pos="1374775" algn="l"/>
              </a:tabLst>
            </a:pPr>
            <a:endParaRPr lang="en-US" b="0" dirty="0">
              <a:ea typeface="+mn-ea"/>
              <a:cs typeface="+mn-cs"/>
            </a:endParaRPr>
          </a:p>
        </p:txBody>
      </p:sp>
      <p:sp>
        <p:nvSpPr>
          <p:cNvPr id="27" name="Bent Arrow 26"/>
          <p:cNvSpPr/>
          <p:nvPr/>
        </p:nvSpPr>
        <p:spPr bwMode="auto">
          <a:xfrm rot="16200000">
            <a:off x="2356573" y="4721000"/>
            <a:ext cx="643911" cy="2343152"/>
          </a:xfrm>
          <a:prstGeom prst="bentArrow">
            <a:avLst/>
          </a:prstGeom>
          <a:solidFill>
            <a:schemeClr val="accent1"/>
          </a:solidFill>
          <a:ln w="9525">
            <a:noFill/>
            <a:miter lim="800000"/>
            <a:headEnd/>
            <a:tailEnd/>
          </a:ln>
        </p:spPr>
        <p:txBody>
          <a:bodyPr vert="horz" wrap="square" lIns="0" tIns="0" rIns="0" bIns="0" numCol="1" rtlCol="0" anchor="t" anchorCtr="0" compatLnSpc="1">
            <a:prstTxWarp prst="textNoShape">
              <a:avLst/>
            </a:prstTxWarp>
            <a:noAutofit/>
          </a:bodyPr>
          <a:lstStyle/>
          <a:p>
            <a:pPr algn="ctr" defTabSz="973138" eaLnBrk="0" hangingPunct="0">
              <a:spcBef>
                <a:spcPts val="1200"/>
              </a:spcBef>
              <a:buClr>
                <a:srgbClr val="F8901F"/>
              </a:buClr>
              <a:tabLst>
                <a:tab pos="1374775" algn="l"/>
              </a:tabLst>
            </a:pPr>
            <a:endParaRPr lang="en-US" b="0" dirty="0">
              <a:ea typeface="+mn-ea"/>
              <a:cs typeface="+mn-cs"/>
            </a:endParaRPr>
          </a:p>
        </p:txBody>
      </p:sp>
    </p:spTree>
    <p:extLst>
      <p:ext uri="{BB962C8B-B14F-4D97-AF65-F5344CB8AC3E}">
        <p14:creationId xmlns:p14="http://schemas.microsoft.com/office/powerpoint/2010/main" val="3991965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5"/>
          <p:cNvSpPr>
            <a:spLocks noChangeArrowheads="1"/>
          </p:cNvSpPr>
          <p:nvPr/>
        </p:nvSpPr>
        <p:spPr bwMode="auto">
          <a:xfrm>
            <a:off x="1196736" y="3644092"/>
            <a:ext cx="972372" cy="360363"/>
          </a:xfrm>
          <a:prstGeom prst="roundRect">
            <a:avLst>
              <a:gd name="adj" fmla="val 11569"/>
            </a:avLst>
          </a:prstGeom>
          <a:solidFill>
            <a:schemeClr val="accent6"/>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82058" tIns="41029" rIns="82058" bIns="41029" anchor="ctr" anchorCtr="1"/>
          <a:lstStyle/>
          <a:p>
            <a:pPr algn="ctr" defTabSz="912813">
              <a:defRPr/>
            </a:pPr>
            <a:r>
              <a:rPr lang="en-US" sz="1400" dirty="0">
                <a:solidFill>
                  <a:schemeClr val="tx1">
                    <a:lumMod val="90000"/>
                    <a:lumOff val="10000"/>
                  </a:schemeClr>
                </a:solidFill>
                <a:latin typeface="+mj-lt"/>
                <a:ea typeface="STXihei"/>
                <a:cs typeface="STXihei"/>
              </a:rPr>
              <a:t>MCOs</a:t>
            </a:r>
          </a:p>
        </p:txBody>
      </p:sp>
      <p:sp>
        <p:nvSpPr>
          <p:cNvPr id="6" name="AutoShape 46"/>
          <p:cNvSpPr>
            <a:spLocks noChangeArrowheads="1"/>
          </p:cNvSpPr>
          <p:nvPr/>
        </p:nvSpPr>
        <p:spPr bwMode="auto">
          <a:xfrm>
            <a:off x="2325412" y="3644092"/>
            <a:ext cx="972374" cy="360363"/>
          </a:xfrm>
          <a:prstGeom prst="roundRect">
            <a:avLst>
              <a:gd name="adj" fmla="val 11569"/>
            </a:avLst>
          </a:prstGeom>
          <a:solidFill>
            <a:schemeClr val="accent6"/>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82058" tIns="41029" rIns="82058" bIns="41029" anchor="ctr" anchorCtr="1"/>
          <a:lstStyle/>
          <a:p>
            <a:pPr algn="ctr" defTabSz="912813">
              <a:defRPr/>
            </a:pPr>
            <a:r>
              <a:rPr lang="en-US" sz="1400" dirty="0">
                <a:solidFill>
                  <a:schemeClr val="tx1">
                    <a:lumMod val="90000"/>
                    <a:lumOff val="10000"/>
                  </a:schemeClr>
                </a:solidFill>
                <a:latin typeface="+mj-lt"/>
                <a:ea typeface="STXihei"/>
                <a:cs typeface="STXihei"/>
              </a:rPr>
              <a:t>PBMs</a:t>
            </a:r>
          </a:p>
        </p:txBody>
      </p:sp>
      <p:sp>
        <p:nvSpPr>
          <p:cNvPr id="7" name="AutoShape 47"/>
          <p:cNvSpPr>
            <a:spLocks noChangeArrowheads="1"/>
          </p:cNvSpPr>
          <p:nvPr/>
        </p:nvSpPr>
        <p:spPr bwMode="auto">
          <a:xfrm>
            <a:off x="3432453" y="3644092"/>
            <a:ext cx="1057759" cy="360363"/>
          </a:xfrm>
          <a:prstGeom prst="roundRect">
            <a:avLst>
              <a:gd name="adj" fmla="val 11569"/>
            </a:avLst>
          </a:prstGeom>
          <a:solidFill>
            <a:schemeClr val="accent6"/>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82058" tIns="41029" rIns="82058" bIns="41029" anchor="ctr" anchorCtr="1"/>
          <a:lstStyle/>
          <a:p>
            <a:pPr algn="ctr" defTabSz="912813">
              <a:defRPr/>
            </a:pPr>
            <a:r>
              <a:rPr lang="en-US" sz="1400" dirty="0">
                <a:solidFill>
                  <a:schemeClr val="tx1">
                    <a:lumMod val="90000"/>
                    <a:lumOff val="10000"/>
                  </a:schemeClr>
                </a:solidFill>
                <a:latin typeface="+mj-lt"/>
                <a:ea typeface="STXihei"/>
                <a:cs typeface="STXihei"/>
              </a:rPr>
              <a:t>Employers</a:t>
            </a:r>
          </a:p>
        </p:txBody>
      </p:sp>
      <p:sp>
        <p:nvSpPr>
          <p:cNvPr id="11" name="AutoShape 48"/>
          <p:cNvSpPr>
            <a:spLocks noChangeArrowheads="1"/>
          </p:cNvSpPr>
          <p:nvPr/>
        </p:nvSpPr>
        <p:spPr bwMode="auto">
          <a:xfrm>
            <a:off x="4641663" y="3644092"/>
            <a:ext cx="972372" cy="360363"/>
          </a:xfrm>
          <a:prstGeom prst="roundRect">
            <a:avLst>
              <a:gd name="adj" fmla="val 11569"/>
            </a:avLst>
          </a:prstGeom>
          <a:solidFill>
            <a:schemeClr val="accent6"/>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82058" tIns="41029" rIns="82058" bIns="41029" anchor="ctr" anchorCtr="1"/>
          <a:lstStyle/>
          <a:p>
            <a:pPr algn="ctr" defTabSz="912813">
              <a:defRPr/>
            </a:pPr>
            <a:r>
              <a:rPr lang="en-US" sz="1400" dirty="0">
                <a:solidFill>
                  <a:schemeClr val="tx1">
                    <a:lumMod val="90000"/>
                    <a:lumOff val="10000"/>
                  </a:schemeClr>
                </a:solidFill>
                <a:latin typeface="+mj-lt"/>
                <a:ea typeface="STXihei"/>
                <a:cs typeface="STXihei"/>
              </a:rPr>
              <a:t>Medicare</a:t>
            </a:r>
          </a:p>
        </p:txBody>
      </p:sp>
      <p:sp>
        <p:nvSpPr>
          <p:cNvPr id="12" name="AutoShape 49"/>
          <p:cNvSpPr>
            <a:spLocks noChangeArrowheads="1"/>
          </p:cNvSpPr>
          <p:nvPr/>
        </p:nvSpPr>
        <p:spPr bwMode="auto">
          <a:xfrm>
            <a:off x="5795582" y="3644092"/>
            <a:ext cx="972372" cy="360363"/>
          </a:xfrm>
          <a:prstGeom prst="roundRect">
            <a:avLst>
              <a:gd name="adj" fmla="val 11569"/>
            </a:avLst>
          </a:prstGeom>
          <a:solidFill>
            <a:schemeClr val="accent6"/>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82058" tIns="41029" rIns="82058" bIns="41029" anchor="ctr" anchorCtr="1"/>
          <a:lstStyle/>
          <a:p>
            <a:pPr algn="ctr" defTabSz="912813">
              <a:defRPr/>
            </a:pPr>
            <a:r>
              <a:rPr lang="en-US" sz="1400" dirty="0">
                <a:solidFill>
                  <a:schemeClr val="tx1">
                    <a:lumMod val="90000"/>
                    <a:lumOff val="10000"/>
                  </a:schemeClr>
                </a:solidFill>
                <a:latin typeface="+mj-lt"/>
                <a:ea typeface="STXihei"/>
                <a:cs typeface="STXihei"/>
              </a:rPr>
              <a:t>Medicaid</a:t>
            </a:r>
          </a:p>
        </p:txBody>
      </p:sp>
      <p:sp>
        <p:nvSpPr>
          <p:cNvPr id="13" name="AutoShape 50"/>
          <p:cNvSpPr>
            <a:spLocks noChangeArrowheads="1"/>
          </p:cNvSpPr>
          <p:nvPr/>
        </p:nvSpPr>
        <p:spPr bwMode="auto">
          <a:xfrm>
            <a:off x="6931470" y="3644092"/>
            <a:ext cx="972374" cy="360363"/>
          </a:xfrm>
          <a:prstGeom prst="roundRect">
            <a:avLst>
              <a:gd name="adj" fmla="val 11569"/>
            </a:avLst>
          </a:prstGeom>
          <a:solidFill>
            <a:schemeClr val="accent6"/>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82058" tIns="41029" rIns="82058" bIns="41029" anchor="ctr" anchorCtr="1"/>
          <a:lstStyle/>
          <a:p>
            <a:pPr algn="ctr" defTabSz="912813">
              <a:defRPr/>
            </a:pPr>
            <a:r>
              <a:rPr lang="en-US" sz="1400" dirty="0">
                <a:solidFill>
                  <a:schemeClr val="tx1">
                    <a:lumMod val="90000"/>
                    <a:lumOff val="10000"/>
                  </a:schemeClr>
                </a:solidFill>
                <a:latin typeface="+mj-lt"/>
                <a:ea typeface="STXihei"/>
                <a:cs typeface="STXihei"/>
              </a:rPr>
              <a:t>VA/DOD</a:t>
            </a:r>
          </a:p>
        </p:txBody>
      </p:sp>
      <p:cxnSp>
        <p:nvCxnSpPr>
          <p:cNvPr id="21544" name="AutoShape 15"/>
          <p:cNvCxnSpPr>
            <a:cxnSpLocks noChangeShapeType="1"/>
          </p:cNvCxnSpPr>
          <p:nvPr/>
        </p:nvCxnSpPr>
        <p:spPr bwMode="auto">
          <a:xfrm rot="16200000" flipH="1">
            <a:off x="5097456" y="1321436"/>
            <a:ext cx="552450" cy="1766938"/>
          </a:xfrm>
          <a:prstGeom prst="bentConnector3">
            <a:avLst>
              <a:gd name="adj1" fmla="val 50000"/>
            </a:avLst>
          </a:prstGeom>
          <a:solidFill>
            <a:srgbClr val="77050A"/>
          </a:solidFill>
          <a:ln w="9525">
            <a:solidFill>
              <a:schemeClr val="tx1"/>
            </a:solidFill>
            <a:miter lim="800000"/>
            <a:headEnd/>
            <a:tailEnd/>
          </a:ln>
        </p:spPr>
      </p:cxnSp>
      <p:cxnSp>
        <p:nvCxnSpPr>
          <p:cNvPr id="21545" name="AutoShape 14"/>
          <p:cNvCxnSpPr>
            <a:cxnSpLocks noChangeShapeType="1"/>
          </p:cNvCxnSpPr>
          <p:nvPr/>
        </p:nvCxnSpPr>
        <p:spPr bwMode="auto">
          <a:xfrm rot="5400000">
            <a:off x="3362972" y="1353890"/>
            <a:ext cx="552450" cy="1702030"/>
          </a:xfrm>
          <a:prstGeom prst="bentConnector3">
            <a:avLst>
              <a:gd name="adj1" fmla="val 50000"/>
            </a:avLst>
          </a:prstGeom>
          <a:solidFill>
            <a:srgbClr val="77050A"/>
          </a:solidFill>
          <a:ln w="9525">
            <a:solidFill>
              <a:schemeClr val="tx1"/>
            </a:solidFill>
            <a:miter lim="800000"/>
            <a:headEnd/>
            <a:tailEnd/>
          </a:ln>
        </p:spPr>
      </p:cxnSp>
      <p:cxnSp>
        <p:nvCxnSpPr>
          <p:cNvPr id="21546" name="AutoShape 17"/>
          <p:cNvCxnSpPr>
            <a:cxnSpLocks noChangeShapeType="1"/>
          </p:cNvCxnSpPr>
          <p:nvPr/>
        </p:nvCxnSpPr>
        <p:spPr bwMode="auto">
          <a:xfrm rot="5400000">
            <a:off x="2401410" y="3246207"/>
            <a:ext cx="769938" cy="3606"/>
          </a:xfrm>
          <a:prstGeom prst="bentConnector3">
            <a:avLst>
              <a:gd name="adj1" fmla="val 49898"/>
            </a:avLst>
          </a:prstGeom>
          <a:solidFill>
            <a:srgbClr val="77050A"/>
          </a:solidFill>
          <a:ln w="9525">
            <a:solidFill>
              <a:schemeClr val="tx1"/>
            </a:solidFill>
            <a:miter lim="800000"/>
            <a:headEnd/>
            <a:tailEnd/>
          </a:ln>
        </p:spPr>
      </p:cxnSp>
      <p:cxnSp>
        <p:nvCxnSpPr>
          <p:cNvPr id="21547" name="AutoShape 37"/>
          <p:cNvCxnSpPr>
            <a:cxnSpLocks noChangeShapeType="1"/>
          </p:cNvCxnSpPr>
          <p:nvPr/>
        </p:nvCxnSpPr>
        <p:spPr bwMode="auto">
          <a:xfrm rot="16200000" flipH="1">
            <a:off x="2974763" y="2676460"/>
            <a:ext cx="769938" cy="1143100"/>
          </a:xfrm>
          <a:prstGeom prst="bentConnector3">
            <a:avLst>
              <a:gd name="adj1" fmla="val 49898"/>
            </a:avLst>
          </a:prstGeom>
          <a:solidFill>
            <a:srgbClr val="77050A"/>
          </a:solidFill>
          <a:ln w="9525">
            <a:solidFill>
              <a:schemeClr val="tx1"/>
            </a:solidFill>
            <a:miter lim="800000"/>
            <a:headEnd/>
            <a:tailEnd/>
          </a:ln>
        </p:spPr>
      </p:cxnSp>
      <p:cxnSp>
        <p:nvCxnSpPr>
          <p:cNvPr id="21548" name="AutoShape 16"/>
          <p:cNvCxnSpPr>
            <a:cxnSpLocks noChangeShapeType="1"/>
          </p:cNvCxnSpPr>
          <p:nvPr/>
        </p:nvCxnSpPr>
        <p:spPr bwMode="auto">
          <a:xfrm rot="5400000">
            <a:off x="1837072" y="2681869"/>
            <a:ext cx="769938" cy="1132282"/>
          </a:xfrm>
          <a:prstGeom prst="bentConnector3">
            <a:avLst>
              <a:gd name="adj1" fmla="val 49898"/>
            </a:avLst>
          </a:prstGeom>
          <a:solidFill>
            <a:srgbClr val="77050A"/>
          </a:solidFill>
          <a:ln w="9525">
            <a:solidFill>
              <a:schemeClr val="tx1"/>
            </a:solidFill>
            <a:miter lim="800000"/>
            <a:headEnd/>
            <a:tailEnd/>
          </a:ln>
        </p:spPr>
      </p:cxnSp>
      <p:cxnSp>
        <p:nvCxnSpPr>
          <p:cNvPr id="21549" name="AutoShape 39"/>
          <p:cNvCxnSpPr>
            <a:cxnSpLocks noChangeShapeType="1"/>
          </p:cNvCxnSpPr>
          <p:nvPr/>
        </p:nvCxnSpPr>
        <p:spPr bwMode="auto">
          <a:xfrm rot="16200000" flipH="1">
            <a:off x="6438922" y="2681268"/>
            <a:ext cx="769938" cy="1133484"/>
          </a:xfrm>
          <a:prstGeom prst="bentConnector3">
            <a:avLst>
              <a:gd name="adj1" fmla="val 49898"/>
            </a:avLst>
          </a:prstGeom>
          <a:solidFill>
            <a:srgbClr val="77050A"/>
          </a:solidFill>
          <a:ln w="9525">
            <a:solidFill>
              <a:schemeClr val="tx1"/>
            </a:solidFill>
            <a:miter lim="800000"/>
            <a:headEnd/>
            <a:tailEnd/>
          </a:ln>
        </p:spPr>
      </p:cxnSp>
      <p:cxnSp>
        <p:nvCxnSpPr>
          <p:cNvPr id="21550" name="AutoShape 18"/>
          <p:cNvCxnSpPr>
            <a:cxnSpLocks noChangeShapeType="1"/>
          </p:cNvCxnSpPr>
          <p:nvPr/>
        </p:nvCxnSpPr>
        <p:spPr bwMode="auto">
          <a:xfrm rot="5400000">
            <a:off x="5294019" y="2669849"/>
            <a:ext cx="769938" cy="1156322"/>
          </a:xfrm>
          <a:prstGeom prst="bentConnector3">
            <a:avLst>
              <a:gd name="adj1" fmla="val 49898"/>
            </a:avLst>
          </a:prstGeom>
          <a:solidFill>
            <a:srgbClr val="77050A"/>
          </a:solidFill>
          <a:ln w="9525">
            <a:solidFill>
              <a:schemeClr val="tx1"/>
            </a:solidFill>
            <a:miter lim="800000"/>
            <a:headEnd/>
            <a:tailEnd/>
          </a:ln>
        </p:spPr>
      </p:cxnSp>
      <p:cxnSp>
        <p:nvCxnSpPr>
          <p:cNvPr id="21551" name="AutoShape 19"/>
          <p:cNvCxnSpPr>
            <a:cxnSpLocks noChangeShapeType="1"/>
          </p:cNvCxnSpPr>
          <p:nvPr/>
        </p:nvCxnSpPr>
        <p:spPr bwMode="auto">
          <a:xfrm rot="5400000">
            <a:off x="5870978" y="3246808"/>
            <a:ext cx="769938" cy="2404"/>
          </a:xfrm>
          <a:prstGeom prst="bentConnector3">
            <a:avLst>
              <a:gd name="adj1" fmla="val 49898"/>
            </a:avLst>
          </a:prstGeom>
          <a:solidFill>
            <a:srgbClr val="77050A"/>
          </a:solidFill>
          <a:ln w="9525">
            <a:solidFill>
              <a:schemeClr val="tx1"/>
            </a:solidFill>
            <a:miter lim="800000"/>
            <a:headEnd/>
            <a:tailEnd/>
          </a:ln>
        </p:spPr>
      </p:cxnSp>
      <p:cxnSp>
        <p:nvCxnSpPr>
          <p:cNvPr id="21552" name="AutoShape 35"/>
          <p:cNvCxnSpPr>
            <a:cxnSpLocks noChangeShapeType="1"/>
          </p:cNvCxnSpPr>
          <p:nvPr/>
        </p:nvCxnSpPr>
        <p:spPr bwMode="auto">
          <a:xfrm rot="16200000" flipH="1">
            <a:off x="1980789" y="3690677"/>
            <a:ext cx="744538" cy="1394318"/>
          </a:xfrm>
          <a:prstGeom prst="bentConnector3">
            <a:avLst>
              <a:gd name="adj1" fmla="val 49894"/>
            </a:avLst>
          </a:prstGeom>
          <a:solidFill>
            <a:srgbClr val="77050A"/>
          </a:solidFill>
          <a:ln w="9525">
            <a:solidFill>
              <a:schemeClr val="tx1"/>
            </a:solidFill>
            <a:miter lim="800000"/>
            <a:headEnd/>
            <a:tailEnd/>
          </a:ln>
        </p:spPr>
      </p:cxnSp>
      <p:cxnSp>
        <p:nvCxnSpPr>
          <p:cNvPr id="21553" name="AutoShape 34"/>
          <p:cNvCxnSpPr>
            <a:cxnSpLocks noChangeShapeType="1"/>
          </p:cNvCxnSpPr>
          <p:nvPr/>
        </p:nvCxnSpPr>
        <p:spPr bwMode="auto">
          <a:xfrm rot="16200000" flipH="1">
            <a:off x="1596774" y="4074692"/>
            <a:ext cx="749300" cy="631049"/>
          </a:xfrm>
          <a:prstGeom prst="bentConnector3">
            <a:avLst>
              <a:gd name="adj1" fmla="val 50000"/>
            </a:avLst>
          </a:prstGeom>
          <a:solidFill>
            <a:srgbClr val="77050A"/>
          </a:solidFill>
          <a:ln w="9525">
            <a:solidFill>
              <a:schemeClr val="tx1"/>
            </a:solidFill>
            <a:miter lim="800000"/>
            <a:headEnd/>
            <a:tailEnd/>
          </a:ln>
        </p:spPr>
      </p:cxnSp>
      <p:cxnSp>
        <p:nvCxnSpPr>
          <p:cNvPr id="21554" name="AutoShape 33"/>
          <p:cNvCxnSpPr>
            <a:cxnSpLocks noChangeShapeType="1"/>
          </p:cNvCxnSpPr>
          <p:nvPr/>
        </p:nvCxnSpPr>
        <p:spPr bwMode="auto">
          <a:xfrm rot="5400000">
            <a:off x="1217521" y="4321725"/>
            <a:ext cx="744538" cy="132220"/>
          </a:xfrm>
          <a:prstGeom prst="bentConnector3">
            <a:avLst>
              <a:gd name="adj1" fmla="val 49894"/>
            </a:avLst>
          </a:prstGeom>
          <a:solidFill>
            <a:srgbClr val="77050A"/>
          </a:solidFill>
          <a:ln w="9525">
            <a:solidFill>
              <a:schemeClr val="tx1"/>
            </a:solidFill>
            <a:miter lim="800000"/>
            <a:headEnd/>
            <a:tailEnd/>
          </a:ln>
        </p:spPr>
      </p:cxnSp>
      <p:sp>
        <p:nvSpPr>
          <p:cNvPr id="25" name="Rectangle 2"/>
          <p:cNvSpPr txBox="1">
            <a:spLocks noChangeArrowheads="1"/>
          </p:cNvSpPr>
          <p:nvPr/>
        </p:nvSpPr>
        <p:spPr>
          <a:xfrm>
            <a:off x="301625" y="5347178"/>
            <a:ext cx="8523288" cy="1113781"/>
          </a:xfrm>
          <a:prstGeom prst="rect">
            <a:avLst/>
          </a:prstGeom>
        </p:spPr>
        <p:txBody>
          <a:bodyPr/>
          <a:lstStyle/>
          <a:p>
            <a:pPr marL="342900" indent="-342900" defTabSz="912813" fontAlgn="auto">
              <a:spcBef>
                <a:spcPts val="1200"/>
              </a:spcBef>
              <a:spcAft>
                <a:spcPts val="600"/>
              </a:spcAft>
              <a:buClr>
                <a:schemeClr val="accent6"/>
              </a:buClr>
              <a:buFont typeface="Arial" pitchFamily="34" charset="0"/>
              <a:buChar char="•"/>
              <a:defRPr/>
            </a:pPr>
            <a:r>
              <a:rPr lang="en-US" sz="1600" b="1" i="1" dirty="0">
                <a:solidFill>
                  <a:srgbClr val="0070C0"/>
                </a:solidFill>
                <a:latin typeface="+mj-lt"/>
              </a:rPr>
              <a:t>Fee-for-service</a:t>
            </a:r>
            <a:r>
              <a:rPr lang="en-US" sz="1600" dirty="0">
                <a:latin typeface="+mn-lt"/>
              </a:rPr>
              <a:t> – pays for services as rendered, with patient co-pay or </a:t>
            </a:r>
            <a:r>
              <a:rPr lang="en-US" sz="1600" dirty="0" smtClean="0">
                <a:latin typeface="+mn-lt"/>
              </a:rPr>
              <a:t>deductible</a:t>
            </a:r>
            <a:endParaRPr lang="en-US" sz="1600" dirty="0">
              <a:latin typeface="+mn-lt"/>
            </a:endParaRPr>
          </a:p>
          <a:p>
            <a:pPr marL="342900" indent="-342900" defTabSz="912813" fontAlgn="auto">
              <a:spcBef>
                <a:spcPts val="1200"/>
              </a:spcBef>
              <a:spcAft>
                <a:spcPts val="600"/>
              </a:spcAft>
              <a:buClr>
                <a:schemeClr val="accent6"/>
              </a:buClr>
              <a:buFont typeface="Arial" pitchFamily="34" charset="0"/>
              <a:buChar char="•"/>
              <a:defRPr/>
            </a:pPr>
            <a:r>
              <a:rPr lang="en-US" sz="1600" b="1" i="1" dirty="0">
                <a:solidFill>
                  <a:srgbClr val="0070C0"/>
                </a:solidFill>
                <a:latin typeface="+mj-lt"/>
              </a:rPr>
              <a:t>Managed care </a:t>
            </a:r>
            <a:r>
              <a:rPr lang="en-US" sz="1600" dirty="0">
                <a:latin typeface="+mn-lt"/>
              </a:rPr>
              <a:t>– </a:t>
            </a:r>
            <a:r>
              <a:rPr lang="en-US" sz="1600" dirty="0" smtClean="0">
                <a:latin typeface="+mn-lt"/>
              </a:rPr>
              <a:t>payer </a:t>
            </a:r>
            <a:r>
              <a:rPr lang="en-US" sz="1600" dirty="0">
                <a:latin typeface="+mn-lt"/>
              </a:rPr>
              <a:t>influences services consumed and patient choice in an effort to limit </a:t>
            </a:r>
            <a:r>
              <a:rPr lang="en-US" sz="1600" dirty="0" smtClean="0">
                <a:latin typeface="+mn-lt"/>
              </a:rPr>
              <a:t>costs</a:t>
            </a:r>
            <a:endParaRPr lang="en-US" sz="1600" dirty="0">
              <a:latin typeface="+mn-lt"/>
            </a:endParaRPr>
          </a:p>
        </p:txBody>
      </p:sp>
      <p:sp>
        <p:nvSpPr>
          <p:cNvPr id="28" name="Title 27"/>
          <p:cNvSpPr>
            <a:spLocks noGrp="1"/>
          </p:cNvSpPr>
          <p:nvPr>
            <p:ph type="title"/>
          </p:nvPr>
        </p:nvSpPr>
        <p:spPr/>
        <p:txBody>
          <a:bodyPr/>
          <a:lstStyle/>
          <a:p>
            <a:r>
              <a:rPr lang="en-US" dirty="0" smtClean="0"/>
              <a:t>Payer Classification</a:t>
            </a:r>
            <a:endParaRPr lang="en-US" dirty="0"/>
          </a:p>
        </p:txBody>
      </p:sp>
      <p:grpSp>
        <p:nvGrpSpPr>
          <p:cNvPr id="29" name="Group 28"/>
          <p:cNvGrpSpPr/>
          <p:nvPr/>
        </p:nvGrpSpPr>
        <p:grpSpPr>
          <a:xfrm>
            <a:off x="1196736" y="4686993"/>
            <a:ext cx="2180425" cy="360363"/>
            <a:chOff x="1196736" y="4771217"/>
            <a:chExt cx="2180425" cy="365125"/>
          </a:xfrm>
          <a:solidFill>
            <a:schemeClr val="accent5"/>
          </a:solidFill>
        </p:grpSpPr>
        <p:sp>
          <p:nvSpPr>
            <p:cNvPr id="8" name="AutoShape 51"/>
            <p:cNvSpPr>
              <a:spLocks noChangeArrowheads="1"/>
            </p:cNvSpPr>
            <p:nvPr/>
          </p:nvSpPr>
          <p:spPr bwMode="auto">
            <a:xfrm>
              <a:off x="1196736" y="4771217"/>
              <a:ext cx="653887" cy="360363"/>
            </a:xfrm>
            <a:prstGeom prst="roundRect">
              <a:avLst>
                <a:gd name="adj" fmla="val 11569"/>
              </a:avLst>
            </a:prstGeom>
            <a:grp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82058" tIns="41029" rIns="82058" bIns="41029" anchor="ctr" anchorCtr="1"/>
            <a:lstStyle/>
            <a:p>
              <a:pPr algn="ctr" defTabSz="912813">
                <a:defRPr/>
              </a:pPr>
              <a:r>
                <a:rPr lang="en-US" sz="1200" b="1" dirty="0">
                  <a:solidFill>
                    <a:schemeClr val="bg1"/>
                  </a:solidFill>
                  <a:ea typeface="STXihei"/>
                  <a:cs typeface="STXihei"/>
                </a:rPr>
                <a:t>HMOs</a:t>
              </a:r>
            </a:p>
          </p:txBody>
        </p:sp>
        <p:sp>
          <p:nvSpPr>
            <p:cNvPr id="9" name="AutoShape 54"/>
            <p:cNvSpPr>
              <a:spLocks noChangeArrowheads="1"/>
            </p:cNvSpPr>
            <p:nvPr/>
          </p:nvSpPr>
          <p:spPr bwMode="auto">
            <a:xfrm>
              <a:off x="1960005" y="4775980"/>
              <a:ext cx="653887" cy="360362"/>
            </a:xfrm>
            <a:prstGeom prst="roundRect">
              <a:avLst>
                <a:gd name="adj" fmla="val 11569"/>
              </a:avLst>
            </a:prstGeom>
            <a:grp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82058" tIns="41029" rIns="82058" bIns="41029" anchor="ctr" anchorCtr="1"/>
            <a:lstStyle/>
            <a:p>
              <a:pPr algn="ctr" defTabSz="912813">
                <a:defRPr/>
              </a:pPr>
              <a:r>
                <a:rPr lang="en-US" sz="1200" b="1" dirty="0">
                  <a:solidFill>
                    <a:schemeClr val="bg1"/>
                  </a:solidFill>
                  <a:ea typeface="STXihei"/>
                  <a:cs typeface="STXihei"/>
                </a:rPr>
                <a:t>PPOs</a:t>
              </a:r>
            </a:p>
          </p:txBody>
        </p:sp>
        <p:sp>
          <p:nvSpPr>
            <p:cNvPr id="10" name="AutoShape 55"/>
            <p:cNvSpPr>
              <a:spLocks noChangeArrowheads="1"/>
            </p:cNvSpPr>
            <p:nvPr/>
          </p:nvSpPr>
          <p:spPr bwMode="auto">
            <a:xfrm>
              <a:off x="2723274" y="4771217"/>
              <a:ext cx="653887" cy="360363"/>
            </a:xfrm>
            <a:prstGeom prst="roundRect">
              <a:avLst>
                <a:gd name="adj" fmla="val 11569"/>
              </a:avLst>
            </a:prstGeom>
            <a:grp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82058" tIns="41029" rIns="82058" bIns="41029" anchor="ctr" anchorCtr="1"/>
            <a:lstStyle/>
            <a:p>
              <a:pPr algn="ctr" defTabSz="912813">
                <a:defRPr/>
              </a:pPr>
              <a:r>
                <a:rPr lang="en-US" sz="1200" b="1" dirty="0">
                  <a:solidFill>
                    <a:schemeClr val="bg1"/>
                  </a:solidFill>
                  <a:ea typeface="STXihei"/>
                  <a:cs typeface="STXihei"/>
                </a:rPr>
                <a:t>POS</a:t>
              </a:r>
            </a:p>
          </p:txBody>
        </p:sp>
      </p:grpSp>
      <p:sp>
        <p:nvSpPr>
          <p:cNvPr id="2" name="AutoShape 42"/>
          <p:cNvSpPr>
            <a:spLocks noChangeArrowheads="1"/>
          </p:cNvSpPr>
          <p:nvPr/>
        </p:nvSpPr>
        <p:spPr bwMode="auto">
          <a:xfrm>
            <a:off x="3105509" y="1425529"/>
            <a:ext cx="2769404" cy="576262"/>
          </a:xfrm>
          <a:prstGeom prst="roundRect">
            <a:avLst>
              <a:gd name="adj" fmla="val 11569"/>
            </a:avLst>
          </a:prstGeom>
          <a:solidFill>
            <a:schemeClr val="tx1">
              <a:lumMod val="75000"/>
              <a:lumOff val="25000"/>
            </a:schemeClr>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82058" tIns="41029" rIns="82058" bIns="41029" anchor="ctr" anchorCtr="1"/>
          <a:lstStyle/>
          <a:p>
            <a:pPr algn="ctr" defTabSz="912813">
              <a:defRPr/>
            </a:pPr>
            <a:r>
              <a:rPr lang="en-US" b="1" i="1" dirty="0" smtClean="0">
                <a:solidFill>
                  <a:schemeClr val="bg1"/>
                </a:solidFill>
                <a:latin typeface="+mj-lt"/>
                <a:ea typeface="STXihei"/>
                <a:cs typeface="STXihei"/>
              </a:rPr>
              <a:t>Payers</a:t>
            </a:r>
            <a:endParaRPr lang="en-US" b="1" i="1" dirty="0">
              <a:solidFill>
                <a:schemeClr val="bg1"/>
              </a:solidFill>
              <a:latin typeface="+mj-lt"/>
              <a:ea typeface="STXihei"/>
              <a:cs typeface="STXihei"/>
            </a:endParaRPr>
          </a:p>
        </p:txBody>
      </p:sp>
      <p:sp>
        <p:nvSpPr>
          <p:cNvPr id="3" name="AutoShape 43"/>
          <p:cNvSpPr>
            <a:spLocks noChangeArrowheads="1"/>
          </p:cNvSpPr>
          <p:nvPr/>
        </p:nvSpPr>
        <p:spPr bwMode="auto">
          <a:xfrm>
            <a:off x="2024913" y="2420050"/>
            <a:ext cx="1526538" cy="576263"/>
          </a:xfrm>
          <a:prstGeom prst="roundRect">
            <a:avLst>
              <a:gd name="adj" fmla="val 11569"/>
            </a:avLst>
          </a:prstGeom>
          <a:solidFill>
            <a:srgbClr val="00B0F0"/>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82058" tIns="41029" rIns="82058" bIns="41029" anchor="ctr" anchorCtr="1"/>
          <a:lstStyle/>
          <a:p>
            <a:pPr algn="ctr" defTabSz="912813">
              <a:defRPr/>
            </a:pPr>
            <a:r>
              <a:rPr lang="en-US" sz="1600" b="1" i="1" dirty="0">
                <a:solidFill>
                  <a:schemeClr val="tx1">
                    <a:lumMod val="90000"/>
                    <a:lumOff val="10000"/>
                  </a:schemeClr>
                </a:solidFill>
                <a:latin typeface="+mj-lt"/>
                <a:ea typeface="STXihei"/>
                <a:cs typeface="STXihei"/>
              </a:rPr>
              <a:t>Private</a:t>
            </a:r>
          </a:p>
        </p:txBody>
      </p:sp>
      <p:sp>
        <p:nvSpPr>
          <p:cNvPr id="4" name="AutoShape 44"/>
          <p:cNvSpPr>
            <a:spLocks noChangeArrowheads="1"/>
          </p:cNvSpPr>
          <p:nvPr/>
        </p:nvSpPr>
        <p:spPr bwMode="auto">
          <a:xfrm>
            <a:off x="5493880" y="2420050"/>
            <a:ext cx="1526538" cy="576263"/>
          </a:xfrm>
          <a:prstGeom prst="roundRect">
            <a:avLst>
              <a:gd name="adj" fmla="val 11569"/>
            </a:avLst>
          </a:prstGeom>
          <a:solidFill>
            <a:srgbClr val="00B0F0"/>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82058" tIns="41029" rIns="82058" bIns="41029" anchor="ctr" anchorCtr="1"/>
          <a:lstStyle/>
          <a:p>
            <a:pPr algn="ctr" defTabSz="912813">
              <a:defRPr/>
            </a:pPr>
            <a:r>
              <a:rPr lang="en-US" sz="1600" b="1" i="1" dirty="0" smtClean="0">
                <a:solidFill>
                  <a:schemeClr val="tx1">
                    <a:lumMod val="90000"/>
                    <a:lumOff val="10000"/>
                  </a:schemeClr>
                </a:solidFill>
                <a:latin typeface="+mj-lt"/>
                <a:ea typeface="STXihei"/>
                <a:cs typeface="STXihei"/>
              </a:rPr>
              <a:t>Public (Gov’t)</a:t>
            </a:r>
            <a:endParaRPr lang="en-US" sz="1600" b="1" i="1" dirty="0">
              <a:solidFill>
                <a:schemeClr val="tx1">
                  <a:lumMod val="90000"/>
                  <a:lumOff val="10000"/>
                </a:schemeClr>
              </a:solidFill>
              <a:latin typeface="+mj-lt"/>
              <a:ea typeface="STXihei"/>
              <a:cs typeface="STXihei"/>
            </a:endParaRPr>
          </a:p>
        </p:txBody>
      </p:sp>
    </p:spTree>
    <p:extLst>
      <p:ext uri="{BB962C8B-B14F-4D97-AF65-F5344CB8AC3E}">
        <p14:creationId xmlns:p14="http://schemas.microsoft.com/office/powerpoint/2010/main" val="122610992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2"/>
          <a:srcRect/>
          <a:stretch>
            <a:fillRect/>
          </a:stretch>
        </p:blipFill>
        <p:spPr bwMode="auto">
          <a:xfrm>
            <a:off x="5711279" y="3200399"/>
            <a:ext cx="3269435" cy="3199040"/>
          </a:xfrm>
          <a:prstGeom prst="rect">
            <a:avLst/>
          </a:prstGeom>
          <a:noFill/>
          <a:ln w="9525">
            <a:noFill/>
            <a:miter lim="800000"/>
            <a:headEnd/>
            <a:tailEnd/>
          </a:ln>
        </p:spPr>
      </p:pic>
      <p:sp>
        <p:nvSpPr>
          <p:cNvPr id="40963" name="Rectangle 3"/>
          <p:cNvSpPr>
            <a:spLocks noGrp="1" noChangeArrowheads="1"/>
          </p:cNvSpPr>
          <p:nvPr>
            <p:ph type="body" idx="1"/>
          </p:nvPr>
        </p:nvSpPr>
        <p:spPr>
          <a:xfrm>
            <a:off x="293909" y="1348800"/>
            <a:ext cx="8549227" cy="4832092"/>
          </a:xfrm>
        </p:spPr>
        <p:txBody>
          <a:bodyPr/>
          <a:lstStyle/>
          <a:p>
            <a:pPr marL="342900" indent="-342900" algn="just">
              <a:buFont typeface="Arial" pitchFamily="34" charset="0"/>
              <a:buChar char="•"/>
            </a:pPr>
            <a:r>
              <a:rPr lang="en-US" dirty="0" smtClean="0"/>
              <a:t>Health Maintenance Organization (HMO)</a:t>
            </a:r>
          </a:p>
          <a:p>
            <a:pPr marL="461963" indent="-173038" algn="just">
              <a:buFont typeface="Wingdings" pitchFamily="2" charset="2"/>
              <a:buChar char="v"/>
            </a:pPr>
            <a:r>
              <a:rPr lang="en-US" b="0" dirty="0" smtClean="0"/>
              <a:t>An </a:t>
            </a:r>
            <a:r>
              <a:rPr lang="en-US" b="0" dirty="0"/>
              <a:t>insurance plan that pays for healthcare services provided by a </a:t>
            </a:r>
            <a:r>
              <a:rPr lang="en-US" b="0" u="sng" dirty="0"/>
              <a:t>specific group </a:t>
            </a:r>
            <a:r>
              <a:rPr lang="en-US" b="0" dirty="0"/>
              <a:t>of hospitals and doctors. Patients must be referred to specialists and specialty services by their </a:t>
            </a:r>
            <a:r>
              <a:rPr lang="en-US" b="0" u="sng" dirty="0"/>
              <a:t>primary care </a:t>
            </a:r>
            <a:r>
              <a:rPr lang="en-US" b="0" u="sng" dirty="0" smtClean="0"/>
              <a:t>physician</a:t>
            </a:r>
            <a:endParaRPr lang="en-US" b="0" u="sng" dirty="0"/>
          </a:p>
          <a:p>
            <a:pPr marL="461963" indent="-173038" algn="just">
              <a:buFont typeface="Wingdings" pitchFamily="2" charset="2"/>
              <a:buChar char="v"/>
            </a:pPr>
            <a:r>
              <a:rPr lang="en-US" b="0" dirty="0" smtClean="0"/>
              <a:t>Comprised </a:t>
            </a:r>
            <a:r>
              <a:rPr lang="en-US" b="0" dirty="0"/>
              <a:t>of hospitals, doctors and allied medical personnel who have contracted to provide healthcare to members in return for a </a:t>
            </a:r>
            <a:r>
              <a:rPr lang="en-US" b="0" u="sng" dirty="0"/>
              <a:t>pre-paid</a:t>
            </a:r>
            <a:r>
              <a:rPr lang="en-US" b="0" dirty="0"/>
              <a:t> monthly charge</a:t>
            </a:r>
          </a:p>
          <a:p>
            <a:pPr marL="342900" indent="-342900" algn="just">
              <a:buFont typeface="Arial" pitchFamily="34" charset="0"/>
              <a:buChar char="•"/>
            </a:pPr>
            <a:r>
              <a:rPr lang="en-US" dirty="0" smtClean="0"/>
              <a:t>Preferred Provider Organization (PPO)</a:t>
            </a:r>
          </a:p>
          <a:p>
            <a:pPr marL="461963" indent="-173038" algn="just">
              <a:buFont typeface="Wingdings" pitchFamily="2" charset="2"/>
              <a:buChar char="v"/>
            </a:pPr>
            <a:r>
              <a:rPr lang="en-US" b="0" dirty="0"/>
              <a:t>An insurance plan that pays for healthcare services provided by a </a:t>
            </a:r>
            <a:r>
              <a:rPr lang="en-US" b="0" u="sng" dirty="0"/>
              <a:t>specific group </a:t>
            </a:r>
            <a:r>
              <a:rPr lang="en-US" b="0" dirty="0"/>
              <a:t>of hospitals and doctors. Patients are free to make appointments with any healthcare providers within the network without approval from their primary care physician (also, not necessary to designate a single doctor as a policyholder's primary care physician)</a:t>
            </a:r>
          </a:p>
          <a:p>
            <a:pPr marL="342900" indent="-53975" algn="just">
              <a:buFont typeface="Wingdings" pitchFamily="2" charset="2"/>
              <a:buChar char="v"/>
            </a:pPr>
            <a:r>
              <a:rPr lang="en-US" b="0" dirty="0"/>
              <a:t>A</a:t>
            </a:r>
            <a:r>
              <a:rPr lang="en-US" b="0" dirty="0" smtClean="0"/>
              <a:t>lso </a:t>
            </a:r>
            <a:r>
              <a:rPr lang="en-US" b="0" dirty="0"/>
              <a:t>provides with coverage on </a:t>
            </a:r>
            <a:r>
              <a:rPr lang="en-US" b="0" u="sng" dirty="0"/>
              <a:t>out-of-network</a:t>
            </a:r>
            <a:r>
              <a:rPr lang="en-US" b="0" dirty="0"/>
              <a:t> doctors as well</a:t>
            </a:r>
          </a:p>
          <a:p>
            <a:pPr marL="342900" indent="-342900" algn="just">
              <a:buFont typeface="Arial" pitchFamily="34" charset="0"/>
              <a:buChar char="•"/>
            </a:pPr>
            <a:r>
              <a:rPr lang="en-US" dirty="0" smtClean="0"/>
              <a:t>Point of Service (POS)</a:t>
            </a:r>
          </a:p>
          <a:p>
            <a:pPr marL="344488" indent="-344488" algn="just"/>
            <a:r>
              <a:rPr lang="en-US" b="0" dirty="0" smtClean="0"/>
              <a:t>       </a:t>
            </a:r>
            <a:r>
              <a:rPr lang="en-US" b="0" u="sng" dirty="0" smtClean="0"/>
              <a:t>Mixture</a:t>
            </a:r>
            <a:r>
              <a:rPr lang="en-US" b="0" dirty="0" smtClean="0"/>
              <a:t> </a:t>
            </a:r>
            <a:r>
              <a:rPr lang="en-US" b="0" dirty="0"/>
              <a:t>of the HMO and PPO. Like an HMO, a person picks a primary care physician but as in a PPO, he can seek help from any medical professional in or out-of-network, he will still be covered</a:t>
            </a:r>
            <a:endParaRPr lang="en-US" dirty="0" smtClean="0"/>
          </a:p>
          <a:p>
            <a:pPr marL="342900" indent="-342900" algn="just">
              <a:buFont typeface="Arial" pitchFamily="34" charset="0"/>
              <a:buChar char="•"/>
            </a:pPr>
            <a:r>
              <a:rPr lang="en-US" dirty="0" smtClean="0"/>
              <a:t>Indemnity/FFS</a:t>
            </a:r>
          </a:p>
          <a:p>
            <a:r>
              <a:rPr lang="en-US" dirty="0" smtClean="0"/>
              <a:t>       </a:t>
            </a:r>
            <a:r>
              <a:rPr lang="en-US" b="0" dirty="0" smtClean="0"/>
              <a:t>Traditional Plans</a:t>
            </a:r>
          </a:p>
        </p:txBody>
      </p:sp>
    </p:spTree>
    <p:extLst>
      <p:ext uri="{BB962C8B-B14F-4D97-AF65-F5344CB8AC3E}">
        <p14:creationId xmlns:p14="http://schemas.microsoft.com/office/powerpoint/2010/main" val="8982029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defTabSz="912813"/>
            <a:r>
              <a:rPr lang="en-US" dirty="0" smtClean="0"/>
              <a:t>The 3</a:t>
            </a:r>
            <a:r>
              <a:rPr lang="en-US" baseline="30000" dirty="0" smtClean="0"/>
              <a:t>rd</a:t>
            </a:r>
            <a:r>
              <a:rPr lang="en-US" dirty="0" smtClean="0"/>
              <a:t> P = Participants</a:t>
            </a:r>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4197083815"/>
              </p:ext>
            </p:extLst>
          </p:nvPr>
        </p:nvGraphicFramePr>
        <p:xfrm>
          <a:off x="595313" y="1239248"/>
          <a:ext cx="8229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419394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1625" y="724619"/>
            <a:ext cx="8523288" cy="400110"/>
          </a:xfrm>
        </p:spPr>
        <p:txBody>
          <a:bodyPr/>
          <a:lstStyle/>
          <a:p>
            <a:r>
              <a:rPr lang="en-US" dirty="0" smtClean="0"/>
              <a:t>The 4</a:t>
            </a:r>
            <a:r>
              <a:rPr lang="en-US" baseline="30000" dirty="0" smtClean="0"/>
              <a:t>th</a:t>
            </a:r>
            <a:r>
              <a:rPr lang="en-US" dirty="0" smtClean="0"/>
              <a:t> P = Policy Maker “Government Regulation”</a:t>
            </a:r>
            <a:endParaRPr lang="en-US" dirty="0"/>
          </a:p>
        </p:txBody>
      </p:sp>
      <p:sp>
        <p:nvSpPr>
          <p:cNvPr id="22530" name="Rectangle 2"/>
          <p:cNvSpPr>
            <a:spLocks noGrp="1" noChangeArrowheads="1"/>
          </p:cNvSpPr>
          <p:nvPr>
            <p:ph idx="4294967295"/>
          </p:nvPr>
        </p:nvSpPr>
        <p:spPr>
          <a:xfrm>
            <a:off x="505327" y="1629192"/>
            <a:ext cx="5673566" cy="4693593"/>
          </a:xfrm>
        </p:spPr>
        <p:txBody>
          <a:bodyPr/>
          <a:lstStyle/>
          <a:p>
            <a:pPr marL="342900" indent="-342900" defTabSz="912813">
              <a:spcAft>
                <a:spcPts val="600"/>
              </a:spcAft>
              <a:buFont typeface="Arial" pitchFamily="34" charset="0"/>
              <a:buChar char="•"/>
            </a:pPr>
            <a:r>
              <a:rPr lang="en-US" sz="2000" dirty="0" smtClean="0">
                <a:latin typeface="+mn-lt"/>
              </a:rPr>
              <a:t>Employee Retirement and Income Security Act (ERISA) 1974 – regulates pension and health plans provided to employees</a:t>
            </a:r>
          </a:p>
          <a:p>
            <a:pPr marL="342900" indent="-342900" defTabSz="912813">
              <a:spcAft>
                <a:spcPts val="600"/>
              </a:spcAft>
              <a:buFont typeface="Arial" pitchFamily="34" charset="0"/>
              <a:buChar char="•"/>
            </a:pPr>
            <a:r>
              <a:rPr lang="en-US" sz="2000" dirty="0" smtClean="0">
                <a:latin typeface="+mn-lt"/>
              </a:rPr>
              <a:t>Consolidated Omnibus Budget Reconciliation Act (COBRA) – continuation of insurance</a:t>
            </a:r>
          </a:p>
          <a:p>
            <a:pPr marL="342900" indent="-342900" defTabSz="912813">
              <a:spcAft>
                <a:spcPts val="600"/>
              </a:spcAft>
              <a:buFont typeface="Arial" pitchFamily="34" charset="0"/>
              <a:buChar char="•"/>
            </a:pPr>
            <a:r>
              <a:rPr lang="en-US" sz="2000" u="sng" dirty="0" smtClean="0">
                <a:effectLst>
                  <a:outerShdw blurRad="38100" dist="38100" dir="2700000" algn="tl">
                    <a:srgbClr val="000000">
                      <a:alpha val="43137"/>
                    </a:srgbClr>
                  </a:outerShdw>
                </a:effectLst>
                <a:latin typeface="+mn-lt"/>
              </a:rPr>
              <a:t>H</a:t>
            </a:r>
            <a:r>
              <a:rPr lang="en-US" sz="2000" dirty="0" smtClean="0">
                <a:effectLst>
                  <a:outerShdw blurRad="38100" dist="38100" dir="2700000" algn="tl">
                    <a:srgbClr val="000000">
                      <a:alpha val="43137"/>
                    </a:srgbClr>
                  </a:outerShdw>
                </a:effectLst>
                <a:latin typeface="+mn-lt"/>
              </a:rPr>
              <a:t>ealth </a:t>
            </a:r>
            <a:r>
              <a:rPr lang="en-US" sz="2000" u="sng" dirty="0" smtClean="0">
                <a:effectLst>
                  <a:outerShdw blurRad="38100" dist="38100" dir="2700000" algn="tl">
                    <a:srgbClr val="000000">
                      <a:alpha val="43137"/>
                    </a:srgbClr>
                  </a:outerShdw>
                </a:effectLst>
                <a:latin typeface="+mn-lt"/>
              </a:rPr>
              <a:t>I</a:t>
            </a:r>
            <a:r>
              <a:rPr lang="en-US" sz="2000" dirty="0" smtClean="0">
                <a:effectLst>
                  <a:outerShdw blurRad="38100" dist="38100" dir="2700000" algn="tl">
                    <a:srgbClr val="000000">
                      <a:alpha val="43137"/>
                    </a:srgbClr>
                  </a:outerShdw>
                </a:effectLst>
                <a:latin typeface="+mn-lt"/>
              </a:rPr>
              <a:t>nsurance </a:t>
            </a:r>
            <a:r>
              <a:rPr lang="en-US" sz="2000" u="sng" dirty="0" smtClean="0">
                <a:effectLst>
                  <a:outerShdw blurRad="38100" dist="38100" dir="2700000" algn="tl">
                    <a:srgbClr val="000000">
                      <a:alpha val="43137"/>
                    </a:srgbClr>
                  </a:outerShdw>
                </a:effectLst>
                <a:latin typeface="+mn-lt"/>
              </a:rPr>
              <a:t>P</a:t>
            </a:r>
            <a:r>
              <a:rPr lang="en-US" sz="2000" dirty="0" smtClean="0">
                <a:effectLst>
                  <a:outerShdw blurRad="38100" dist="38100" dir="2700000" algn="tl">
                    <a:srgbClr val="000000">
                      <a:alpha val="43137"/>
                    </a:srgbClr>
                  </a:outerShdw>
                </a:effectLst>
                <a:latin typeface="+mn-lt"/>
              </a:rPr>
              <a:t>ortability and </a:t>
            </a:r>
            <a:r>
              <a:rPr lang="en-US" sz="2000" u="sng" dirty="0" smtClean="0">
                <a:effectLst>
                  <a:outerShdw blurRad="38100" dist="38100" dir="2700000" algn="tl">
                    <a:srgbClr val="000000">
                      <a:alpha val="43137"/>
                    </a:srgbClr>
                  </a:outerShdw>
                </a:effectLst>
                <a:latin typeface="+mn-lt"/>
              </a:rPr>
              <a:t>A</a:t>
            </a:r>
            <a:r>
              <a:rPr lang="en-US" sz="2000" dirty="0" smtClean="0">
                <a:effectLst>
                  <a:outerShdw blurRad="38100" dist="38100" dir="2700000" algn="tl">
                    <a:srgbClr val="000000">
                      <a:alpha val="43137"/>
                    </a:srgbClr>
                  </a:outerShdw>
                </a:effectLst>
                <a:latin typeface="+mn-lt"/>
              </a:rPr>
              <a:t>ccountability </a:t>
            </a:r>
            <a:r>
              <a:rPr lang="en-US" sz="2000" u="sng" dirty="0" smtClean="0">
                <a:effectLst>
                  <a:outerShdw blurRad="38100" dist="38100" dir="2700000" algn="tl">
                    <a:srgbClr val="000000">
                      <a:alpha val="43137"/>
                    </a:srgbClr>
                  </a:outerShdw>
                </a:effectLst>
                <a:latin typeface="+mn-lt"/>
              </a:rPr>
              <a:t>A</a:t>
            </a:r>
            <a:r>
              <a:rPr lang="en-US" sz="2000" dirty="0" smtClean="0">
                <a:effectLst>
                  <a:outerShdw blurRad="38100" dist="38100" dir="2700000" algn="tl">
                    <a:srgbClr val="000000">
                      <a:alpha val="43137"/>
                    </a:srgbClr>
                  </a:outerShdw>
                </a:effectLst>
                <a:latin typeface="+mn-lt"/>
              </a:rPr>
              <a:t>ct (HIPAA) </a:t>
            </a:r>
            <a:r>
              <a:rPr lang="en-US" sz="2000" dirty="0" smtClean="0">
                <a:latin typeface="+mn-lt"/>
              </a:rPr>
              <a:t>– protection for preexisting medical conditions, medical discrimination, and privacy of PHI</a:t>
            </a:r>
          </a:p>
          <a:p>
            <a:pPr marL="342900" indent="-342900" defTabSz="912813">
              <a:spcAft>
                <a:spcPts val="600"/>
              </a:spcAft>
              <a:buFont typeface="Arial" pitchFamily="34" charset="0"/>
              <a:buChar char="•"/>
            </a:pPr>
            <a:r>
              <a:rPr lang="en-US" sz="2000" dirty="0" smtClean="0">
                <a:latin typeface="+mn-lt"/>
              </a:rPr>
              <a:t>Certificate of Need (CON) – state level.  Can we build a hospital here?  36 states have some form of CON program, law, or agency.</a:t>
            </a:r>
          </a:p>
        </p:txBody>
      </p:sp>
      <p:pic>
        <p:nvPicPr>
          <p:cNvPr id="5" name="Picture 4" descr="bank_columns_200.jpg"/>
          <p:cNvPicPr>
            <a:picLocks noChangeAspect="1"/>
          </p:cNvPicPr>
          <p:nvPr/>
        </p:nvPicPr>
        <p:blipFill>
          <a:blip r:embed="rId3"/>
          <a:stretch>
            <a:fillRect/>
          </a:stretch>
        </p:blipFill>
        <p:spPr>
          <a:xfrm>
            <a:off x="6178893" y="1845763"/>
            <a:ext cx="2736508" cy="3285796"/>
          </a:xfrm>
          <a:prstGeom prst="rect">
            <a:avLst/>
          </a:prstGeom>
          <a:ln>
            <a:noFill/>
          </a:ln>
          <a:effectLst>
            <a:softEdge rad="112500"/>
          </a:effectLst>
        </p:spPr>
      </p:pic>
      <p:sp>
        <p:nvSpPr>
          <p:cNvPr id="2" name="5-Point Star 1"/>
          <p:cNvSpPr/>
          <p:nvPr/>
        </p:nvSpPr>
        <p:spPr bwMode="auto">
          <a:xfrm>
            <a:off x="-61415" y="4217158"/>
            <a:ext cx="914400" cy="914400"/>
          </a:xfrm>
          <a:prstGeom prst="star5">
            <a:avLst/>
          </a:prstGeom>
          <a:solidFill>
            <a:schemeClr val="accent1"/>
          </a:solidFill>
          <a:ln w="9525">
            <a:noFill/>
            <a:miter lim="800000"/>
            <a:headEnd/>
            <a:tailEnd/>
          </a:ln>
        </p:spPr>
        <p:txBody>
          <a:bodyPr vert="horz" wrap="square" lIns="0" tIns="0" rIns="0" bIns="0" numCol="1" rtlCol="0" anchor="t" anchorCtr="0" compatLnSpc="1">
            <a:prstTxWarp prst="textNoShape">
              <a:avLst/>
            </a:prstTxWarp>
            <a:spAutoFit/>
          </a:bodyPr>
          <a:lstStyle/>
          <a:p>
            <a:pPr algn="ctr" defTabSz="973138" eaLnBrk="0" hangingPunct="0">
              <a:spcBef>
                <a:spcPts val="1200"/>
              </a:spcBef>
              <a:buClr>
                <a:srgbClr val="F8901F"/>
              </a:buClr>
              <a:tabLst>
                <a:tab pos="1374775" algn="l"/>
              </a:tabLst>
            </a:pPr>
            <a:endParaRPr lang="en-PH" b="0" dirty="0">
              <a:ea typeface="+mn-ea"/>
              <a:cs typeface="+mn-cs"/>
            </a:endParaRPr>
          </a:p>
        </p:txBody>
      </p:sp>
    </p:spTree>
    <p:extLst>
      <p:ext uri="{BB962C8B-B14F-4D97-AF65-F5344CB8AC3E}">
        <p14:creationId xmlns:p14="http://schemas.microsoft.com/office/powerpoint/2010/main" val="2296388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defTabSz="912813">
              <a:tabLst>
                <a:tab pos="455613" algn="l"/>
              </a:tabLst>
            </a:pPr>
            <a:r>
              <a:rPr lang="en-US" dirty="0" smtClean="0"/>
              <a:t>4a. HIPAA</a:t>
            </a:r>
          </a:p>
        </p:txBody>
      </p:sp>
      <p:sp>
        <p:nvSpPr>
          <p:cNvPr id="23555" name="Rectangle 3"/>
          <p:cNvSpPr>
            <a:spLocks noGrp="1" noChangeArrowheads="1"/>
          </p:cNvSpPr>
          <p:nvPr>
            <p:ph idx="4294967295"/>
          </p:nvPr>
        </p:nvSpPr>
        <p:spPr>
          <a:xfrm>
            <a:off x="301625" y="1893896"/>
            <a:ext cx="5281028" cy="1208087"/>
          </a:xfrm>
        </p:spPr>
        <p:txBody>
          <a:bodyPr/>
          <a:lstStyle/>
          <a:p>
            <a:pPr defTabSz="912813">
              <a:spcAft>
                <a:spcPts val="600"/>
              </a:spcAft>
            </a:pPr>
            <a:r>
              <a:rPr lang="en-US" sz="2000" dirty="0" smtClean="0"/>
              <a:t>Ensures that those who maintain or transmit health information maintain reasonable and appropriate administrative, technical, and physical safeguards.</a:t>
            </a:r>
          </a:p>
          <a:p>
            <a:pPr lvl="1" defTabSz="912813">
              <a:spcBef>
                <a:spcPts val="1200"/>
              </a:spcBef>
              <a:spcAft>
                <a:spcPts val="600"/>
              </a:spcAft>
            </a:pPr>
            <a:r>
              <a:rPr lang="en-US" sz="2000" dirty="0" smtClean="0"/>
              <a:t>To ensure the integrity and confidentiality of the information.</a:t>
            </a:r>
          </a:p>
          <a:p>
            <a:pPr lvl="1" defTabSz="912813">
              <a:spcBef>
                <a:spcPts val="1200"/>
              </a:spcBef>
              <a:spcAft>
                <a:spcPts val="600"/>
              </a:spcAft>
            </a:pPr>
            <a:r>
              <a:rPr lang="en-US" sz="2000" dirty="0" smtClean="0"/>
              <a:t>To protect against any reasonably anticipated threats or hazards to the security or integrity of the information; and unauthorized uses or disclosures of the information</a:t>
            </a:r>
            <a:r>
              <a:rPr lang="en-US" sz="2400" dirty="0" smtClean="0"/>
              <a:t>.</a:t>
            </a:r>
          </a:p>
        </p:txBody>
      </p:sp>
      <p:pic>
        <p:nvPicPr>
          <p:cNvPr id="6" name="Picture 5" descr="bank_columns_200.jpg"/>
          <p:cNvPicPr>
            <a:picLocks noChangeAspect="1"/>
          </p:cNvPicPr>
          <p:nvPr/>
        </p:nvPicPr>
        <p:blipFill>
          <a:blip r:embed="rId3"/>
          <a:stretch>
            <a:fillRect/>
          </a:stretch>
        </p:blipFill>
        <p:spPr>
          <a:xfrm>
            <a:off x="5763127" y="1845762"/>
            <a:ext cx="3152274" cy="3785017"/>
          </a:xfrm>
          <a:prstGeom prst="rect">
            <a:avLst/>
          </a:prstGeom>
          <a:ln>
            <a:noFill/>
          </a:ln>
          <a:effectLst>
            <a:softEdge rad="112500"/>
          </a:effectLst>
        </p:spPr>
      </p:pic>
    </p:spTree>
    <p:extLst>
      <p:ext uri="{BB962C8B-B14F-4D97-AF65-F5344CB8AC3E}">
        <p14:creationId xmlns:p14="http://schemas.microsoft.com/office/powerpoint/2010/main" val="964125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4b. Non-Government Oversight</a:t>
            </a:r>
            <a:endParaRPr lang="en-US" dirty="0"/>
          </a:p>
        </p:txBody>
      </p:sp>
      <p:sp>
        <p:nvSpPr>
          <p:cNvPr id="24578" name="Rectangle 2"/>
          <p:cNvSpPr>
            <a:spLocks noGrp="1" noChangeArrowheads="1"/>
          </p:cNvSpPr>
          <p:nvPr>
            <p:ph idx="1"/>
          </p:nvPr>
        </p:nvSpPr>
        <p:spPr>
          <a:xfrm>
            <a:off x="304799" y="1665803"/>
            <a:ext cx="8520113" cy="3985706"/>
          </a:xfrm>
        </p:spPr>
        <p:txBody>
          <a:bodyPr/>
          <a:lstStyle/>
          <a:p>
            <a:pPr marL="342900" indent="-342900" defTabSz="912813">
              <a:lnSpc>
                <a:spcPct val="205000"/>
              </a:lnSpc>
              <a:buFont typeface="Arial" pitchFamily="34" charset="0"/>
              <a:buChar char="•"/>
            </a:pPr>
            <a:r>
              <a:rPr lang="en-PH" sz="2000" dirty="0"/>
              <a:t>Joint Council on the Accreditation of Healthcare </a:t>
            </a:r>
            <a:r>
              <a:rPr lang="en-PH" sz="2000" dirty="0" smtClean="0"/>
              <a:t>Organizations (</a:t>
            </a:r>
            <a:r>
              <a:rPr lang="en-US" sz="2000" dirty="0" smtClean="0">
                <a:latin typeface="+mj-lt"/>
              </a:rPr>
              <a:t>JCAHO) -  </a:t>
            </a:r>
            <a:r>
              <a:rPr lang="en-US" sz="2000" b="0" dirty="0" smtClean="0">
                <a:latin typeface="+mj-lt"/>
              </a:rPr>
              <a:t>A voluntary accreditor for hospitals</a:t>
            </a:r>
          </a:p>
          <a:p>
            <a:pPr marL="342900" indent="-342900" defTabSz="912813">
              <a:lnSpc>
                <a:spcPct val="205000"/>
              </a:lnSpc>
              <a:buFont typeface="Arial" pitchFamily="34" charset="0"/>
              <a:buChar char="•"/>
            </a:pPr>
            <a:r>
              <a:rPr lang="en-PH" sz="2000" dirty="0"/>
              <a:t>National Committee for Quality Assurance </a:t>
            </a:r>
            <a:r>
              <a:rPr lang="en-PH" sz="2000" dirty="0" smtClean="0"/>
              <a:t>(</a:t>
            </a:r>
            <a:r>
              <a:rPr lang="en-US" sz="2000" dirty="0" smtClean="0">
                <a:latin typeface="+mj-lt"/>
              </a:rPr>
              <a:t>NCQA)   - </a:t>
            </a:r>
            <a:r>
              <a:rPr lang="en-US" sz="2000" b="0" dirty="0" smtClean="0">
                <a:latin typeface="+mj-lt"/>
              </a:rPr>
              <a:t>accredits managed care organizations</a:t>
            </a:r>
          </a:p>
          <a:p>
            <a:pPr marL="342900" indent="-342900" defTabSz="912813">
              <a:lnSpc>
                <a:spcPct val="205000"/>
              </a:lnSpc>
              <a:buFont typeface="Arial" pitchFamily="34" charset="0"/>
              <a:buChar char="•"/>
            </a:pPr>
            <a:r>
              <a:rPr lang="en-US" sz="2000" b="1" dirty="0" smtClean="0">
                <a:latin typeface="+mj-lt"/>
              </a:rPr>
              <a:t>Peer Review Organization (PRO) </a:t>
            </a:r>
            <a:r>
              <a:rPr lang="en-US" sz="2000" dirty="0" smtClean="0">
                <a:latin typeface="+mj-lt"/>
              </a:rPr>
              <a:t>-  </a:t>
            </a:r>
            <a:r>
              <a:rPr lang="en-US" sz="2000" b="0" dirty="0" smtClean="0">
                <a:latin typeface="+mj-lt"/>
              </a:rPr>
              <a:t>reviews Medicare patient records</a:t>
            </a:r>
          </a:p>
          <a:p>
            <a:pPr defTabSz="912813"/>
            <a:endParaRPr lang="en-US" sz="2400" dirty="0" smtClean="0">
              <a:latin typeface="+mj-lt"/>
            </a:endParaRPr>
          </a:p>
        </p:txBody>
      </p:sp>
    </p:spTree>
    <p:extLst>
      <p:ext uri="{BB962C8B-B14F-4D97-AF65-F5344CB8AC3E}">
        <p14:creationId xmlns:p14="http://schemas.microsoft.com/office/powerpoint/2010/main" val="647816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15950" y="2619711"/>
            <a:ext cx="7772400" cy="1661993"/>
          </a:xfrm>
        </p:spPr>
        <p:txBody>
          <a:bodyPr/>
          <a:lstStyle/>
          <a:p>
            <a:r>
              <a:rPr lang="en-US" sz="5400" dirty="0" smtClean="0"/>
              <a:t>Introduction to Healthcare</a:t>
            </a:r>
            <a:endParaRPr lang="en-US" sz="5400" dirty="0"/>
          </a:p>
        </p:txBody>
      </p:sp>
      <p:sp>
        <p:nvSpPr>
          <p:cNvPr id="6" name="Subtitle 5"/>
          <p:cNvSpPr>
            <a:spLocks noGrp="1"/>
          </p:cNvSpPr>
          <p:nvPr>
            <p:ph type="subTitle" idx="1"/>
          </p:nvPr>
        </p:nvSpPr>
        <p:spPr>
          <a:xfrm>
            <a:off x="615950" y="4953000"/>
            <a:ext cx="6400800" cy="215444"/>
          </a:xfrm>
        </p:spPr>
        <p:txBody>
          <a:bodyPr/>
          <a:lstStyle/>
          <a:p>
            <a:r>
              <a:rPr lang="en-US" dirty="0" smtClean="0"/>
              <a:t>Prepared by: Shailja Kaushal</a:t>
            </a:r>
          </a:p>
        </p:txBody>
      </p:sp>
      <p:sp>
        <p:nvSpPr>
          <p:cNvPr id="2" name="Rectangle 1"/>
          <p:cNvSpPr/>
          <p:nvPr/>
        </p:nvSpPr>
        <p:spPr bwMode="auto">
          <a:xfrm>
            <a:off x="0" y="6490449"/>
            <a:ext cx="9144000" cy="365760"/>
          </a:xfrm>
          <a:prstGeom prst="rect">
            <a:avLst/>
          </a:prstGeom>
          <a:solidFill>
            <a:schemeClr val="bg1"/>
          </a:solidFill>
          <a:ln w="9525">
            <a:noFill/>
            <a:miter lim="800000"/>
            <a:headEnd/>
            <a:tailEnd/>
          </a:ln>
        </p:spPr>
        <p:txBody>
          <a:bodyPr vert="horz" wrap="square" lIns="0" tIns="0" rIns="0" bIns="0" numCol="1" rtlCol="0" anchor="t" anchorCtr="0" compatLnSpc="1">
            <a:prstTxWarp prst="textNoShape">
              <a:avLst/>
            </a:prstTxWarp>
            <a:spAutoFit/>
          </a:bodyPr>
          <a:lstStyle/>
          <a:p>
            <a:pPr algn="ctr" defTabSz="973138" eaLnBrk="0" hangingPunct="0">
              <a:spcBef>
                <a:spcPts val="1200"/>
              </a:spcBef>
              <a:buClr>
                <a:srgbClr val="F8901F"/>
              </a:buClr>
              <a:tabLst>
                <a:tab pos="1374775" algn="l"/>
              </a:tabLst>
            </a:pPr>
            <a:endParaRPr lang="en-US" b="0" dirty="0">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25" name="Line 15"/>
          <p:cNvSpPr>
            <a:spLocks noChangeShapeType="1"/>
          </p:cNvSpPr>
          <p:nvPr/>
        </p:nvSpPr>
        <p:spPr bwMode="auto">
          <a:xfrm flipV="1">
            <a:off x="3693984" y="3634749"/>
            <a:ext cx="0" cy="219456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lIns="45720" rIns="45720">
            <a:noAutofit/>
          </a:bodyPr>
          <a:lstStyle/>
          <a:p>
            <a:endParaRPr lang="en-US" sz="2000" dirty="0">
              <a:latin typeface="+mn-lt"/>
            </a:endParaRPr>
          </a:p>
        </p:txBody>
      </p:sp>
      <p:sp>
        <p:nvSpPr>
          <p:cNvPr id="25615" name="Line 3"/>
          <p:cNvSpPr>
            <a:spLocks noChangeShapeType="1"/>
          </p:cNvSpPr>
          <p:nvPr/>
        </p:nvSpPr>
        <p:spPr bwMode="auto">
          <a:xfrm>
            <a:off x="1320800" y="5004893"/>
            <a:ext cx="0" cy="82296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lIns="45720" rIns="45720">
            <a:noAutofit/>
          </a:bodyPr>
          <a:lstStyle/>
          <a:p>
            <a:endParaRPr lang="en-US" sz="2000" dirty="0">
              <a:latin typeface="+mn-lt"/>
            </a:endParaRPr>
          </a:p>
        </p:txBody>
      </p:sp>
      <p:sp>
        <p:nvSpPr>
          <p:cNvPr id="25617" name="Line 5"/>
          <p:cNvSpPr>
            <a:spLocks noChangeShapeType="1"/>
          </p:cNvSpPr>
          <p:nvPr/>
        </p:nvSpPr>
        <p:spPr bwMode="auto">
          <a:xfrm flipH="1">
            <a:off x="2334128" y="1644969"/>
            <a:ext cx="1143000" cy="2906339"/>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lIns="45720" rIns="45720">
            <a:noAutofit/>
          </a:bodyPr>
          <a:lstStyle/>
          <a:p>
            <a:endParaRPr lang="en-US" sz="2000" dirty="0">
              <a:latin typeface="+mn-lt"/>
            </a:endParaRPr>
          </a:p>
        </p:txBody>
      </p:sp>
      <p:sp>
        <p:nvSpPr>
          <p:cNvPr id="25620" name="Line 8"/>
          <p:cNvSpPr>
            <a:spLocks noChangeShapeType="1"/>
          </p:cNvSpPr>
          <p:nvPr/>
        </p:nvSpPr>
        <p:spPr bwMode="auto">
          <a:xfrm flipH="1">
            <a:off x="1295400" y="1644969"/>
            <a:ext cx="0" cy="2906339"/>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lIns="45720" rIns="45720">
            <a:noAutofit/>
          </a:bodyPr>
          <a:lstStyle/>
          <a:p>
            <a:endParaRPr lang="en-US" sz="2000" dirty="0">
              <a:latin typeface="+mn-lt"/>
            </a:endParaRPr>
          </a:p>
        </p:txBody>
      </p:sp>
      <p:sp>
        <p:nvSpPr>
          <p:cNvPr id="25626" name="Line 16"/>
          <p:cNvSpPr>
            <a:spLocks noChangeShapeType="1"/>
          </p:cNvSpPr>
          <p:nvPr/>
        </p:nvSpPr>
        <p:spPr bwMode="auto">
          <a:xfrm flipH="1" flipV="1">
            <a:off x="5397500" y="3678784"/>
            <a:ext cx="12700" cy="67521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lIns="45720" rIns="45720">
            <a:noAutofit/>
          </a:bodyPr>
          <a:lstStyle/>
          <a:p>
            <a:endParaRPr lang="en-US" sz="2000" dirty="0">
              <a:latin typeface="+mn-lt"/>
            </a:endParaRPr>
          </a:p>
        </p:txBody>
      </p:sp>
      <p:sp>
        <p:nvSpPr>
          <p:cNvPr id="25627" name="Text Box 17"/>
          <p:cNvSpPr txBox="1">
            <a:spLocks noChangeArrowheads="1"/>
          </p:cNvSpPr>
          <p:nvPr/>
        </p:nvSpPr>
        <p:spPr bwMode="auto">
          <a:xfrm>
            <a:off x="3693984" y="3571131"/>
            <a:ext cx="1751644" cy="85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oAutofit/>
          </a:bodyPr>
          <a:lstStyle>
            <a:lvl1pPr defTabSz="912813" eaLnBrk="0" hangingPunct="0">
              <a:defRPr sz="2400">
                <a:solidFill>
                  <a:schemeClr val="tx1"/>
                </a:solidFill>
                <a:latin typeface="Arial" pitchFamily="34" charset="0"/>
              </a:defRPr>
            </a:lvl1pPr>
            <a:lvl2pPr marL="742950" indent="-285750" defTabSz="912813" eaLnBrk="0" hangingPunct="0">
              <a:defRPr sz="2400">
                <a:solidFill>
                  <a:schemeClr val="tx1"/>
                </a:solidFill>
                <a:latin typeface="Arial" pitchFamily="34" charset="0"/>
              </a:defRPr>
            </a:lvl2pPr>
            <a:lvl3pPr marL="1143000" indent="-228600" defTabSz="912813" eaLnBrk="0" hangingPunct="0">
              <a:defRPr sz="2400">
                <a:solidFill>
                  <a:schemeClr val="tx1"/>
                </a:solidFill>
                <a:latin typeface="Arial" pitchFamily="34" charset="0"/>
              </a:defRPr>
            </a:lvl3pPr>
            <a:lvl4pPr marL="1600200" indent="-228600" defTabSz="912813" eaLnBrk="0" hangingPunct="0">
              <a:defRPr sz="2400">
                <a:solidFill>
                  <a:schemeClr val="tx1"/>
                </a:solidFill>
                <a:latin typeface="Arial" pitchFamily="34" charset="0"/>
              </a:defRPr>
            </a:lvl4pPr>
            <a:lvl5pPr marL="2057400" indent="-228600" defTabSz="912813" eaLnBrk="0" hangingPunct="0">
              <a:defRPr sz="2400">
                <a:solidFill>
                  <a:schemeClr val="tx1"/>
                </a:solidFill>
                <a:latin typeface="Arial" pitchFamily="34" charset="0"/>
              </a:defRPr>
            </a:lvl5pPr>
            <a:lvl6pPr marL="2514600" indent="-228600" defTabSz="912813" eaLnBrk="0" fontAlgn="base" hangingPunct="0">
              <a:spcBef>
                <a:spcPct val="0"/>
              </a:spcBef>
              <a:spcAft>
                <a:spcPct val="0"/>
              </a:spcAft>
              <a:defRPr sz="2400">
                <a:solidFill>
                  <a:schemeClr val="tx1"/>
                </a:solidFill>
                <a:latin typeface="Arial" pitchFamily="34" charset="0"/>
              </a:defRPr>
            </a:lvl6pPr>
            <a:lvl7pPr marL="2971800" indent="-228600" defTabSz="912813" eaLnBrk="0" fontAlgn="base" hangingPunct="0">
              <a:spcBef>
                <a:spcPct val="0"/>
              </a:spcBef>
              <a:spcAft>
                <a:spcPct val="0"/>
              </a:spcAft>
              <a:defRPr sz="2400">
                <a:solidFill>
                  <a:schemeClr val="tx1"/>
                </a:solidFill>
                <a:latin typeface="Arial" pitchFamily="34" charset="0"/>
              </a:defRPr>
            </a:lvl7pPr>
            <a:lvl8pPr marL="3429000" indent="-228600" defTabSz="912813" eaLnBrk="0" fontAlgn="base" hangingPunct="0">
              <a:spcBef>
                <a:spcPct val="0"/>
              </a:spcBef>
              <a:spcAft>
                <a:spcPct val="0"/>
              </a:spcAft>
              <a:defRPr sz="2400">
                <a:solidFill>
                  <a:schemeClr val="tx1"/>
                </a:solidFill>
                <a:latin typeface="Arial" pitchFamily="34" charset="0"/>
              </a:defRPr>
            </a:lvl8pPr>
            <a:lvl9pPr marL="3886200" indent="-228600" defTabSz="912813" eaLnBrk="0" fontAlgn="base" hangingPunct="0">
              <a:spcBef>
                <a:spcPct val="0"/>
              </a:spcBef>
              <a:spcAft>
                <a:spcPct val="0"/>
              </a:spcAft>
              <a:defRPr sz="2400">
                <a:solidFill>
                  <a:schemeClr val="tx1"/>
                </a:solidFill>
                <a:latin typeface="Arial" pitchFamily="34" charset="0"/>
              </a:defRPr>
            </a:lvl9pPr>
          </a:lstStyle>
          <a:p>
            <a:pPr algn="ctr" eaLnBrk="1" hangingPunct="1">
              <a:spcBef>
                <a:spcPts val="0"/>
              </a:spcBef>
            </a:pPr>
            <a:r>
              <a:rPr lang="en-US" sz="1600" dirty="0" smtClean="0">
                <a:latin typeface="+mn-lt"/>
              </a:rPr>
              <a:t>Fixed $ Per Member Per Month (PMPM) </a:t>
            </a:r>
          </a:p>
          <a:p>
            <a:pPr algn="ctr" eaLnBrk="1" hangingPunct="1">
              <a:spcBef>
                <a:spcPts val="0"/>
              </a:spcBef>
            </a:pPr>
            <a:endParaRPr lang="en-US" sz="1600" dirty="0">
              <a:latin typeface="+mn-lt"/>
            </a:endParaRPr>
          </a:p>
        </p:txBody>
      </p:sp>
      <p:sp>
        <p:nvSpPr>
          <p:cNvPr id="25628" name="Line 18"/>
          <p:cNvSpPr>
            <a:spLocks noChangeShapeType="1"/>
          </p:cNvSpPr>
          <p:nvPr/>
        </p:nvSpPr>
        <p:spPr bwMode="auto">
          <a:xfrm>
            <a:off x="5651500" y="1579762"/>
            <a:ext cx="10668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lIns="45720" rIns="45720">
            <a:noAutofit/>
          </a:bodyPr>
          <a:lstStyle/>
          <a:p>
            <a:endParaRPr lang="en-US" sz="2000" dirty="0">
              <a:latin typeface="+mn-lt"/>
            </a:endParaRPr>
          </a:p>
        </p:txBody>
      </p:sp>
      <p:sp>
        <p:nvSpPr>
          <p:cNvPr id="25629" name="Text Box 19"/>
          <p:cNvSpPr txBox="1">
            <a:spLocks noChangeArrowheads="1"/>
          </p:cNvSpPr>
          <p:nvPr/>
        </p:nvSpPr>
        <p:spPr bwMode="auto">
          <a:xfrm>
            <a:off x="5507124" y="1124729"/>
            <a:ext cx="1295400" cy="352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oAutofit/>
          </a:bodyPr>
          <a:lstStyle>
            <a:lvl1pPr defTabSz="912813" eaLnBrk="0" hangingPunct="0">
              <a:defRPr sz="2400">
                <a:solidFill>
                  <a:schemeClr val="tx1"/>
                </a:solidFill>
                <a:latin typeface="Arial" pitchFamily="34" charset="0"/>
              </a:defRPr>
            </a:lvl1pPr>
            <a:lvl2pPr marL="742950" indent="-285750" defTabSz="912813" eaLnBrk="0" hangingPunct="0">
              <a:defRPr sz="2400">
                <a:solidFill>
                  <a:schemeClr val="tx1"/>
                </a:solidFill>
                <a:latin typeface="Arial" pitchFamily="34" charset="0"/>
              </a:defRPr>
            </a:lvl2pPr>
            <a:lvl3pPr marL="1143000" indent="-228600" defTabSz="912813" eaLnBrk="0" hangingPunct="0">
              <a:defRPr sz="2400">
                <a:solidFill>
                  <a:schemeClr val="tx1"/>
                </a:solidFill>
                <a:latin typeface="Arial" pitchFamily="34" charset="0"/>
              </a:defRPr>
            </a:lvl3pPr>
            <a:lvl4pPr marL="1600200" indent="-228600" defTabSz="912813" eaLnBrk="0" hangingPunct="0">
              <a:defRPr sz="2400">
                <a:solidFill>
                  <a:schemeClr val="tx1"/>
                </a:solidFill>
                <a:latin typeface="Arial" pitchFamily="34" charset="0"/>
              </a:defRPr>
            </a:lvl4pPr>
            <a:lvl5pPr marL="2057400" indent="-228600" defTabSz="912813" eaLnBrk="0" hangingPunct="0">
              <a:defRPr sz="2400">
                <a:solidFill>
                  <a:schemeClr val="tx1"/>
                </a:solidFill>
                <a:latin typeface="Arial" pitchFamily="34" charset="0"/>
              </a:defRPr>
            </a:lvl5pPr>
            <a:lvl6pPr marL="2514600" indent="-228600" defTabSz="912813" eaLnBrk="0" fontAlgn="base" hangingPunct="0">
              <a:spcBef>
                <a:spcPct val="0"/>
              </a:spcBef>
              <a:spcAft>
                <a:spcPct val="0"/>
              </a:spcAft>
              <a:defRPr sz="2400">
                <a:solidFill>
                  <a:schemeClr val="tx1"/>
                </a:solidFill>
                <a:latin typeface="Arial" pitchFamily="34" charset="0"/>
              </a:defRPr>
            </a:lvl6pPr>
            <a:lvl7pPr marL="2971800" indent="-228600" defTabSz="912813" eaLnBrk="0" fontAlgn="base" hangingPunct="0">
              <a:spcBef>
                <a:spcPct val="0"/>
              </a:spcBef>
              <a:spcAft>
                <a:spcPct val="0"/>
              </a:spcAft>
              <a:defRPr sz="2400">
                <a:solidFill>
                  <a:schemeClr val="tx1"/>
                </a:solidFill>
                <a:latin typeface="Arial" pitchFamily="34" charset="0"/>
              </a:defRPr>
            </a:lvl7pPr>
            <a:lvl8pPr marL="3429000" indent="-228600" defTabSz="912813" eaLnBrk="0" fontAlgn="base" hangingPunct="0">
              <a:spcBef>
                <a:spcPct val="0"/>
              </a:spcBef>
              <a:spcAft>
                <a:spcPct val="0"/>
              </a:spcAft>
              <a:defRPr sz="2400">
                <a:solidFill>
                  <a:schemeClr val="tx1"/>
                </a:solidFill>
                <a:latin typeface="Arial" pitchFamily="34" charset="0"/>
              </a:defRPr>
            </a:lvl8pPr>
            <a:lvl9pPr marL="3886200" indent="-228600" defTabSz="912813" eaLnBrk="0" fontAlgn="base" hangingPunct="0">
              <a:spcBef>
                <a:spcPct val="0"/>
              </a:spcBef>
              <a:spcAft>
                <a:spcPct val="0"/>
              </a:spcAft>
              <a:defRPr sz="2400">
                <a:solidFill>
                  <a:schemeClr val="tx1"/>
                </a:solidFill>
                <a:latin typeface="Arial" pitchFamily="34" charset="0"/>
              </a:defRPr>
            </a:lvl9pPr>
          </a:lstStyle>
          <a:p>
            <a:pPr algn="ctr" eaLnBrk="1" hangingPunct="1">
              <a:spcBef>
                <a:spcPct val="50000"/>
              </a:spcBef>
            </a:pPr>
            <a:r>
              <a:rPr lang="en-US" sz="1600" dirty="0">
                <a:latin typeface="+mn-lt"/>
              </a:rPr>
              <a:t>Reimburse</a:t>
            </a:r>
          </a:p>
        </p:txBody>
      </p:sp>
      <p:sp>
        <p:nvSpPr>
          <p:cNvPr id="25631" name="AutoShape 21"/>
          <p:cNvSpPr>
            <a:spLocks noChangeArrowheads="1"/>
          </p:cNvSpPr>
          <p:nvPr/>
        </p:nvSpPr>
        <p:spPr bwMode="auto">
          <a:xfrm>
            <a:off x="3429000" y="2003979"/>
            <a:ext cx="2220913" cy="1603248"/>
          </a:xfrm>
          <a:prstGeom prst="roundRect">
            <a:avLst>
              <a:gd name="adj" fmla="val 4009"/>
            </a:avLst>
          </a:prstGeom>
          <a:solidFill>
            <a:schemeClr val="bg1">
              <a:lumMod val="85000"/>
            </a:schemeClr>
          </a:solidFill>
          <a:ln w="22860">
            <a:solidFill>
              <a:schemeClr val="bg1">
                <a:lumMod val="75000"/>
              </a:schemeClr>
            </a:solidFill>
            <a:round/>
            <a:headEnd/>
            <a:tailEnd/>
          </a:ln>
        </p:spPr>
        <p:txBody>
          <a:bodyPr lIns="45720" tIns="41029" rIns="45720" bIns="41029" anchor="ctr">
            <a:noAutofit/>
          </a:bodyPr>
          <a:lstStyle/>
          <a:p>
            <a:pPr marL="65088" indent="-65088" defTabSz="912813"/>
            <a:r>
              <a:rPr lang="en-GB" sz="1200" b="1" dirty="0">
                <a:latin typeface="+mn-lt"/>
                <a:ea typeface="STXihei"/>
                <a:cs typeface="STXihei"/>
              </a:rPr>
              <a:t>Private:</a:t>
            </a:r>
            <a:r>
              <a:rPr lang="en-GB" sz="1200" dirty="0">
                <a:latin typeface="+mn-lt"/>
                <a:ea typeface="STXihei"/>
                <a:cs typeface="STXihei"/>
              </a:rPr>
              <a:t> MCO (Managed Care Organizations aka Insurance)</a:t>
            </a:r>
          </a:p>
          <a:p>
            <a:pPr marL="274320" lvl="1" indent="-182880" defTabSz="912813">
              <a:buClr>
                <a:schemeClr val="accent6"/>
              </a:buClr>
              <a:buFontTx/>
              <a:buChar char="•"/>
            </a:pPr>
            <a:r>
              <a:rPr lang="en-GB" sz="1200" dirty="0">
                <a:latin typeface="+mn-lt"/>
                <a:ea typeface="STXihei"/>
                <a:cs typeface="STXihei"/>
              </a:rPr>
              <a:t>PPO</a:t>
            </a:r>
          </a:p>
          <a:p>
            <a:pPr marL="274320" lvl="1" indent="-182880" defTabSz="912813">
              <a:buClr>
                <a:schemeClr val="accent6"/>
              </a:buClr>
              <a:buFontTx/>
              <a:buChar char="•"/>
            </a:pPr>
            <a:r>
              <a:rPr lang="en-GB" sz="1200" dirty="0">
                <a:latin typeface="+mn-lt"/>
                <a:ea typeface="STXihei"/>
                <a:cs typeface="STXihei"/>
              </a:rPr>
              <a:t>HMO</a:t>
            </a:r>
          </a:p>
          <a:p>
            <a:pPr marL="65088" indent="-65088" defTabSz="912813">
              <a:buClr>
                <a:schemeClr val="accent6"/>
              </a:buClr>
            </a:pPr>
            <a:r>
              <a:rPr lang="en-GB" sz="1200" b="1" dirty="0">
                <a:latin typeface="+mn-lt"/>
                <a:ea typeface="STXihei"/>
                <a:cs typeface="STXihei"/>
              </a:rPr>
              <a:t>Public: </a:t>
            </a:r>
          </a:p>
          <a:p>
            <a:pPr marL="274320" lvl="1" indent="-182880" defTabSz="912813">
              <a:buClr>
                <a:schemeClr val="accent6"/>
              </a:buClr>
              <a:buFontTx/>
              <a:buChar char="•"/>
            </a:pPr>
            <a:r>
              <a:rPr lang="en-GB" sz="1200" dirty="0">
                <a:latin typeface="+mn-lt"/>
                <a:ea typeface="STXihei"/>
                <a:cs typeface="STXihei"/>
              </a:rPr>
              <a:t>CMS (</a:t>
            </a:r>
            <a:r>
              <a:rPr lang="en-GB" sz="1200" dirty="0" smtClean="0">
                <a:latin typeface="+mn-lt"/>
                <a:ea typeface="STXihei"/>
                <a:cs typeface="STXihei"/>
              </a:rPr>
              <a:t>Centers </a:t>
            </a:r>
            <a:r>
              <a:rPr lang="en-GB" sz="1200" dirty="0">
                <a:latin typeface="+mn-lt"/>
                <a:ea typeface="STXihei"/>
                <a:cs typeface="STXihei"/>
              </a:rPr>
              <a:t>for Medicare and Medicaid Services)</a:t>
            </a:r>
          </a:p>
        </p:txBody>
      </p:sp>
      <p:sp>
        <p:nvSpPr>
          <p:cNvPr id="25603" name="AutoShape 22"/>
          <p:cNvSpPr>
            <a:spLocks noChangeArrowheads="1"/>
          </p:cNvSpPr>
          <p:nvPr/>
        </p:nvSpPr>
        <p:spPr bwMode="auto">
          <a:xfrm>
            <a:off x="533400" y="5786981"/>
            <a:ext cx="7772400" cy="710071"/>
          </a:xfrm>
          <a:prstGeom prst="roundRect">
            <a:avLst/>
          </a:prstGeom>
          <a:solidFill>
            <a:schemeClr val="accent6"/>
          </a:solidFill>
          <a:ln w="22860" algn="ctr">
            <a:solidFill>
              <a:schemeClr val="accent6">
                <a:lumMod val="50000"/>
              </a:schemeClr>
            </a:solidFill>
            <a:round/>
            <a:headEnd/>
            <a:tailEnd/>
          </a:ln>
        </p:spPr>
        <p:txBody>
          <a:bodyPr lIns="45720" tIns="41029" rIns="45720" bIns="41029" anchor="ctr" anchorCtr="1">
            <a:noAutofit/>
          </a:bodyPr>
          <a:lstStyle/>
          <a:p>
            <a:pPr marL="179388" indent="-179388" defTabSz="912813"/>
            <a:r>
              <a:rPr lang="en-GB" sz="2000" b="1" dirty="0">
                <a:latin typeface="+mj-lt"/>
                <a:ea typeface="STXihei"/>
                <a:cs typeface="STXihei"/>
              </a:rPr>
              <a:t>Consumers / Patient</a:t>
            </a:r>
          </a:p>
        </p:txBody>
      </p:sp>
      <p:sp>
        <p:nvSpPr>
          <p:cNvPr id="25616" name="Text Box 4"/>
          <p:cNvSpPr txBox="1">
            <a:spLocks noChangeArrowheads="1"/>
          </p:cNvSpPr>
          <p:nvPr/>
        </p:nvSpPr>
        <p:spPr bwMode="auto">
          <a:xfrm>
            <a:off x="25400" y="5039525"/>
            <a:ext cx="1295400" cy="60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oAutofit/>
          </a:bodyPr>
          <a:lstStyle>
            <a:lvl1pPr defTabSz="912813" eaLnBrk="0" hangingPunct="0">
              <a:defRPr sz="2400">
                <a:solidFill>
                  <a:schemeClr val="tx1"/>
                </a:solidFill>
                <a:latin typeface="Arial" pitchFamily="34" charset="0"/>
              </a:defRPr>
            </a:lvl1pPr>
            <a:lvl2pPr marL="742950" indent="-285750" defTabSz="912813" eaLnBrk="0" hangingPunct="0">
              <a:defRPr sz="2400">
                <a:solidFill>
                  <a:schemeClr val="tx1"/>
                </a:solidFill>
                <a:latin typeface="Arial" pitchFamily="34" charset="0"/>
              </a:defRPr>
            </a:lvl2pPr>
            <a:lvl3pPr marL="1143000" indent="-228600" defTabSz="912813" eaLnBrk="0" hangingPunct="0">
              <a:defRPr sz="2400">
                <a:solidFill>
                  <a:schemeClr val="tx1"/>
                </a:solidFill>
                <a:latin typeface="Arial" pitchFamily="34" charset="0"/>
              </a:defRPr>
            </a:lvl3pPr>
            <a:lvl4pPr marL="1600200" indent="-228600" defTabSz="912813" eaLnBrk="0" hangingPunct="0">
              <a:defRPr sz="2400">
                <a:solidFill>
                  <a:schemeClr val="tx1"/>
                </a:solidFill>
                <a:latin typeface="Arial" pitchFamily="34" charset="0"/>
              </a:defRPr>
            </a:lvl4pPr>
            <a:lvl5pPr marL="2057400" indent="-228600" defTabSz="912813" eaLnBrk="0" hangingPunct="0">
              <a:defRPr sz="2400">
                <a:solidFill>
                  <a:schemeClr val="tx1"/>
                </a:solidFill>
                <a:latin typeface="Arial" pitchFamily="34" charset="0"/>
              </a:defRPr>
            </a:lvl5pPr>
            <a:lvl6pPr marL="2514600" indent="-228600" defTabSz="912813" eaLnBrk="0" fontAlgn="base" hangingPunct="0">
              <a:spcBef>
                <a:spcPct val="0"/>
              </a:spcBef>
              <a:spcAft>
                <a:spcPct val="0"/>
              </a:spcAft>
              <a:defRPr sz="2400">
                <a:solidFill>
                  <a:schemeClr val="tx1"/>
                </a:solidFill>
                <a:latin typeface="Arial" pitchFamily="34" charset="0"/>
              </a:defRPr>
            </a:lvl6pPr>
            <a:lvl7pPr marL="2971800" indent="-228600" defTabSz="912813" eaLnBrk="0" fontAlgn="base" hangingPunct="0">
              <a:spcBef>
                <a:spcPct val="0"/>
              </a:spcBef>
              <a:spcAft>
                <a:spcPct val="0"/>
              </a:spcAft>
              <a:defRPr sz="2400">
                <a:solidFill>
                  <a:schemeClr val="tx1"/>
                </a:solidFill>
                <a:latin typeface="Arial" pitchFamily="34" charset="0"/>
              </a:defRPr>
            </a:lvl7pPr>
            <a:lvl8pPr marL="3429000" indent="-228600" defTabSz="912813" eaLnBrk="0" fontAlgn="base" hangingPunct="0">
              <a:spcBef>
                <a:spcPct val="0"/>
              </a:spcBef>
              <a:spcAft>
                <a:spcPct val="0"/>
              </a:spcAft>
              <a:defRPr sz="2400">
                <a:solidFill>
                  <a:schemeClr val="tx1"/>
                </a:solidFill>
                <a:latin typeface="Arial" pitchFamily="34" charset="0"/>
              </a:defRPr>
            </a:lvl8pPr>
            <a:lvl9pPr marL="3886200" indent="-228600" defTabSz="912813" eaLnBrk="0" fontAlgn="base" hangingPunct="0">
              <a:spcBef>
                <a:spcPct val="0"/>
              </a:spcBef>
              <a:spcAft>
                <a:spcPct val="0"/>
              </a:spcAft>
              <a:defRPr sz="2400">
                <a:solidFill>
                  <a:schemeClr val="tx1"/>
                </a:solidFill>
                <a:latin typeface="Arial" pitchFamily="34" charset="0"/>
              </a:defRPr>
            </a:lvl9pPr>
          </a:lstStyle>
          <a:p>
            <a:pPr algn="ctr" eaLnBrk="1" hangingPunct="1">
              <a:spcBef>
                <a:spcPct val="50000"/>
              </a:spcBef>
            </a:pPr>
            <a:r>
              <a:rPr lang="en-US" sz="1600" dirty="0">
                <a:latin typeface="+mn-lt"/>
              </a:rPr>
              <a:t>Provide drugs/device</a:t>
            </a:r>
          </a:p>
        </p:txBody>
      </p:sp>
      <p:sp>
        <p:nvSpPr>
          <p:cNvPr id="25618" name="Text Box 6"/>
          <p:cNvSpPr txBox="1">
            <a:spLocks noChangeArrowheads="1"/>
          </p:cNvSpPr>
          <p:nvPr/>
        </p:nvSpPr>
        <p:spPr bwMode="auto">
          <a:xfrm>
            <a:off x="2184400" y="1124729"/>
            <a:ext cx="1295400" cy="352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oAutofit/>
          </a:bodyPr>
          <a:lstStyle>
            <a:lvl1pPr defTabSz="912813" eaLnBrk="0" hangingPunct="0">
              <a:defRPr sz="2400">
                <a:solidFill>
                  <a:schemeClr val="tx1"/>
                </a:solidFill>
                <a:latin typeface="Arial" pitchFamily="34" charset="0"/>
              </a:defRPr>
            </a:lvl1pPr>
            <a:lvl2pPr marL="742950" indent="-285750" defTabSz="912813" eaLnBrk="0" hangingPunct="0">
              <a:defRPr sz="2400">
                <a:solidFill>
                  <a:schemeClr val="tx1"/>
                </a:solidFill>
                <a:latin typeface="Arial" pitchFamily="34" charset="0"/>
              </a:defRPr>
            </a:lvl2pPr>
            <a:lvl3pPr marL="1143000" indent="-228600" defTabSz="912813" eaLnBrk="0" hangingPunct="0">
              <a:defRPr sz="2400">
                <a:solidFill>
                  <a:schemeClr val="tx1"/>
                </a:solidFill>
                <a:latin typeface="Arial" pitchFamily="34" charset="0"/>
              </a:defRPr>
            </a:lvl3pPr>
            <a:lvl4pPr marL="1600200" indent="-228600" defTabSz="912813" eaLnBrk="0" hangingPunct="0">
              <a:defRPr sz="2400">
                <a:solidFill>
                  <a:schemeClr val="tx1"/>
                </a:solidFill>
                <a:latin typeface="Arial" pitchFamily="34" charset="0"/>
              </a:defRPr>
            </a:lvl4pPr>
            <a:lvl5pPr marL="2057400" indent="-228600" defTabSz="912813" eaLnBrk="0" hangingPunct="0">
              <a:defRPr sz="2400">
                <a:solidFill>
                  <a:schemeClr val="tx1"/>
                </a:solidFill>
                <a:latin typeface="Arial" pitchFamily="34" charset="0"/>
              </a:defRPr>
            </a:lvl5pPr>
            <a:lvl6pPr marL="2514600" indent="-228600" defTabSz="912813" eaLnBrk="0" fontAlgn="base" hangingPunct="0">
              <a:spcBef>
                <a:spcPct val="0"/>
              </a:spcBef>
              <a:spcAft>
                <a:spcPct val="0"/>
              </a:spcAft>
              <a:defRPr sz="2400">
                <a:solidFill>
                  <a:schemeClr val="tx1"/>
                </a:solidFill>
                <a:latin typeface="Arial" pitchFamily="34" charset="0"/>
              </a:defRPr>
            </a:lvl6pPr>
            <a:lvl7pPr marL="2971800" indent="-228600" defTabSz="912813" eaLnBrk="0" fontAlgn="base" hangingPunct="0">
              <a:spcBef>
                <a:spcPct val="0"/>
              </a:spcBef>
              <a:spcAft>
                <a:spcPct val="0"/>
              </a:spcAft>
              <a:defRPr sz="2400">
                <a:solidFill>
                  <a:schemeClr val="tx1"/>
                </a:solidFill>
                <a:latin typeface="Arial" pitchFamily="34" charset="0"/>
              </a:defRPr>
            </a:lvl7pPr>
            <a:lvl8pPr marL="3429000" indent="-228600" defTabSz="912813" eaLnBrk="0" fontAlgn="base" hangingPunct="0">
              <a:spcBef>
                <a:spcPct val="0"/>
              </a:spcBef>
              <a:spcAft>
                <a:spcPct val="0"/>
              </a:spcAft>
              <a:defRPr sz="2400">
                <a:solidFill>
                  <a:schemeClr val="tx1"/>
                </a:solidFill>
                <a:latin typeface="Arial" pitchFamily="34" charset="0"/>
              </a:defRPr>
            </a:lvl8pPr>
            <a:lvl9pPr marL="3886200" indent="-228600" defTabSz="912813" eaLnBrk="0" fontAlgn="base" hangingPunct="0">
              <a:spcBef>
                <a:spcPct val="0"/>
              </a:spcBef>
              <a:spcAft>
                <a:spcPct val="0"/>
              </a:spcAft>
              <a:defRPr sz="2400">
                <a:solidFill>
                  <a:schemeClr val="tx1"/>
                </a:solidFill>
                <a:latin typeface="Arial" pitchFamily="34" charset="0"/>
              </a:defRPr>
            </a:lvl9pPr>
          </a:lstStyle>
          <a:p>
            <a:pPr algn="ctr" eaLnBrk="1" hangingPunct="1">
              <a:spcBef>
                <a:spcPct val="50000"/>
              </a:spcBef>
            </a:pPr>
            <a:r>
              <a:rPr lang="en-US" sz="1600" dirty="0">
                <a:latin typeface="+mn-lt"/>
              </a:rPr>
              <a:t>Marketing</a:t>
            </a:r>
          </a:p>
        </p:txBody>
      </p:sp>
      <p:sp>
        <p:nvSpPr>
          <p:cNvPr id="25619" name="Line 7"/>
          <p:cNvSpPr>
            <a:spLocks noChangeShapeType="1"/>
          </p:cNvSpPr>
          <p:nvPr/>
        </p:nvSpPr>
        <p:spPr bwMode="auto">
          <a:xfrm flipV="1">
            <a:off x="2362200" y="1565083"/>
            <a:ext cx="1097280" cy="14678"/>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lIns="45720" rIns="45720">
            <a:noAutofit/>
          </a:bodyPr>
          <a:lstStyle/>
          <a:p>
            <a:endParaRPr lang="en-US" sz="2000" dirty="0">
              <a:latin typeface="+mn-lt"/>
            </a:endParaRPr>
          </a:p>
        </p:txBody>
      </p:sp>
      <p:sp>
        <p:nvSpPr>
          <p:cNvPr id="25621" name="Text Box 9"/>
          <p:cNvSpPr txBox="1">
            <a:spLocks noChangeArrowheads="1"/>
          </p:cNvSpPr>
          <p:nvPr/>
        </p:nvSpPr>
        <p:spPr bwMode="auto">
          <a:xfrm>
            <a:off x="277560" y="2846081"/>
            <a:ext cx="885487" cy="60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oAutofit/>
          </a:bodyPr>
          <a:lstStyle>
            <a:lvl1pPr defTabSz="912813" eaLnBrk="0" hangingPunct="0">
              <a:defRPr sz="2400">
                <a:solidFill>
                  <a:schemeClr val="tx1"/>
                </a:solidFill>
                <a:latin typeface="Arial" pitchFamily="34" charset="0"/>
              </a:defRPr>
            </a:lvl1pPr>
            <a:lvl2pPr marL="742950" indent="-285750" defTabSz="912813" eaLnBrk="0" hangingPunct="0">
              <a:defRPr sz="2400">
                <a:solidFill>
                  <a:schemeClr val="tx1"/>
                </a:solidFill>
                <a:latin typeface="Arial" pitchFamily="34" charset="0"/>
              </a:defRPr>
            </a:lvl2pPr>
            <a:lvl3pPr marL="1143000" indent="-228600" defTabSz="912813" eaLnBrk="0" hangingPunct="0">
              <a:defRPr sz="2400">
                <a:solidFill>
                  <a:schemeClr val="tx1"/>
                </a:solidFill>
                <a:latin typeface="Arial" pitchFamily="34" charset="0"/>
              </a:defRPr>
            </a:lvl3pPr>
            <a:lvl4pPr marL="1600200" indent="-228600" defTabSz="912813" eaLnBrk="0" hangingPunct="0">
              <a:defRPr sz="2400">
                <a:solidFill>
                  <a:schemeClr val="tx1"/>
                </a:solidFill>
                <a:latin typeface="Arial" pitchFamily="34" charset="0"/>
              </a:defRPr>
            </a:lvl4pPr>
            <a:lvl5pPr marL="2057400" indent="-228600" defTabSz="912813" eaLnBrk="0" hangingPunct="0">
              <a:defRPr sz="2400">
                <a:solidFill>
                  <a:schemeClr val="tx1"/>
                </a:solidFill>
                <a:latin typeface="Arial" pitchFamily="34" charset="0"/>
              </a:defRPr>
            </a:lvl5pPr>
            <a:lvl6pPr marL="2514600" indent="-228600" defTabSz="912813" eaLnBrk="0" fontAlgn="base" hangingPunct="0">
              <a:spcBef>
                <a:spcPct val="0"/>
              </a:spcBef>
              <a:spcAft>
                <a:spcPct val="0"/>
              </a:spcAft>
              <a:defRPr sz="2400">
                <a:solidFill>
                  <a:schemeClr val="tx1"/>
                </a:solidFill>
                <a:latin typeface="Arial" pitchFamily="34" charset="0"/>
              </a:defRPr>
            </a:lvl6pPr>
            <a:lvl7pPr marL="2971800" indent="-228600" defTabSz="912813" eaLnBrk="0" fontAlgn="base" hangingPunct="0">
              <a:spcBef>
                <a:spcPct val="0"/>
              </a:spcBef>
              <a:spcAft>
                <a:spcPct val="0"/>
              </a:spcAft>
              <a:defRPr sz="2400">
                <a:solidFill>
                  <a:schemeClr val="tx1"/>
                </a:solidFill>
                <a:latin typeface="Arial" pitchFamily="34" charset="0"/>
              </a:defRPr>
            </a:lvl7pPr>
            <a:lvl8pPr marL="3429000" indent="-228600" defTabSz="912813" eaLnBrk="0" fontAlgn="base" hangingPunct="0">
              <a:spcBef>
                <a:spcPct val="0"/>
              </a:spcBef>
              <a:spcAft>
                <a:spcPct val="0"/>
              </a:spcAft>
              <a:defRPr sz="2400">
                <a:solidFill>
                  <a:schemeClr val="tx1"/>
                </a:solidFill>
                <a:latin typeface="Arial" pitchFamily="34" charset="0"/>
              </a:defRPr>
            </a:lvl8pPr>
            <a:lvl9pPr marL="3886200" indent="-228600" defTabSz="912813" eaLnBrk="0" fontAlgn="base" hangingPunct="0">
              <a:spcBef>
                <a:spcPct val="0"/>
              </a:spcBef>
              <a:spcAft>
                <a:spcPct val="0"/>
              </a:spcAft>
              <a:defRPr sz="2400">
                <a:solidFill>
                  <a:schemeClr val="tx1"/>
                </a:solidFill>
                <a:latin typeface="Arial" pitchFamily="34" charset="0"/>
              </a:defRPr>
            </a:lvl9pPr>
          </a:lstStyle>
          <a:p>
            <a:pPr algn="ctr" eaLnBrk="1" hangingPunct="1">
              <a:spcBef>
                <a:spcPts val="0"/>
              </a:spcBef>
            </a:pPr>
            <a:r>
              <a:rPr lang="en-US" sz="1600" dirty="0">
                <a:latin typeface="+mn-lt"/>
              </a:rPr>
              <a:t>Supply drugs</a:t>
            </a:r>
            <a:r>
              <a:rPr lang="en-US" sz="1600" dirty="0" smtClean="0">
                <a:latin typeface="+mn-lt"/>
              </a:rPr>
              <a:t>/</a:t>
            </a:r>
          </a:p>
          <a:p>
            <a:pPr algn="ctr" eaLnBrk="1" hangingPunct="1">
              <a:spcBef>
                <a:spcPts val="0"/>
              </a:spcBef>
            </a:pPr>
            <a:r>
              <a:rPr lang="en-US" sz="1600" dirty="0" smtClean="0">
                <a:latin typeface="+mn-lt"/>
              </a:rPr>
              <a:t>device</a:t>
            </a:r>
            <a:endParaRPr lang="en-US" sz="1600" dirty="0">
              <a:latin typeface="+mn-lt"/>
            </a:endParaRPr>
          </a:p>
        </p:txBody>
      </p:sp>
      <p:sp>
        <p:nvSpPr>
          <p:cNvPr id="25622" name="Text Box 10"/>
          <p:cNvSpPr txBox="1">
            <a:spLocks noChangeArrowheads="1"/>
          </p:cNvSpPr>
          <p:nvPr/>
        </p:nvSpPr>
        <p:spPr bwMode="auto">
          <a:xfrm>
            <a:off x="1638300" y="2710004"/>
            <a:ext cx="1295400" cy="352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oAutofit/>
          </a:bodyPr>
          <a:lstStyle>
            <a:lvl1pPr defTabSz="912813" eaLnBrk="0" hangingPunct="0">
              <a:defRPr sz="2400">
                <a:solidFill>
                  <a:schemeClr val="tx1"/>
                </a:solidFill>
                <a:latin typeface="Arial" pitchFamily="34" charset="0"/>
              </a:defRPr>
            </a:lvl1pPr>
            <a:lvl2pPr marL="742950" indent="-285750" defTabSz="912813" eaLnBrk="0" hangingPunct="0">
              <a:defRPr sz="2400">
                <a:solidFill>
                  <a:schemeClr val="tx1"/>
                </a:solidFill>
                <a:latin typeface="Arial" pitchFamily="34" charset="0"/>
              </a:defRPr>
            </a:lvl2pPr>
            <a:lvl3pPr marL="1143000" indent="-228600" defTabSz="912813" eaLnBrk="0" hangingPunct="0">
              <a:defRPr sz="2400">
                <a:solidFill>
                  <a:schemeClr val="tx1"/>
                </a:solidFill>
                <a:latin typeface="Arial" pitchFamily="34" charset="0"/>
              </a:defRPr>
            </a:lvl3pPr>
            <a:lvl4pPr marL="1600200" indent="-228600" defTabSz="912813" eaLnBrk="0" hangingPunct="0">
              <a:defRPr sz="2400">
                <a:solidFill>
                  <a:schemeClr val="tx1"/>
                </a:solidFill>
                <a:latin typeface="Arial" pitchFamily="34" charset="0"/>
              </a:defRPr>
            </a:lvl4pPr>
            <a:lvl5pPr marL="2057400" indent="-228600" defTabSz="912813" eaLnBrk="0" hangingPunct="0">
              <a:defRPr sz="2400">
                <a:solidFill>
                  <a:schemeClr val="tx1"/>
                </a:solidFill>
                <a:latin typeface="Arial" pitchFamily="34" charset="0"/>
              </a:defRPr>
            </a:lvl5pPr>
            <a:lvl6pPr marL="2514600" indent="-228600" defTabSz="912813" eaLnBrk="0" fontAlgn="base" hangingPunct="0">
              <a:spcBef>
                <a:spcPct val="0"/>
              </a:spcBef>
              <a:spcAft>
                <a:spcPct val="0"/>
              </a:spcAft>
              <a:defRPr sz="2400">
                <a:solidFill>
                  <a:schemeClr val="tx1"/>
                </a:solidFill>
                <a:latin typeface="Arial" pitchFamily="34" charset="0"/>
              </a:defRPr>
            </a:lvl6pPr>
            <a:lvl7pPr marL="2971800" indent="-228600" defTabSz="912813" eaLnBrk="0" fontAlgn="base" hangingPunct="0">
              <a:spcBef>
                <a:spcPct val="0"/>
              </a:spcBef>
              <a:spcAft>
                <a:spcPct val="0"/>
              </a:spcAft>
              <a:defRPr sz="2400">
                <a:solidFill>
                  <a:schemeClr val="tx1"/>
                </a:solidFill>
                <a:latin typeface="Arial" pitchFamily="34" charset="0"/>
              </a:defRPr>
            </a:lvl7pPr>
            <a:lvl8pPr marL="3429000" indent="-228600" defTabSz="912813" eaLnBrk="0" fontAlgn="base" hangingPunct="0">
              <a:spcBef>
                <a:spcPct val="0"/>
              </a:spcBef>
              <a:spcAft>
                <a:spcPct val="0"/>
              </a:spcAft>
              <a:defRPr sz="2400">
                <a:solidFill>
                  <a:schemeClr val="tx1"/>
                </a:solidFill>
                <a:latin typeface="Arial" pitchFamily="34" charset="0"/>
              </a:defRPr>
            </a:lvl8pPr>
            <a:lvl9pPr marL="3886200" indent="-228600" defTabSz="912813" eaLnBrk="0" fontAlgn="base" hangingPunct="0">
              <a:spcBef>
                <a:spcPct val="0"/>
              </a:spcBef>
              <a:spcAft>
                <a:spcPct val="0"/>
              </a:spcAft>
              <a:defRPr sz="2400">
                <a:solidFill>
                  <a:schemeClr val="tx1"/>
                </a:solidFill>
                <a:latin typeface="Arial" pitchFamily="34" charset="0"/>
              </a:defRPr>
            </a:lvl9pPr>
          </a:lstStyle>
          <a:p>
            <a:pPr algn="ctr" eaLnBrk="1" hangingPunct="1">
              <a:spcBef>
                <a:spcPct val="50000"/>
              </a:spcBef>
            </a:pPr>
            <a:r>
              <a:rPr lang="en-US" sz="1600" dirty="0">
                <a:latin typeface="+mn-lt"/>
              </a:rPr>
              <a:t>Reimburse</a:t>
            </a:r>
          </a:p>
        </p:txBody>
      </p:sp>
      <p:sp>
        <p:nvSpPr>
          <p:cNvPr id="25624" name="AutoShape 12"/>
          <p:cNvSpPr>
            <a:spLocks noChangeArrowheads="1"/>
          </p:cNvSpPr>
          <p:nvPr/>
        </p:nvSpPr>
        <p:spPr bwMode="auto">
          <a:xfrm>
            <a:off x="228600" y="4555155"/>
            <a:ext cx="2209800" cy="416502"/>
          </a:xfrm>
          <a:prstGeom prst="roundRect">
            <a:avLst>
              <a:gd name="adj" fmla="val 11569"/>
            </a:avLst>
          </a:prstGeom>
          <a:solidFill>
            <a:schemeClr val="accent5">
              <a:lumMod val="60000"/>
              <a:lumOff val="40000"/>
            </a:schemeClr>
          </a:solidFill>
          <a:ln w="22860">
            <a:solidFill>
              <a:schemeClr val="accent5">
                <a:lumMod val="50000"/>
              </a:schemeClr>
            </a:solidFill>
            <a:prstDash val="sysDot"/>
            <a:round/>
            <a:headEnd/>
            <a:tailEnd/>
          </a:ln>
        </p:spPr>
        <p:txBody>
          <a:bodyPr lIns="45720" tIns="41029" rIns="45720" bIns="41029" anchor="ctr" anchorCtr="1">
            <a:noAutofit/>
          </a:bodyPr>
          <a:lstStyle/>
          <a:p>
            <a:pPr algn="ctr" defTabSz="912813"/>
            <a:r>
              <a:rPr lang="en-US" b="1" dirty="0">
                <a:latin typeface="+mj-lt"/>
                <a:ea typeface="STXihei"/>
                <a:cs typeface="STXihei"/>
              </a:rPr>
              <a:t>Retail</a:t>
            </a:r>
          </a:p>
        </p:txBody>
      </p:sp>
      <p:sp>
        <p:nvSpPr>
          <p:cNvPr id="25611" name="Line 28"/>
          <p:cNvSpPr>
            <a:spLocks noChangeShapeType="1"/>
          </p:cNvSpPr>
          <p:nvPr/>
        </p:nvSpPr>
        <p:spPr bwMode="auto">
          <a:xfrm>
            <a:off x="7874000" y="3649427"/>
            <a:ext cx="0" cy="2113701"/>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lIns="45720" rIns="45720">
            <a:noAutofit/>
          </a:bodyPr>
          <a:lstStyle/>
          <a:p>
            <a:endParaRPr lang="en-US" sz="2000" dirty="0">
              <a:latin typeface="+mn-lt"/>
            </a:endParaRPr>
          </a:p>
        </p:txBody>
      </p:sp>
      <p:sp>
        <p:nvSpPr>
          <p:cNvPr id="25612" name="Text Box 29"/>
          <p:cNvSpPr txBox="1">
            <a:spLocks noChangeArrowheads="1"/>
          </p:cNvSpPr>
          <p:nvPr/>
        </p:nvSpPr>
        <p:spPr bwMode="auto">
          <a:xfrm>
            <a:off x="7924800" y="4137487"/>
            <a:ext cx="990600" cy="60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oAutofit/>
          </a:bodyPr>
          <a:lstStyle>
            <a:lvl1pPr defTabSz="912813" eaLnBrk="0" hangingPunct="0">
              <a:defRPr sz="2400">
                <a:solidFill>
                  <a:schemeClr val="tx1"/>
                </a:solidFill>
                <a:latin typeface="Arial" pitchFamily="34" charset="0"/>
              </a:defRPr>
            </a:lvl1pPr>
            <a:lvl2pPr marL="742950" indent="-285750" defTabSz="912813" eaLnBrk="0" hangingPunct="0">
              <a:defRPr sz="2400">
                <a:solidFill>
                  <a:schemeClr val="tx1"/>
                </a:solidFill>
                <a:latin typeface="Arial" pitchFamily="34" charset="0"/>
              </a:defRPr>
            </a:lvl2pPr>
            <a:lvl3pPr marL="1143000" indent="-228600" defTabSz="912813" eaLnBrk="0" hangingPunct="0">
              <a:defRPr sz="2400">
                <a:solidFill>
                  <a:schemeClr val="tx1"/>
                </a:solidFill>
                <a:latin typeface="Arial" pitchFamily="34" charset="0"/>
              </a:defRPr>
            </a:lvl3pPr>
            <a:lvl4pPr marL="1600200" indent="-228600" defTabSz="912813" eaLnBrk="0" hangingPunct="0">
              <a:defRPr sz="2400">
                <a:solidFill>
                  <a:schemeClr val="tx1"/>
                </a:solidFill>
                <a:latin typeface="Arial" pitchFamily="34" charset="0"/>
              </a:defRPr>
            </a:lvl4pPr>
            <a:lvl5pPr marL="2057400" indent="-228600" defTabSz="912813" eaLnBrk="0" hangingPunct="0">
              <a:defRPr sz="2400">
                <a:solidFill>
                  <a:schemeClr val="tx1"/>
                </a:solidFill>
                <a:latin typeface="Arial" pitchFamily="34" charset="0"/>
              </a:defRPr>
            </a:lvl5pPr>
            <a:lvl6pPr marL="2514600" indent="-228600" defTabSz="912813" eaLnBrk="0" fontAlgn="base" hangingPunct="0">
              <a:spcBef>
                <a:spcPct val="0"/>
              </a:spcBef>
              <a:spcAft>
                <a:spcPct val="0"/>
              </a:spcAft>
              <a:defRPr sz="2400">
                <a:solidFill>
                  <a:schemeClr val="tx1"/>
                </a:solidFill>
                <a:latin typeface="Arial" pitchFamily="34" charset="0"/>
              </a:defRPr>
            </a:lvl6pPr>
            <a:lvl7pPr marL="2971800" indent="-228600" defTabSz="912813" eaLnBrk="0" fontAlgn="base" hangingPunct="0">
              <a:spcBef>
                <a:spcPct val="0"/>
              </a:spcBef>
              <a:spcAft>
                <a:spcPct val="0"/>
              </a:spcAft>
              <a:defRPr sz="2400">
                <a:solidFill>
                  <a:schemeClr val="tx1"/>
                </a:solidFill>
                <a:latin typeface="Arial" pitchFamily="34" charset="0"/>
              </a:defRPr>
            </a:lvl7pPr>
            <a:lvl8pPr marL="3429000" indent="-228600" defTabSz="912813" eaLnBrk="0" fontAlgn="base" hangingPunct="0">
              <a:spcBef>
                <a:spcPct val="0"/>
              </a:spcBef>
              <a:spcAft>
                <a:spcPct val="0"/>
              </a:spcAft>
              <a:defRPr sz="2400">
                <a:solidFill>
                  <a:schemeClr val="tx1"/>
                </a:solidFill>
                <a:latin typeface="Arial" pitchFamily="34" charset="0"/>
              </a:defRPr>
            </a:lvl8pPr>
            <a:lvl9pPr marL="3886200" indent="-228600" defTabSz="912813" eaLnBrk="0" fontAlgn="base" hangingPunct="0">
              <a:spcBef>
                <a:spcPct val="0"/>
              </a:spcBef>
              <a:spcAft>
                <a:spcPct val="0"/>
              </a:spcAft>
              <a:defRPr sz="2400">
                <a:solidFill>
                  <a:schemeClr val="tx1"/>
                </a:solidFill>
                <a:latin typeface="Arial" pitchFamily="34" charset="0"/>
              </a:defRPr>
            </a:lvl9pPr>
          </a:lstStyle>
          <a:p>
            <a:pPr eaLnBrk="1" hangingPunct="1">
              <a:spcBef>
                <a:spcPts val="0"/>
              </a:spcBef>
            </a:pPr>
            <a:r>
              <a:rPr lang="en-US" sz="1600" dirty="0">
                <a:latin typeface="+mn-lt"/>
              </a:rPr>
              <a:t>Provide service</a:t>
            </a:r>
          </a:p>
        </p:txBody>
      </p:sp>
      <p:sp>
        <p:nvSpPr>
          <p:cNvPr id="25614" name="AutoShape 31"/>
          <p:cNvSpPr>
            <a:spLocks noChangeArrowheads="1"/>
          </p:cNvSpPr>
          <p:nvPr/>
        </p:nvSpPr>
        <p:spPr bwMode="auto">
          <a:xfrm>
            <a:off x="6691313" y="1805444"/>
            <a:ext cx="2220912" cy="1831140"/>
          </a:xfrm>
          <a:prstGeom prst="roundRect">
            <a:avLst>
              <a:gd name="adj" fmla="val 4009"/>
            </a:avLst>
          </a:prstGeom>
          <a:solidFill>
            <a:schemeClr val="bg1">
              <a:lumMod val="85000"/>
            </a:schemeClr>
          </a:solidFill>
          <a:ln w="22860">
            <a:solidFill>
              <a:schemeClr val="bg1">
                <a:lumMod val="75000"/>
              </a:schemeClr>
            </a:solidFill>
            <a:round/>
            <a:headEnd/>
            <a:tailEnd/>
          </a:ln>
        </p:spPr>
        <p:txBody>
          <a:bodyPr lIns="45720" tIns="41029" rIns="45720" bIns="41029">
            <a:noAutofit/>
          </a:bodyPr>
          <a:lstStyle/>
          <a:p>
            <a:pPr marL="274320" lvl="1" indent="-182880" defTabSz="912813">
              <a:buClr>
                <a:schemeClr val="accent6"/>
              </a:buClr>
              <a:buFontTx/>
              <a:buChar char="•"/>
            </a:pPr>
            <a:r>
              <a:rPr lang="en-GB" sz="1200" dirty="0">
                <a:latin typeface="+mn-lt"/>
                <a:ea typeface="STXihei"/>
                <a:cs typeface="STXihei"/>
              </a:rPr>
              <a:t>Hospitals</a:t>
            </a:r>
          </a:p>
          <a:p>
            <a:pPr marL="274320" lvl="1" indent="-182880" defTabSz="912813">
              <a:buClr>
                <a:schemeClr val="accent6"/>
              </a:buClr>
              <a:buFontTx/>
              <a:buChar char="•"/>
            </a:pPr>
            <a:r>
              <a:rPr lang="en-GB" sz="1200" dirty="0">
                <a:latin typeface="+mn-lt"/>
                <a:ea typeface="STXihei"/>
                <a:cs typeface="STXihei"/>
              </a:rPr>
              <a:t>Physician practices/ physician groups</a:t>
            </a:r>
          </a:p>
        </p:txBody>
      </p:sp>
      <p:sp>
        <p:nvSpPr>
          <p:cNvPr id="25608" name="Line 24"/>
          <p:cNvSpPr>
            <a:spLocks noChangeShapeType="1"/>
          </p:cNvSpPr>
          <p:nvPr/>
        </p:nvSpPr>
        <p:spPr bwMode="auto">
          <a:xfrm>
            <a:off x="5867400" y="4735635"/>
            <a:ext cx="0" cy="100584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lIns="45720" rIns="45720">
            <a:noAutofit/>
          </a:bodyPr>
          <a:lstStyle/>
          <a:p>
            <a:endParaRPr lang="en-US" sz="2000" dirty="0">
              <a:latin typeface="+mn-lt"/>
            </a:endParaRPr>
          </a:p>
        </p:txBody>
      </p:sp>
      <p:sp>
        <p:nvSpPr>
          <p:cNvPr id="25609" name="Text Box 25"/>
          <p:cNvSpPr txBox="1">
            <a:spLocks noChangeArrowheads="1"/>
          </p:cNvSpPr>
          <p:nvPr/>
        </p:nvSpPr>
        <p:spPr bwMode="auto">
          <a:xfrm>
            <a:off x="5956300" y="4999847"/>
            <a:ext cx="1263366" cy="352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oAutofit/>
          </a:bodyPr>
          <a:lstStyle>
            <a:lvl1pPr defTabSz="912813" eaLnBrk="0" hangingPunct="0">
              <a:defRPr sz="2400">
                <a:solidFill>
                  <a:schemeClr val="tx1"/>
                </a:solidFill>
                <a:latin typeface="Arial" pitchFamily="34" charset="0"/>
              </a:defRPr>
            </a:lvl1pPr>
            <a:lvl2pPr marL="742950" indent="-285750" defTabSz="912813" eaLnBrk="0" hangingPunct="0">
              <a:defRPr sz="2400">
                <a:solidFill>
                  <a:schemeClr val="tx1"/>
                </a:solidFill>
                <a:latin typeface="Arial" pitchFamily="34" charset="0"/>
              </a:defRPr>
            </a:lvl2pPr>
            <a:lvl3pPr marL="1143000" indent="-228600" defTabSz="912813" eaLnBrk="0" hangingPunct="0">
              <a:defRPr sz="2400">
                <a:solidFill>
                  <a:schemeClr val="tx1"/>
                </a:solidFill>
                <a:latin typeface="Arial" pitchFamily="34" charset="0"/>
              </a:defRPr>
            </a:lvl3pPr>
            <a:lvl4pPr marL="1600200" indent="-228600" defTabSz="912813" eaLnBrk="0" hangingPunct="0">
              <a:defRPr sz="2400">
                <a:solidFill>
                  <a:schemeClr val="tx1"/>
                </a:solidFill>
                <a:latin typeface="Arial" pitchFamily="34" charset="0"/>
              </a:defRPr>
            </a:lvl4pPr>
            <a:lvl5pPr marL="2057400" indent="-228600" defTabSz="912813" eaLnBrk="0" hangingPunct="0">
              <a:defRPr sz="2400">
                <a:solidFill>
                  <a:schemeClr val="tx1"/>
                </a:solidFill>
                <a:latin typeface="Arial" pitchFamily="34" charset="0"/>
              </a:defRPr>
            </a:lvl5pPr>
            <a:lvl6pPr marL="2514600" indent="-228600" defTabSz="912813" eaLnBrk="0" fontAlgn="base" hangingPunct="0">
              <a:spcBef>
                <a:spcPct val="0"/>
              </a:spcBef>
              <a:spcAft>
                <a:spcPct val="0"/>
              </a:spcAft>
              <a:defRPr sz="2400">
                <a:solidFill>
                  <a:schemeClr val="tx1"/>
                </a:solidFill>
                <a:latin typeface="Arial" pitchFamily="34" charset="0"/>
              </a:defRPr>
            </a:lvl6pPr>
            <a:lvl7pPr marL="2971800" indent="-228600" defTabSz="912813" eaLnBrk="0" fontAlgn="base" hangingPunct="0">
              <a:spcBef>
                <a:spcPct val="0"/>
              </a:spcBef>
              <a:spcAft>
                <a:spcPct val="0"/>
              </a:spcAft>
              <a:defRPr sz="2400">
                <a:solidFill>
                  <a:schemeClr val="tx1"/>
                </a:solidFill>
                <a:latin typeface="Arial" pitchFamily="34" charset="0"/>
              </a:defRPr>
            </a:lvl7pPr>
            <a:lvl8pPr marL="3429000" indent="-228600" defTabSz="912813" eaLnBrk="0" fontAlgn="base" hangingPunct="0">
              <a:spcBef>
                <a:spcPct val="0"/>
              </a:spcBef>
              <a:spcAft>
                <a:spcPct val="0"/>
              </a:spcAft>
              <a:defRPr sz="2400">
                <a:solidFill>
                  <a:schemeClr val="tx1"/>
                </a:solidFill>
                <a:latin typeface="Arial" pitchFamily="34" charset="0"/>
              </a:defRPr>
            </a:lvl8pPr>
            <a:lvl9pPr marL="3886200" indent="-228600" defTabSz="912813" eaLnBrk="0" fontAlgn="base" hangingPunct="0">
              <a:spcBef>
                <a:spcPct val="0"/>
              </a:spcBef>
              <a:spcAft>
                <a:spcPct val="0"/>
              </a:spcAft>
              <a:defRPr sz="2400">
                <a:solidFill>
                  <a:schemeClr val="tx1"/>
                </a:solidFill>
                <a:latin typeface="Arial" pitchFamily="34" charset="0"/>
              </a:defRPr>
            </a:lvl9pPr>
          </a:lstStyle>
          <a:p>
            <a:pPr eaLnBrk="1" hangingPunct="1">
              <a:spcBef>
                <a:spcPts val="0"/>
              </a:spcBef>
            </a:pPr>
            <a:r>
              <a:rPr lang="en-US" sz="1600" dirty="0" smtClean="0">
                <a:latin typeface="+mn-lt"/>
              </a:rPr>
              <a:t>Employ</a:t>
            </a:r>
            <a:endParaRPr lang="en-US" sz="1600" dirty="0">
              <a:latin typeface="+mn-lt"/>
            </a:endParaRPr>
          </a:p>
        </p:txBody>
      </p:sp>
      <p:sp>
        <p:nvSpPr>
          <p:cNvPr id="32" name="Title 31"/>
          <p:cNvSpPr>
            <a:spLocks noGrp="1"/>
          </p:cNvSpPr>
          <p:nvPr>
            <p:ph type="title"/>
          </p:nvPr>
        </p:nvSpPr>
        <p:spPr/>
        <p:txBody>
          <a:bodyPr/>
          <a:lstStyle/>
          <a:p>
            <a:r>
              <a:rPr lang="en-US" dirty="0" smtClean="0"/>
              <a:t>The Complete Picture</a:t>
            </a:r>
            <a:endParaRPr lang="en-US" dirty="0"/>
          </a:p>
        </p:txBody>
      </p:sp>
      <p:sp>
        <p:nvSpPr>
          <p:cNvPr id="25630" name="AutoShape 20"/>
          <p:cNvSpPr>
            <a:spLocks noChangeArrowheads="1"/>
          </p:cNvSpPr>
          <p:nvPr/>
        </p:nvSpPr>
        <p:spPr bwMode="auto">
          <a:xfrm>
            <a:off x="3443288" y="1359584"/>
            <a:ext cx="2209800" cy="644395"/>
          </a:xfrm>
          <a:prstGeom prst="roundRect">
            <a:avLst>
              <a:gd name="adj" fmla="val 11569"/>
            </a:avLst>
          </a:prstGeom>
          <a:solidFill>
            <a:srgbClr val="00B0F0"/>
          </a:solidFill>
          <a:ln w="22860">
            <a:solidFill>
              <a:srgbClr val="0070C0"/>
            </a:solidFill>
            <a:round/>
            <a:headEnd/>
            <a:tailEnd/>
          </a:ln>
        </p:spPr>
        <p:txBody>
          <a:bodyPr lIns="45720" tIns="41029" rIns="45720" bIns="41029" anchor="ctr" anchorCtr="1">
            <a:noAutofit/>
          </a:bodyPr>
          <a:lstStyle/>
          <a:p>
            <a:pPr algn="ctr" defTabSz="912813"/>
            <a:r>
              <a:rPr lang="en-US" sz="1600" b="1" dirty="0" smtClean="0">
                <a:latin typeface="+mj-lt"/>
                <a:ea typeface="STXihei"/>
                <a:cs typeface="STXihei"/>
              </a:rPr>
              <a:t>Payers</a:t>
            </a:r>
            <a:endParaRPr lang="en-US" sz="1600" b="1" dirty="0">
              <a:latin typeface="+mj-lt"/>
              <a:ea typeface="STXihei"/>
              <a:cs typeface="STXihei"/>
            </a:endParaRPr>
          </a:p>
        </p:txBody>
      </p:sp>
      <p:sp>
        <p:nvSpPr>
          <p:cNvPr id="25623" name="AutoShape 11"/>
          <p:cNvSpPr>
            <a:spLocks noChangeArrowheads="1"/>
          </p:cNvSpPr>
          <p:nvPr/>
        </p:nvSpPr>
        <p:spPr bwMode="auto">
          <a:xfrm>
            <a:off x="152400" y="1388941"/>
            <a:ext cx="2209800" cy="644395"/>
          </a:xfrm>
          <a:prstGeom prst="roundRect">
            <a:avLst>
              <a:gd name="adj" fmla="val 11569"/>
            </a:avLst>
          </a:prstGeom>
          <a:solidFill>
            <a:srgbClr val="00B0F0"/>
          </a:solidFill>
          <a:ln w="22860">
            <a:solidFill>
              <a:srgbClr val="0070C0"/>
            </a:solidFill>
            <a:round/>
            <a:headEnd/>
            <a:tailEnd/>
          </a:ln>
        </p:spPr>
        <p:txBody>
          <a:bodyPr lIns="45720" tIns="41029" rIns="45720" bIns="41029" anchor="ctr" anchorCtr="1">
            <a:noAutofit/>
          </a:bodyPr>
          <a:lstStyle/>
          <a:p>
            <a:pPr algn="ctr" defTabSz="912813"/>
            <a:r>
              <a:rPr lang="en-US" sz="1600" b="1" dirty="0">
                <a:latin typeface="+mj-lt"/>
                <a:ea typeface="STXihei"/>
                <a:cs typeface="STXihei"/>
              </a:rPr>
              <a:t>Pharma/Biotech/ </a:t>
            </a:r>
            <a:br>
              <a:rPr lang="en-US" sz="1600" b="1" dirty="0">
                <a:latin typeface="+mj-lt"/>
                <a:ea typeface="STXihei"/>
                <a:cs typeface="STXihei"/>
              </a:rPr>
            </a:br>
            <a:r>
              <a:rPr lang="en-US" sz="1600" b="1" dirty="0">
                <a:latin typeface="+mj-lt"/>
                <a:ea typeface="STXihei"/>
                <a:cs typeface="STXihei"/>
              </a:rPr>
              <a:t>Medical Device</a:t>
            </a:r>
          </a:p>
        </p:txBody>
      </p:sp>
      <p:sp>
        <p:nvSpPr>
          <p:cNvPr id="25613" name="AutoShape 30"/>
          <p:cNvSpPr>
            <a:spLocks noChangeArrowheads="1"/>
          </p:cNvSpPr>
          <p:nvPr/>
        </p:nvSpPr>
        <p:spPr bwMode="auto">
          <a:xfrm>
            <a:off x="6705600" y="1388941"/>
            <a:ext cx="2209800" cy="644395"/>
          </a:xfrm>
          <a:prstGeom prst="roundRect">
            <a:avLst>
              <a:gd name="adj" fmla="val 11569"/>
            </a:avLst>
          </a:prstGeom>
          <a:solidFill>
            <a:srgbClr val="00B0F0"/>
          </a:solidFill>
          <a:ln w="22860">
            <a:solidFill>
              <a:srgbClr val="0070C0"/>
            </a:solidFill>
            <a:round/>
            <a:headEnd/>
            <a:tailEnd/>
          </a:ln>
        </p:spPr>
        <p:txBody>
          <a:bodyPr lIns="45720" tIns="41029" rIns="45720" bIns="41029" anchor="ctr" anchorCtr="1">
            <a:noAutofit/>
          </a:bodyPr>
          <a:lstStyle/>
          <a:p>
            <a:pPr algn="ctr" defTabSz="912813"/>
            <a:r>
              <a:rPr lang="en-US" sz="1600" b="1" dirty="0">
                <a:latin typeface="+mj-lt"/>
                <a:ea typeface="STXihei"/>
                <a:cs typeface="STXihei"/>
              </a:rPr>
              <a:t>Providers</a:t>
            </a:r>
          </a:p>
        </p:txBody>
      </p:sp>
      <p:sp>
        <p:nvSpPr>
          <p:cNvPr id="25610" name="AutoShape 26"/>
          <p:cNvSpPr>
            <a:spLocks noChangeArrowheads="1"/>
          </p:cNvSpPr>
          <p:nvPr/>
        </p:nvSpPr>
        <p:spPr bwMode="auto">
          <a:xfrm>
            <a:off x="4800600" y="4383350"/>
            <a:ext cx="2209800" cy="644395"/>
          </a:xfrm>
          <a:prstGeom prst="roundRect">
            <a:avLst>
              <a:gd name="adj" fmla="val 11569"/>
            </a:avLst>
          </a:prstGeom>
          <a:solidFill>
            <a:srgbClr val="00B0F0"/>
          </a:solidFill>
          <a:ln w="22860">
            <a:solidFill>
              <a:srgbClr val="0070C0"/>
            </a:solidFill>
            <a:round/>
            <a:headEnd/>
            <a:tailEnd/>
          </a:ln>
        </p:spPr>
        <p:txBody>
          <a:bodyPr lIns="45720" tIns="41029" rIns="45720" bIns="41029" anchor="ctr" anchorCtr="1">
            <a:noAutofit/>
          </a:bodyPr>
          <a:lstStyle/>
          <a:p>
            <a:pPr algn="ctr" defTabSz="912813"/>
            <a:r>
              <a:rPr lang="en-US" sz="1600" b="1" dirty="0">
                <a:latin typeface="+mj-lt"/>
                <a:ea typeface="STXihei"/>
                <a:cs typeface="STXihei"/>
              </a:rPr>
              <a:t>Employers</a:t>
            </a:r>
          </a:p>
        </p:txBody>
      </p:sp>
    </p:spTree>
    <p:extLst>
      <p:ext uri="{BB962C8B-B14F-4D97-AF65-F5344CB8AC3E}">
        <p14:creationId xmlns:p14="http://schemas.microsoft.com/office/powerpoint/2010/main" val="38903773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33"/>
          <p:cNvSpPr>
            <a:spLocks noChangeArrowheads="1"/>
          </p:cNvSpPr>
          <p:nvPr>
            <p:custDataLst>
              <p:tags r:id="rId1"/>
            </p:custDataLst>
          </p:nvPr>
        </p:nvSpPr>
        <p:spPr bwMode="auto">
          <a:xfrm>
            <a:off x="529758" y="1367359"/>
            <a:ext cx="492125" cy="640080"/>
          </a:xfrm>
          <a:prstGeom prst="roundRect">
            <a:avLst>
              <a:gd name="adj" fmla="val 5704"/>
            </a:avLst>
          </a:prstGeom>
          <a:solidFill>
            <a:schemeClr val="tx1">
              <a:lumMod val="10000"/>
              <a:lumOff val="90000"/>
            </a:schemeClr>
          </a:solidFill>
          <a:ln w="9525">
            <a:noFill/>
            <a:miter lim="800000"/>
            <a:headEnd/>
            <a:tailEnd/>
          </a:ln>
        </p:spPr>
        <p:txBody>
          <a:bodyPr wrap="square" anchor="ctr"/>
          <a:lstStyle/>
          <a:p>
            <a:pPr marL="0" lvl="1" algn="ctr">
              <a:defRPr/>
            </a:pPr>
            <a:r>
              <a:rPr lang="en-US" altLang="ja-JP" sz="2000" b="1" dirty="0">
                <a:solidFill>
                  <a:schemeClr val="bg2">
                    <a:lumMod val="90000"/>
                  </a:schemeClr>
                </a:solidFill>
                <a:latin typeface="+mj-lt"/>
                <a:ea typeface="ＭＳ Ｐゴシック" charset="-128"/>
                <a:cs typeface="+mn-cs"/>
              </a:rPr>
              <a:t>1</a:t>
            </a:r>
          </a:p>
        </p:txBody>
      </p:sp>
      <p:sp>
        <p:nvSpPr>
          <p:cNvPr id="43" name="AutoShape 12"/>
          <p:cNvSpPr>
            <a:spLocks noChangeArrowheads="1"/>
          </p:cNvSpPr>
          <p:nvPr/>
        </p:nvSpPr>
        <p:spPr bwMode="auto">
          <a:xfrm>
            <a:off x="1064746" y="1367359"/>
            <a:ext cx="5434012" cy="640080"/>
          </a:xfrm>
          <a:prstGeom prst="roundRect">
            <a:avLst>
              <a:gd name="adj" fmla="val 9065"/>
            </a:avLst>
          </a:prstGeom>
          <a:solidFill>
            <a:schemeClr val="bg1">
              <a:lumMod val="95000"/>
            </a:schemeClr>
          </a:solidFill>
          <a:ln w="9525" algn="ctr">
            <a:noFill/>
            <a:round/>
            <a:headEnd/>
            <a:tailEnd/>
          </a:ln>
          <a:effectLst/>
        </p:spPr>
        <p:txBody>
          <a:bodyPr wrap="square" lIns="182880" tIns="0" rIns="0" bIns="0" anchor="ctr"/>
          <a:lstStyle/>
          <a:p>
            <a:pPr>
              <a:spcBef>
                <a:spcPts val="0"/>
              </a:spcBef>
              <a:spcAft>
                <a:spcPts val="1200"/>
              </a:spcAft>
              <a:buClr>
                <a:schemeClr val="hlink"/>
              </a:buClr>
              <a:defRPr/>
            </a:pPr>
            <a:r>
              <a:rPr lang="en-US" sz="2000" b="1" dirty="0" smtClean="0">
                <a:solidFill>
                  <a:schemeClr val="bg2">
                    <a:lumMod val="90000"/>
                  </a:schemeClr>
                </a:solidFill>
                <a:latin typeface="+mj-lt"/>
              </a:rPr>
              <a:t>The Healthcare Landscape</a:t>
            </a:r>
            <a:endParaRPr lang="en-US" sz="2000" b="1" dirty="0">
              <a:solidFill>
                <a:schemeClr val="bg2">
                  <a:lumMod val="90000"/>
                </a:schemeClr>
              </a:solidFill>
              <a:latin typeface="+mj-lt"/>
            </a:endParaRPr>
          </a:p>
        </p:txBody>
      </p:sp>
      <p:sp>
        <p:nvSpPr>
          <p:cNvPr id="44" name="Rounded Rectangle 33"/>
          <p:cNvSpPr>
            <a:spLocks noChangeArrowheads="1"/>
          </p:cNvSpPr>
          <p:nvPr>
            <p:custDataLst>
              <p:tags r:id="rId2"/>
            </p:custDataLst>
          </p:nvPr>
        </p:nvSpPr>
        <p:spPr bwMode="auto">
          <a:xfrm>
            <a:off x="529758" y="2146646"/>
            <a:ext cx="492125" cy="640080"/>
          </a:xfrm>
          <a:prstGeom prst="roundRect">
            <a:avLst>
              <a:gd name="adj" fmla="val 5704"/>
            </a:avLst>
          </a:prstGeom>
          <a:solidFill>
            <a:srgbClr val="F7902B"/>
          </a:solidFill>
          <a:ln w="9525">
            <a:noFill/>
            <a:miter lim="800000"/>
            <a:headEnd/>
            <a:tailEnd/>
          </a:ln>
        </p:spPr>
        <p:txBody>
          <a:bodyPr wrap="square" anchor="ctr"/>
          <a:lstStyle/>
          <a:p>
            <a:pPr marL="0" lvl="1" algn="ctr">
              <a:defRPr/>
            </a:pPr>
            <a:r>
              <a:rPr lang="en-US" altLang="ja-JP" sz="2000" b="1" dirty="0" smtClean="0">
                <a:latin typeface="+mj-lt"/>
                <a:cs typeface="+mn-cs"/>
              </a:rPr>
              <a:t>2</a:t>
            </a:r>
            <a:endParaRPr lang="en-US" altLang="ja-JP" sz="2000" b="1" dirty="0">
              <a:latin typeface="+mj-lt"/>
              <a:cs typeface="+mn-cs"/>
            </a:endParaRPr>
          </a:p>
        </p:txBody>
      </p:sp>
      <p:sp>
        <p:nvSpPr>
          <p:cNvPr id="46" name="Rounded Rectangle 33"/>
          <p:cNvSpPr>
            <a:spLocks noChangeArrowheads="1"/>
          </p:cNvSpPr>
          <p:nvPr>
            <p:custDataLst>
              <p:tags r:id="rId3"/>
            </p:custDataLst>
          </p:nvPr>
        </p:nvSpPr>
        <p:spPr bwMode="auto">
          <a:xfrm>
            <a:off x="529758" y="2924015"/>
            <a:ext cx="492125" cy="640080"/>
          </a:xfrm>
          <a:prstGeom prst="roundRect">
            <a:avLst>
              <a:gd name="adj" fmla="val 5704"/>
            </a:avLst>
          </a:prstGeom>
          <a:solidFill>
            <a:schemeClr val="tx1">
              <a:lumMod val="10000"/>
              <a:lumOff val="90000"/>
            </a:schemeClr>
          </a:solidFill>
          <a:ln w="9525">
            <a:noFill/>
            <a:miter lim="800000"/>
            <a:headEnd/>
            <a:tailEnd/>
          </a:ln>
        </p:spPr>
        <p:txBody>
          <a:bodyPr wrap="square" anchor="ctr"/>
          <a:lstStyle/>
          <a:p>
            <a:pPr marL="0" lvl="1" algn="ctr"/>
            <a:r>
              <a:rPr lang="en-US" altLang="ja-JP" sz="2000" b="1" dirty="0">
                <a:solidFill>
                  <a:schemeClr val="bg2">
                    <a:lumMod val="90000"/>
                  </a:schemeClr>
                </a:solidFill>
                <a:latin typeface="+mj-lt"/>
                <a:cs typeface="+mn-cs"/>
              </a:rPr>
              <a:t>3</a:t>
            </a:r>
          </a:p>
        </p:txBody>
      </p:sp>
      <p:sp>
        <p:nvSpPr>
          <p:cNvPr id="48" name="Rounded Rectangle 33"/>
          <p:cNvSpPr>
            <a:spLocks noChangeArrowheads="1"/>
          </p:cNvSpPr>
          <p:nvPr>
            <p:custDataLst>
              <p:tags r:id="rId4"/>
            </p:custDataLst>
          </p:nvPr>
        </p:nvSpPr>
        <p:spPr bwMode="auto">
          <a:xfrm>
            <a:off x="529758" y="3703302"/>
            <a:ext cx="492125" cy="640080"/>
          </a:xfrm>
          <a:prstGeom prst="roundRect">
            <a:avLst>
              <a:gd name="adj" fmla="val 5704"/>
            </a:avLst>
          </a:prstGeom>
          <a:solidFill>
            <a:schemeClr val="tx1">
              <a:lumMod val="10000"/>
              <a:lumOff val="90000"/>
            </a:schemeClr>
          </a:solidFill>
          <a:ln w="9525">
            <a:noFill/>
            <a:miter lim="800000"/>
            <a:headEnd/>
            <a:tailEnd/>
          </a:ln>
        </p:spPr>
        <p:txBody>
          <a:bodyPr wrap="square" anchor="ctr"/>
          <a:lstStyle/>
          <a:p>
            <a:pPr marL="0" lvl="1" algn="ctr"/>
            <a:r>
              <a:rPr lang="en-US" altLang="ja-JP" sz="2000" b="1" dirty="0">
                <a:solidFill>
                  <a:schemeClr val="bg2">
                    <a:lumMod val="90000"/>
                  </a:schemeClr>
                </a:solidFill>
                <a:latin typeface="+mj-lt"/>
                <a:cs typeface="+mn-cs"/>
              </a:rPr>
              <a:t>4</a:t>
            </a:r>
          </a:p>
        </p:txBody>
      </p:sp>
      <p:sp>
        <p:nvSpPr>
          <p:cNvPr id="49" name="AutoShape 12"/>
          <p:cNvSpPr>
            <a:spLocks noChangeArrowheads="1"/>
          </p:cNvSpPr>
          <p:nvPr/>
        </p:nvSpPr>
        <p:spPr bwMode="auto">
          <a:xfrm>
            <a:off x="1078394" y="2147458"/>
            <a:ext cx="5434012" cy="640080"/>
          </a:xfrm>
          <a:prstGeom prst="roundRect">
            <a:avLst>
              <a:gd name="adj" fmla="val 9065"/>
            </a:avLst>
          </a:prstGeom>
          <a:solidFill>
            <a:srgbClr val="D9D9D9"/>
          </a:solidFill>
          <a:ln w="9525" algn="ctr">
            <a:noFill/>
            <a:round/>
            <a:headEnd/>
            <a:tailEnd/>
          </a:ln>
          <a:effectLst/>
        </p:spPr>
        <p:txBody>
          <a:bodyPr wrap="square" lIns="182880" tIns="0" rIns="0" bIns="0" anchor="ctr"/>
          <a:lstStyle/>
          <a:p>
            <a:pPr>
              <a:spcBef>
                <a:spcPts val="0"/>
              </a:spcBef>
              <a:spcAft>
                <a:spcPts val="1200"/>
              </a:spcAft>
              <a:buClr>
                <a:schemeClr val="hlink"/>
              </a:buClr>
              <a:defRPr/>
            </a:pPr>
            <a:r>
              <a:rPr lang="en-US" sz="2000" b="1" dirty="0" smtClean="0">
                <a:latin typeface="+mj-lt"/>
              </a:rPr>
              <a:t>Managed Care Plans</a:t>
            </a:r>
          </a:p>
        </p:txBody>
      </p:sp>
      <p:sp>
        <p:nvSpPr>
          <p:cNvPr id="13" name="Rounded Rectangle 33"/>
          <p:cNvSpPr>
            <a:spLocks noChangeArrowheads="1"/>
          </p:cNvSpPr>
          <p:nvPr>
            <p:custDataLst>
              <p:tags r:id="rId5"/>
            </p:custDataLst>
          </p:nvPr>
        </p:nvSpPr>
        <p:spPr bwMode="auto">
          <a:xfrm>
            <a:off x="529754" y="4458937"/>
            <a:ext cx="492125" cy="640080"/>
          </a:xfrm>
          <a:prstGeom prst="roundRect">
            <a:avLst>
              <a:gd name="adj" fmla="val 5704"/>
            </a:avLst>
          </a:prstGeom>
          <a:solidFill>
            <a:schemeClr val="tx1">
              <a:lumMod val="10000"/>
              <a:lumOff val="90000"/>
            </a:schemeClr>
          </a:solidFill>
          <a:ln w="9525">
            <a:noFill/>
            <a:miter lim="800000"/>
            <a:headEnd/>
            <a:tailEnd/>
          </a:ln>
        </p:spPr>
        <p:txBody>
          <a:bodyPr wrap="square" anchor="ctr"/>
          <a:lstStyle/>
          <a:p>
            <a:pPr marL="0" lvl="1" algn="ctr"/>
            <a:r>
              <a:rPr lang="en-US" altLang="ja-JP" sz="2000" b="1" dirty="0">
                <a:solidFill>
                  <a:schemeClr val="bg2">
                    <a:lumMod val="90000"/>
                  </a:schemeClr>
                </a:solidFill>
                <a:latin typeface="+mj-lt"/>
                <a:cs typeface="+mn-cs"/>
              </a:rPr>
              <a:t>5</a:t>
            </a:r>
          </a:p>
        </p:txBody>
      </p:sp>
      <p:sp>
        <p:nvSpPr>
          <p:cNvPr id="14" name="AutoShape 12"/>
          <p:cNvSpPr>
            <a:spLocks noChangeArrowheads="1"/>
          </p:cNvSpPr>
          <p:nvPr/>
        </p:nvSpPr>
        <p:spPr bwMode="auto">
          <a:xfrm>
            <a:off x="1078394" y="4475979"/>
            <a:ext cx="5434012" cy="640080"/>
          </a:xfrm>
          <a:prstGeom prst="roundRect">
            <a:avLst>
              <a:gd name="adj" fmla="val 9065"/>
            </a:avLst>
          </a:prstGeom>
          <a:solidFill>
            <a:schemeClr val="bg1">
              <a:lumMod val="95000"/>
            </a:schemeClr>
          </a:solidFill>
          <a:ln w="9525" algn="ctr">
            <a:noFill/>
            <a:round/>
            <a:headEnd/>
            <a:tailEnd/>
          </a:ln>
          <a:effectLst/>
        </p:spPr>
        <p:txBody>
          <a:bodyPr wrap="square" lIns="182880" tIns="0" rIns="0" bIns="0" anchor="ctr"/>
          <a:lstStyle/>
          <a:p>
            <a:pPr>
              <a:spcBef>
                <a:spcPts val="0"/>
              </a:spcBef>
              <a:spcAft>
                <a:spcPts val="1200"/>
              </a:spcAft>
              <a:buClr>
                <a:schemeClr val="hlink"/>
              </a:buClr>
            </a:pPr>
            <a:r>
              <a:rPr lang="en-US" sz="2000" b="1" dirty="0">
                <a:solidFill>
                  <a:schemeClr val="bg2">
                    <a:lumMod val="90000"/>
                  </a:schemeClr>
                </a:solidFill>
                <a:latin typeface="+mj-lt"/>
              </a:rPr>
              <a:t>Legislation and reforms</a:t>
            </a:r>
          </a:p>
        </p:txBody>
      </p:sp>
      <p:sp>
        <p:nvSpPr>
          <p:cNvPr id="15" name="Rounded Rectangle 33"/>
          <p:cNvSpPr>
            <a:spLocks noChangeArrowheads="1"/>
          </p:cNvSpPr>
          <p:nvPr>
            <p:custDataLst>
              <p:tags r:id="rId6"/>
            </p:custDataLst>
          </p:nvPr>
        </p:nvSpPr>
        <p:spPr bwMode="auto">
          <a:xfrm>
            <a:off x="529754" y="5238224"/>
            <a:ext cx="492125" cy="640080"/>
          </a:xfrm>
          <a:prstGeom prst="roundRect">
            <a:avLst>
              <a:gd name="adj" fmla="val 5704"/>
            </a:avLst>
          </a:prstGeom>
          <a:solidFill>
            <a:schemeClr val="tx1">
              <a:lumMod val="10000"/>
              <a:lumOff val="90000"/>
            </a:schemeClr>
          </a:solidFill>
          <a:ln w="9525">
            <a:noFill/>
            <a:miter lim="800000"/>
            <a:headEnd/>
            <a:tailEnd/>
          </a:ln>
        </p:spPr>
        <p:txBody>
          <a:bodyPr wrap="square" anchor="ctr"/>
          <a:lstStyle/>
          <a:p>
            <a:pPr marL="0" lvl="1" algn="ctr"/>
            <a:r>
              <a:rPr lang="en-US" altLang="ja-JP" sz="2000" b="1" dirty="0">
                <a:solidFill>
                  <a:schemeClr val="bg2">
                    <a:lumMod val="90000"/>
                  </a:schemeClr>
                </a:solidFill>
                <a:latin typeface="+mj-lt"/>
                <a:cs typeface="+mn-cs"/>
              </a:rPr>
              <a:t>6</a:t>
            </a:r>
          </a:p>
        </p:txBody>
      </p:sp>
      <p:sp>
        <p:nvSpPr>
          <p:cNvPr id="16" name="AutoShape 12"/>
          <p:cNvSpPr>
            <a:spLocks noChangeArrowheads="1"/>
          </p:cNvSpPr>
          <p:nvPr/>
        </p:nvSpPr>
        <p:spPr bwMode="auto">
          <a:xfrm>
            <a:off x="1078394" y="2887830"/>
            <a:ext cx="5434012" cy="640080"/>
          </a:xfrm>
          <a:prstGeom prst="roundRect">
            <a:avLst>
              <a:gd name="adj" fmla="val 9065"/>
            </a:avLst>
          </a:prstGeom>
          <a:solidFill>
            <a:schemeClr val="bg1">
              <a:lumMod val="95000"/>
            </a:schemeClr>
          </a:solidFill>
          <a:ln w="9525" algn="ctr">
            <a:noFill/>
            <a:round/>
            <a:headEnd/>
            <a:tailEnd/>
          </a:ln>
          <a:effectLst/>
        </p:spPr>
        <p:txBody>
          <a:bodyPr wrap="square" lIns="182880" tIns="0" rIns="0" bIns="0" anchor="ctr"/>
          <a:lstStyle/>
          <a:p>
            <a:pPr>
              <a:spcBef>
                <a:spcPts val="0"/>
              </a:spcBef>
              <a:spcAft>
                <a:spcPts val="1200"/>
              </a:spcAft>
              <a:buClr>
                <a:schemeClr val="hlink"/>
              </a:buClr>
            </a:pPr>
            <a:r>
              <a:rPr lang="en-US" sz="2000" b="1" dirty="0">
                <a:solidFill>
                  <a:schemeClr val="bg2">
                    <a:lumMod val="90000"/>
                  </a:schemeClr>
                </a:solidFill>
                <a:latin typeface="+mj-lt"/>
              </a:rPr>
              <a:t>Medicare</a:t>
            </a:r>
          </a:p>
        </p:txBody>
      </p:sp>
      <p:sp>
        <p:nvSpPr>
          <p:cNvPr id="17" name="Title 16"/>
          <p:cNvSpPr>
            <a:spLocks noGrp="1"/>
          </p:cNvSpPr>
          <p:nvPr>
            <p:ph type="title"/>
          </p:nvPr>
        </p:nvSpPr>
        <p:spPr/>
        <p:txBody>
          <a:bodyPr/>
          <a:lstStyle/>
          <a:p>
            <a:r>
              <a:rPr lang="en-US" dirty="0" smtClean="0"/>
              <a:t>Agenda</a:t>
            </a:r>
            <a:endParaRPr lang="en-US" dirty="0"/>
          </a:p>
        </p:txBody>
      </p:sp>
      <p:sp>
        <p:nvSpPr>
          <p:cNvPr id="18" name="AutoShape 12"/>
          <p:cNvSpPr>
            <a:spLocks noChangeArrowheads="1"/>
          </p:cNvSpPr>
          <p:nvPr/>
        </p:nvSpPr>
        <p:spPr bwMode="auto">
          <a:xfrm>
            <a:off x="1078394" y="3677545"/>
            <a:ext cx="5434012" cy="640080"/>
          </a:xfrm>
          <a:prstGeom prst="roundRect">
            <a:avLst>
              <a:gd name="adj" fmla="val 9065"/>
            </a:avLst>
          </a:prstGeom>
          <a:solidFill>
            <a:schemeClr val="bg1">
              <a:lumMod val="95000"/>
            </a:schemeClr>
          </a:solidFill>
          <a:ln w="9525" algn="ctr">
            <a:noFill/>
            <a:round/>
            <a:headEnd/>
            <a:tailEnd/>
          </a:ln>
          <a:effectLst/>
        </p:spPr>
        <p:txBody>
          <a:bodyPr wrap="square" lIns="182880" tIns="0" rIns="0" bIns="0" anchor="ctr"/>
          <a:lstStyle/>
          <a:p>
            <a:pPr>
              <a:spcBef>
                <a:spcPts val="0"/>
              </a:spcBef>
              <a:spcAft>
                <a:spcPts val="1200"/>
              </a:spcAft>
              <a:buClr>
                <a:schemeClr val="hlink"/>
              </a:buClr>
            </a:pPr>
            <a:r>
              <a:rPr lang="en-US" sz="2000" b="1" dirty="0">
                <a:solidFill>
                  <a:schemeClr val="bg2">
                    <a:lumMod val="90000"/>
                  </a:schemeClr>
                </a:solidFill>
                <a:latin typeface="+mj-lt"/>
              </a:rPr>
              <a:t>Medicaid</a:t>
            </a:r>
          </a:p>
        </p:txBody>
      </p:sp>
      <p:sp>
        <p:nvSpPr>
          <p:cNvPr id="19" name="AutoShape 12"/>
          <p:cNvSpPr>
            <a:spLocks noChangeArrowheads="1"/>
          </p:cNvSpPr>
          <p:nvPr/>
        </p:nvSpPr>
        <p:spPr bwMode="auto">
          <a:xfrm>
            <a:off x="1064746" y="5238224"/>
            <a:ext cx="5434012" cy="640080"/>
          </a:xfrm>
          <a:prstGeom prst="roundRect">
            <a:avLst>
              <a:gd name="adj" fmla="val 9065"/>
            </a:avLst>
          </a:prstGeom>
          <a:solidFill>
            <a:schemeClr val="bg1">
              <a:lumMod val="95000"/>
            </a:schemeClr>
          </a:solidFill>
          <a:ln w="9525" algn="ctr">
            <a:noFill/>
            <a:round/>
            <a:headEnd/>
            <a:tailEnd/>
          </a:ln>
          <a:effectLst/>
        </p:spPr>
        <p:txBody>
          <a:bodyPr wrap="square" lIns="182880" tIns="0" rIns="0" bIns="0" anchor="ctr"/>
          <a:lstStyle/>
          <a:p>
            <a:pPr>
              <a:spcBef>
                <a:spcPts val="0"/>
              </a:spcBef>
              <a:spcAft>
                <a:spcPts val="1200"/>
              </a:spcAft>
              <a:buClr>
                <a:schemeClr val="hlink"/>
              </a:buClr>
            </a:pPr>
            <a:r>
              <a:rPr lang="en-US" sz="2000" b="1" dirty="0">
                <a:solidFill>
                  <a:schemeClr val="bg2">
                    <a:lumMod val="90000"/>
                  </a:schemeClr>
                </a:solidFill>
                <a:latin typeface="+mj-lt"/>
              </a:rPr>
              <a:t>PBM</a:t>
            </a:r>
          </a:p>
        </p:txBody>
      </p:sp>
    </p:spTree>
    <p:extLst>
      <p:ext uri="{BB962C8B-B14F-4D97-AF65-F5344CB8AC3E}">
        <p14:creationId xmlns:p14="http://schemas.microsoft.com/office/powerpoint/2010/main" val="17760176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dirty="0" smtClean="0"/>
              <a:t>Deductible, Co-Pay and Co-Insurance</a:t>
            </a:r>
          </a:p>
        </p:txBody>
      </p:sp>
      <p:sp>
        <p:nvSpPr>
          <p:cNvPr id="39939" name="Content Placeholder 2"/>
          <p:cNvSpPr>
            <a:spLocks noGrp="1"/>
          </p:cNvSpPr>
          <p:nvPr>
            <p:ph idx="4294967295"/>
          </p:nvPr>
        </p:nvSpPr>
        <p:spPr>
          <a:xfrm>
            <a:off x="296910" y="1332192"/>
            <a:ext cx="8610600" cy="5108575"/>
          </a:xfrm>
        </p:spPr>
        <p:txBody>
          <a:bodyPr/>
          <a:lstStyle/>
          <a:p>
            <a:r>
              <a:rPr lang="en-US" sz="1600" b="1" dirty="0" smtClean="0">
                <a:solidFill>
                  <a:srgbClr val="0070C0"/>
                </a:solidFill>
                <a:latin typeface="+mj-lt"/>
              </a:rPr>
              <a:t>Deductible : </a:t>
            </a:r>
            <a:r>
              <a:rPr lang="en-US" sz="1600" b="0" dirty="0" smtClean="0">
                <a:latin typeface="+mj-lt"/>
              </a:rPr>
              <a:t>The amount that the policy-holder must pay out-of-pocket before the health plan pays its share. </a:t>
            </a:r>
          </a:p>
          <a:p>
            <a:pPr>
              <a:buFontTx/>
              <a:buNone/>
            </a:pPr>
            <a:r>
              <a:rPr lang="en-US" sz="1400" dirty="0" smtClean="0"/>
              <a:t> </a:t>
            </a:r>
            <a:r>
              <a:rPr lang="en-US" sz="1400" i="1" u="sng" dirty="0" smtClean="0"/>
              <a:t>Example</a:t>
            </a:r>
            <a:r>
              <a:rPr lang="en-US" sz="1400" i="1" dirty="0" smtClean="0"/>
              <a:t> : A policy-holder might have to pay a $500 deductible per year, before any of their health care is covered by the health plan. It may take several doctor's visits or prescription refills before the policy-holder reaches the deductible and the health plan starts to pay for care. </a:t>
            </a:r>
          </a:p>
          <a:p>
            <a:endParaRPr lang="en-US" sz="1400" b="1" dirty="0" smtClean="0"/>
          </a:p>
          <a:p>
            <a:r>
              <a:rPr lang="en-US" sz="1600" dirty="0" smtClean="0">
                <a:solidFill>
                  <a:srgbClr val="0070C0"/>
                </a:solidFill>
                <a:latin typeface="+mj-lt"/>
              </a:rPr>
              <a:t>Copayment : </a:t>
            </a:r>
            <a:r>
              <a:rPr lang="en-US" sz="1600" b="0" dirty="0" smtClean="0">
                <a:latin typeface="+mj-lt"/>
              </a:rPr>
              <a:t>The amount that the policy-holder must pay out of pocket before the health plan pays for a particular visit or service. </a:t>
            </a:r>
          </a:p>
          <a:p>
            <a:pPr>
              <a:buFontTx/>
              <a:buNone/>
            </a:pPr>
            <a:r>
              <a:rPr lang="en-US" sz="1400" i="1" u="sng" dirty="0" smtClean="0"/>
              <a:t>Example </a:t>
            </a:r>
            <a:r>
              <a:rPr lang="en-US" sz="1400" i="1" dirty="0" smtClean="0"/>
              <a:t>: A policy-holder might pay a $45 copayment for a doctor's visit, or to obtain a prescription. A copayment must be paid each time a particular service is obtained. </a:t>
            </a:r>
          </a:p>
          <a:p>
            <a:endParaRPr lang="en-US" sz="1400" b="1" dirty="0" smtClean="0"/>
          </a:p>
          <a:p>
            <a:r>
              <a:rPr lang="en-US" sz="1600" dirty="0" smtClean="0">
                <a:solidFill>
                  <a:srgbClr val="0070C0"/>
                </a:solidFill>
                <a:latin typeface="+mj-lt"/>
              </a:rPr>
              <a:t>Coinsurance : </a:t>
            </a:r>
            <a:r>
              <a:rPr lang="en-US" sz="1600" b="0" dirty="0" smtClean="0">
                <a:latin typeface="+mj-lt"/>
              </a:rPr>
              <a:t>Instead of paying a fixed amount up front (a copayment), the policy-holder must pay a percentage of the total cost. </a:t>
            </a:r>
          </a:p>
          <a:p>
            <a:pPr>
              <a:buFontTx/>
              <a:buNone/>
            </a:pPr>
            <a:r>
              <a:rPr lang="en-US" sz="1400" i="1" u="sng" dirty="0" smtClean="0"/>
              <a:t>Example</a:t>
            </a:r>
            <a:r>
              <a:rPr lang="en-US" sz="1400" i="1" dirty="0" smtClean="0"/>
              <a:t> : The member might have to pay 20% of the cost of a surgery, while the health plan pays the other 80%. The policy-holder can end up owing very little, or a significant amount, depending on the actual costs of the services they obtain. </a:t>
            </a:r>
          </a:p>
          <a:p>
            <a:endParaRPr lang="en-US" sz="1400" dirty="0" smtClean="0"/>
          </a:p>
        </p:txBody>
      </p:sp>
      <p:cxnSp>
        <p:nvCxnSpPr>
          <p:cNvPr id="5" name="Straight Connector 4"/>
          <p:cNvCxnSpPr/>
          <p:nvPr/>
        </p:nvCxnSpPr>
        <p:spPr bwMode="auto">
          <a:xfrm>
            <a:off x="225970" y="2823535"/>
            <a:ext cx="8392886" cy="1588"/>
          </a:xfrm>
          <a:prstGeom prst="line">
            <a:avLst/>
          </a:prstGeom>
          <a:noFill/>
          <a:ln w="9525" cap="flat" cmpd="sng" algn="ctr">
            <a:solidFill>
              <a:srgbClr val="00B0F0"/>
            </a:solidFill>
            <a:prstDash val="dash"/>
            <a:round/>
            <a:headEnd type="none" w="med" len="med"/>
            <a:tailEnd type="none" w="med" len="med"/>
          </a:ln>
          <a:effectLst/>
        </p:spPr>
      </p:cxnSp>
      <p:cxnSp>
        <p:nvCxnSpPr>
          <p:cNvPr id="6" name="Straight Connector 5"/>
          <p:cNvCxnSpPr/>
          <p:nvPr/>
        </p:nvCxnSpPr>
        <p:spPr bwMode="auto">
          <a:xfrm>
            <a:off x="225970" y="4476576"/>
            <a:ext cx="8392886" cy="1588"/>
          </a:xfrm>
          <a:prstGeom prst="line">
            <a:avLst/>
          </a:prstGeom>
          <a:noFill/>
          <a:ln w="9525" cap="flat" cmpd="sng" algn="ctr">
            <a:solidFill>
              <a:srgbClr val="00B0F0"/>
            </a:solidFill>
            <a:prstDash val="dash"/>
            <a:round/>
            <a:headEnd type="none" w="med" len="med"/>
            <a:tailEnd type="none" w="med" len="med"/>
          </a:ln>
          <a:effectLst/>
        </p:spPr>
      </p:cxnSp>
      <p:sp>
        <p:nvSpPr>
          <p:cNvPr id="2" name="Flowchart: Document 1"/>
          <p:cNvSpPr/>
          <p:nvPr/>
        </p:nvSpPr>
        <p:spPr bwMode="auto">
          <a:xfrm>
            <a:off x="4135271" y="6018662"/>
            <a:ext cx="3466531" cy="687943"/>
          </a:xfrm>
          <a:prstGeom prst="flowChartDocument">
            <a:avLst/>
          </a:prstGeom>
          <a:solidFill>
            <a:schemeClr val="accent1"/>
          </a:solidFill>
          <a:ln w="9525">
            <a:noFill/>
            <a:miter lim="800000"/>
            <a:headEnd/>
            <a:tailEnd/>
          </a:ln>
        </p:spPr>
        <p:txBody>
          <a:bodyPr vert="horz" wrap="square" lIns="0" tIns="0" rIns="0" bIns="0" numCol="1" rtlCol="0" anchor="t" anchorCtr="0" compatLnSpc="1">
            <a:prstTxWarp prst="textNoShape">
              <a:avLst/>
            </a:prstTxWarp>
            <a:spAutoFit/>
          </a:bodyPr>
          <a:lstStyle/>
          <a:p>
            <a:pPr algn="ctr" defTabSz="973138" eaLnBrk="0" hangingPunct="0">
              <a:spcBef>
                <a:spcPts val="1200"/>
              </a:spcBef>
              <a:buClr>
                <a:srgbClr val="F8901F"/>
              </a:buClr>
              <a:tabLst>
                <a:tab pos="1374775" algn="l"/>
              </a:tabLst>
            </a:pPr>
            <a:r>
              <a:rPr lang="en-PH" b="0" dirty="0" smtClean="0">
                <a:ea typeface="+mn-ea"/>
                <a:cs typeface="+mn-cs"/>
              </a:rPr>
              <a:t>Time for hand-out on health insurance policy</a:t>
            </a:r>
            <a:endParaRPr lang="en-PH" b="0" dirty="0">
              <a:ea typeface="+mn-ea"/>
              <a:cs typeface="+mn-cs"/>
            </a:endParaRPr>
          </a:p>
        </p:txBody>
      </p:sp>
      <p:sp>
        <p:nvSpPr>
          <p:cNvPr id="3" name="Sun 2"/>
          <p:cNvSpPr/>
          <p:nvPr/>
        </p:nvSpPr>
        <p:spPr bwMode="auto">
          <a:xfrm>
            <a:off x="7704456" y="5819501"/>
            <a:ext cx="914400" cy="914400"/>
          </a:xfrm>
          <a:prstGeom prst="sun">
            <a:avLst/>
          </a:prstGeom>
          <a:solidFill>
            <a:schemeClr val="accent1"/>
          </a:solidFill>
          <a:ln w="9525">
            <a:noFill/>
            <a:miter lim="800000"/>
            <a:headEnd/>
            <a:tailEnd/>
          </a:ln>
        </p:spPr>
        <p:txBody>
          <a:bodyPr vert="horz" wrap="square" lIns="0" tIns="0" rIns="0" bIns="0" numCol="1" rtlCol="0" anchor="t" anchorCtr="0" compatLnSpc="1">
            <a:prstTxWarp prst="textNoShape">
              <a:avLst/>
            </a:prstTxWarp>
            <a:spAutoFit/>
          </a:bodyPr>
          <a:lstStyle/>
          <a:p>
            <a:pPr algn="ctr" defTabSz="973138" eaLnBrk="0" hangingPunct="0">
              <a:spcBef>
                <a:spcPts val="1200"/>
              </a:spcBef>
              <a:buClr>
                <a:srgbClr val="F8901F"/>
              </a:buClr>
              <a:tabLst>
                <a:tab pos="1374775" algn="l"/>
              </a:tabLst>
            </a:pPr>
            <a:endParaRPr lang="en-PH" b="0" dirty="0">
              <a:ea typeface="+mn-ea"/>
              <a:cs typeface="+mn-cs"/>
            </a:endParaRPr>
          </a:p>
        </p:txBody>
      </p:sp>
    </p:spTree>
    <p:extLst>
      <p:ext uri="{BB962C8B-B14F-4D97-AF65-F5344CB8AC3E}">
        <p14:creationId xmlns:p14="http://schemas.microsoft.com/office/powerpoint/2010/main" val="492233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04800" y="348767"/>
            <a:ext cx="8523288" cy="400110"/>
          </a:xfrm>
        </p:spPr>
        <p:txBody>
          <a:bodyPr/>
          <a:lstStyle/>
          <a:p>
            <a:r>
              <a:rPr lang="en-US" dirty="0" smtClean="0"/>
              <a:t>Managed Care Plans</a:t>
            </a:r>
          </a:p>
        </p:txBody>
      </p:sp>
      <p:sp>
        <p:nvSpPr>
          <p:cNvPr id="40963" name="Rectangle 3"/>
          <p:cNvSpPr>
            <a:spLocks noGrp="1" noChangeArrowheads="1"/>
          </p:cNvSpPr>
          <p:nvPr>
            <p:ph idx="1"/>
          </p:nvPr>
        </p:nvSpPr>
        <p:spPr>
          <a:xfrm>
            <a:off x="304800" y="907652"/>
            <a:ext cx="8520113" cy="6709529"/>
          </a:xfrm>
        </p:spPr>
        <p:txBody>
          <a:bodyPr/>
          <a:lstStyle/>
          <a:p>
            <a:pPr marL="342900" indent="-342900">
              <a:buFont typeface="Wingdings" pitchFamily="2" charset="2"/>
              <a:buChar char="v"/>
            </a:pPr>
            <a:r>
              <a:rPr lang="en-US" sz="1600" dirty="0" smtClean="0">
                <a:latin typeface="+mj-lt"/>
              </a:rPr>
              <a:t>Health Maintenance Organization (HMO):-</a:t>
            </a:r>
          </a:p>
          <a:p>
            <a:pPr marL="568325" lvl="1" indent="-342900">
              <a:buFont typeface="Wingdings" pitchFamily="2" charset="2"/>
              <a:buChar char="v"/>
            </a:pPr>
            <a:r>
              <a:rPr lang="en-US" b="0" dirty="0" smtClean="0"/>
              <a:t>An </a:t>
            </a:r>
            <a:r>
              <a:rPr lang="en-US" b="0" dirty="0"/>
              <a:t>insurance plan that pays for healthcare services provided by a </a:t>
            </a:r>
            <a:r>
              <a:rPr lang="en-US" b="0" u="sng" dirty="0"/>
              <a:t>specific group </a:t>
            </a:r>
            <a:r>
              <a:rPr lang="en-US" b="0" dirty="0"/>
              <a:t>of hospitals and doctors. Patients must be referred to specialists and specialty services by their </a:t>
            </a:r>
            <a:r>
              <a:rPr lang="en-US" b="0" u="sng" dirty="0"/>
              <a:t>primary care </a:t>
            </a:r>
            <a:r>
              <a:rPr lang="en-US" b="0" u="sng" dirty="0" smtClean="0"/>
              <a:t>physician</a:t>
            </a:r>
            <a:endParaRPr lang="en-US" sz="1800" dirty="0" smtClean="0">
              <a:latin typeface="+mj-lt"/>
            </a:endParaRPr>
          </a:p>
          <a:p>
            <a:pPr marL="342900" indent="-342900">
              <a:buFont typeface="Wingdings" pitchFamily="2" charset="2"/>
              <a:buChar char="v"/>
            </a:pPr>
            <a:r>
              <a:rPr lang="en-US" sz="1600" dirty="0">
                <a:latin typeface="+mj-lt"/>
              </a:rPr>
              <a:t>Preferred Provider Organization (PPO</a:t>
            </a:r>
            <a:r>
              <a:rPr lang="en-US" sz="1600" dirty="0" smtClean="0">
                <a:latin typeface="+mj-lt"/>
              </a:rPr>
              <a:t>):-</a:t>
            </a:r>
          </a:p>
          <a:p>
            <a:pPr marL="568325" lvl="1" indent="-342900">
              <a:buFont typeface="Wingdings" pitchFamily="2" charset="2"/>
              <a:buChar char="v"/>
            </a:pPr>
            <a:r>
              <a:rPr lang="en-US" dirty="0"/>
              <a:t>An insurance plan that pays for healthcare services provided by a </a:t>
            </a:r>
            <a:r>
              <a:rPr lang="en-US" u="sng" dirty="0"/>
              <a:t>specific group </a:t>
            </a:r>
            <a:r>
              <a:rPr lang="en-US" dirty="0"/>
              <a:t>of hospitals and doctors. Patients are free to make appointments with any healthcare providers within the network without approval from their primary care physician (also, not necessary to designate a single doctor as a policyholder's primary care physician</a:t>
            </a:r>
            <a:r>
              <a:rPr lang="en-US" dirty="0" smtClean="0"/>
              <a:t>)</a:t>
            </a:r>
            <a:endParaRPr lang="en-US" sz="1800" dirty="0">
              <a:latin typeface="+mj-lt"/>
            </a:endParaRPr>
          </a:p>
          <a:p>
            <a:pPr marL="342900" indent="-342900">
              <a:buFont typeface="Wingdings" pitchFamily="2" charset="2"/>
              <a:buChar char="v"/>
            </a:pPr>
            <a:r>
              <a:rPr lang="en-PH" sz="1600" dirty="0">
                <a:latin typeface="+mj-lt"/>
              </a:rPr>
              <a:t>Exclusive Provider Organizations (EPOs):-</a:t>
            </a:r>
          </a:p>
          <a:p>
            <a:pPr marL="511175" lvl="1" indent="-285750">
              <a:buFont typeface="Wingdings" pitchFamily="2" charset="2"/>
              <a:buChar char="v"/>
            </a:pPr>
            <a:r>
              <a:rPr lang="en-PH" dirty="0"/>
              <a:t>A more restrictive type of </a:t>
            </a:r>
            <a:r>
              <a:rPr lang="en-PH" dirty="0" smtClean="0"/>
              <a:t>preferred provider </a:t>
            </a:r>
            <a:r>
              <a:rPr lang="en-PH" dirty="0"/>
              <a:t>organization plan under which employees must use providers from </a:t>
            </a:r>
            <a:r>
              <a:rPr lang="en-PH" dirty="0" smtClean="0"/>
              <a:t>the specified </a:t>
            </a:r>
            <a:r>
              <a:rPr lang="en-PH" dirty="0"/>
              <a:t>network of physicians and hospitals to receive coverage; there is </a:t>
            </a:r>
            <a:r>
              <a:rPr lang="en-PH" dirty="0" smtClean="0"/>
              <a:t>no coverage </a:t>
            </a:r>
            <a:r>
              <a:rPr lang="en-PH" dirty="0"/>
              <a:t>for care received from a non-network provider except in an </a:t>
            </a:r>
            <a:r>
              <a:rPr lang="en-PH" dirty="0" smtClean="0"/>
              <a:t>emergency situation.</a:t>
            </a:r>
            <a:endParaRPr lang="en-US" sz="2400" dirty="0" smtClean="0">
              <a:latin typeface="+mj-lt"/>
            </a:endParaRPr>
          </a:p>
          <a:p>
            <a:pPr marL="342900" indent="-342900">
              <a:buFont typeface="Wingdings" pitchFamily="2" charset="2"/>
              <a:buChar char="v"/>
            </a:pPr>
            <a:r>
              <a:rPr lang="en-US" sz="1600" dirty="0">
                <a:latin typeface="+mj-lt"/>
              </a:rPr>
              <a:t>Point of Service (POS) – hybrid of PPO and </a:t>
            </a:r>
            <a:r>
              <a:rPr lang="en-US" sz="1600" dirty="0" smtClean="0">
                <a:latin typeface="+mj-lt"/>
              </a:rPr>
              <a:t>FFS:-</a:t>
            </a:r>
          </a:p>
          <a:p>
            <a:pPr marL="511175" lvl="1" indent="-285750">
              <a:buFont typeface="Wingdings" pitchFamily="2" charset="2"/>
              <a:buChar char="v"/>
            </a:pPr>
            <a:r>
              <a:rPr lang="en-PH" b="0" dirty="0"/>
              <a:t>A POS plan is an "HMO/PPO" hybrid; Services received outside of the network are </a:t>
            </a:r>
            <a:r>
              <a:rPr lang="en-PH" b="0" dirty="0" smtClean="0"/>
              <a:t>usually reimbursed </a:t>
            </a:r>
            <a:r>
              <a:rPr lang="en-PH" b="0" dirty="0"/>
              <a:t>in a manner similar to conventional indemnity plans (e.g., </a:t>
            </a:r>
            <a:r>
              <a:rPr lang="en-PH" b="0" dirty="0" smtClean="0"/>
              <a:t>provider reimbursement </a:t>
            </a:r>
            <a:r>
              <a:rPr lang="en-PH" b="0" dirty="0"/>
              <a:t>based on a fee schedule or usual, customary and reasonable charges</a:t>
            </a:r>
            <a:r>
              <a:rPr lang="en-PH" b="0" dirty="0" smtClean="0"/>
              <a:t>).</a:t>
            </a:r>
            <a:endParaRPr lang="en-US" sz="1800" dirty="0">
              <a:latin typeface="+mj-lt"/>
            </a:endParaRPr>
          </a:p>
          <a:p>
            <a:pPr marL="342900" indent="-342900">
              <a:buFont typeface="Wingdings" pitchFamily="2" charset="2"/>
              <a:buChar char="v"/>
            </a:pPr>
            <a:r>
              <a:rPr lang="en-US" sz="1600" dirty="0">
                <a:latin typeface="+mj-lt"/>
              </a:rPr>
              <a:t>Indemnity / Fee For Service (FFS</a:t>
            </a:r>
            <a:r>
              <a:rPr lang="en-US" sz="1600" dirty="0" smtClean="0">
                <a:latin typeface="+mj-lt"/>
              </a:rPr>
              <a:t>):-</a:t>
            </a:r>
          </a:p>
          <a:p>
            <a:pPr marL="568325" lvl="1" indent="-342900">
              <a:buFont typeface="Wingdings" pitchFamily="2" charset="2"/>
              <a:buChar char="v"/>
            </a:pPr>
            <a:r>
              <a:rPr lang="en-PH" b="0" dirty="0"/>
              <a:t>Fee For Service plans are sometimes called “Indemnity Plans.” The plan “indemnifies” you from health expenses — which means it pays for those expenses. There are no “provider networks” or “tiers of coverage.” You see any doctor you choose, and your plan pays the bill.</a:t>
            </a:r>
          </a:p>
          <a:p>
            <a:pPr marL="342900" indent="-342900">
              <a:buFont typeface="Wingdings" pitchFamily="2" charset="2"/>
              <a:buChar char="v"/>
            </a:pPr>
            <a:endParaRPr lang="en-US" sz="1800" dirty="0">
              <a:latin typeface="+mj-lt"/>
            </a:endParaRPr>
          </a:p>
          <a:p>
            <a:pPr marL="285750" indent="-285750">
              <a:buFont typeface="Wingdings" pitchFamily="2" charset="2"/>
              <a:buChar char="v"/>
            </a:pPr>
            <a:endParaRPr lang="en-US" dirty="0" smtClean="0">
              <a:latin typeface="+mj-lt"/>
            </a:endParaRPr>
          </a:p>
        </p:txBody>
      </p:sp>
    </p:spTree>
    <p:extLst>
      <p:ext uri="{BB962C8B-B14F-4D97-AF65-F5344CB8AC3E}">
        <p14:creationId xmlns:p14="http://schemas.microsoft.com/office/powerpoint/2010/main" val="27290512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33"/>
          <p:cNvSpPr>
            <a:spLocks noChangeArrowheads="1"/>
          </p:cNvSpPr>
          <p:nvPr>
            <p:custDataLst>
              <p:tags r:id="rId1"/>
            </p:custDataLst>
          </p:nvPr>
        </p:nvSpPr>
        <p:spPr bwMode="auto">
          <a:xfrm>
            <a:off x="529758" y="1367359"/>
            <a:ext cx="492125" cy="640080"/>
          </a:xfrm>
          <a:prstGeom prst="roundRect">
            <a:avLst>
              <a:gd name="adj" fmla="val 5704"/>
            </a:avLst>
          </a:prstGeom>
          <a:solidFill>
            <a:schemeClr val="tx1">
              <a:lumMod val="10000"/>
              <a:lumOff val="90000"/>
            </a:schemeClr>
          </a:solidFill>
          <a:ln w="9525">
            <a:noFill/>
            <a:miter lim="800000"/>
            <a:headEnd/>
            <a:tailEnd/>
          </a:ln>
        </p:spPr>
        <p:txBody>
          <a:bodyPr wrap="square" anchor="ctr"/>
          <a:lstStyle/>
          <a:p>
            <a:pPr marL="0" lvl="1" algn="ctr">
              <a:defRPr/>
            </a:pPr>
            <a:r>
              <a:rPr lang="en-US" altLang="ja-JP" sz="2000" b="1" dirty="0">
                <a:solidFill>
                  <a:schemeClr val="bg2">
                    <a:lumMod val="90000"/>
                  </a:schemeClr>
                </a:solidFill>
                <a:latin typeface="+mj-lt"/>
                <a:ea typeface="ＭＳ Ｐゴシック" charset="-128"/>
                <a:cs typeface="+mn-cs"/>
              </a:rPr>
              <a:t>1</a:t>
            </a:r>
          </a:p>
        </p:txBody>
      </p:sp>
      <p:sp>
        <p:nvSpPr>
          <p:cNvPr id="43" name="AutoShape 12"/>
          <p:cNvSpPr>
            <a:spLocks noChangeArrowheads="1"/>
          </p:cNvSpPr>
          <p:nvPr/>
        </p:nvSpPr>
        <p:spPr bwMode="auto">
          <a:xfrm>
            <a:off x="1064746" y="1367359"/>
            <a:ext cx="5434012" cy="640080"/>
          </a:xfrm>
          <a:prstGeom prst="roundRect">
            <a:avLst>
              <a:gd name="adj" fmla="val 9065"/>
            </a:avLst>
          </a:prstGeom>
          <a:solidFill>
            <a:schemeClr val="tx1">
              <a:lumMod val="10000"/>
              <a:lumOff val="90000"/>
            </a:schemeClr>
          </a:solidFill>
          <a:ln w="9525" algn="ctr">
            <a:noFill/>
            <a:round/>
            <a:headEnd/>
            <a:tailEnd/>
          </a:ln>
          <a:effectLst/>
        </p:spPr>
        <p:txBody>
          <a:bodyPr wrap="square" lIns="182880" tIns="0" rIns="0" bIns="0" anchor="ctr"/>
          <a:lstStyle/>
          <a:p>
            <a:pPr>
              <a:spcBef>
                <a:spcPts val="0"/>
              </a:spcBef>
              <a:spcAft>
                <a:spcPts val="1200"/>
              </a:spcAft>
              <a:buClr>
                <a:schemeClr val="hlink"/>
              </a:buClr>
              <a:defRPr/>
            </a:pPr>
            <a:r>
              <a:rPr lang="en-US" sz="2000" b="1" dirty="0" smtClean="0">
                <a:solidFill>
                  <a:schemeClr val="bg2">
                    <a:lumMod val="90000"/>
                  </a:schemeClr>
                </a:solidFill>
                <a:latin typeface="+mj-lt"/>
              </a:rPr>
              <a:t>The Healthcare Landscape</a:t>
            </a:r>
            <a:endParaRPr lang="en-US" sz="2000" b="1" dirty="0">
              <a:solidFill>
                <a:schemeClr val="bg2">
                  <a:lumMod val="90000"/>
                </a:schemeClr>
              </a:solidFill>
              <a:latin typeface="+mj-lt"/>
            </a:endParaRPr>
          </a:p>
        </p:txBody>
      </p:sp>
      <p:sp>
        <p:nvSpPr>
          <p:cNvPr id="44" name="Rounded Rectangle 33"/>
          <p:cNvSpPr>
            <a:spLocks noChangeArrowheads="1"/>
          </p:cNvSpPr>
          <p:nvPr>
            <p:custDataLst>
              <p:tags r:id="rId2"/>
            </p:custDataLst>
          </p:nvPr>
        </p:nvSpPr>
        <p:spPr bwMode="auto">
          <a:xfrm>
            <a:off x="529758" y="2146646"/>
            <a:ext cx="492125" cy="640080"/>
          </a:xfrm>
          <a:prstGeom prst="roundRect">
            <a:avLst>
              <a:gd name="adj" fmla="val 5704"/>
            </a:avLst>
          </a:prstGeom>
          <a:solidFill>
            <a:schemeClr val="tx1">
              <a:lumMod val="10000"/>
              <a:lumOff val="90000"/>
            </a:schemeClr>
          </a:solidFill>
          <a:ln w="9525">
            <a:noFill/>
            <a:miter lim="800000"/>
            <a:headEnd/>
            <a:tailEnd/>
          </a:ln>
        </p:spPr>
        <p:txBody>
          <a:bodyPr wrap="square" anchor="ctr"/>
          <a:lstStyle/>
          <a:p>
            <a:pPr marL="0" lvl="1" algn="ctr"/>
            <a:r>
              <a:rPr lang="en-US" altLang="ja-JP" sz="2000" b="1" dirty="0">
                <a:solidFill>
                  <a:schemeClr val="bg2">
                    <a:lumMod val="90000"/>
                  </a:schemeClr>
                </a:solidFill>
                <a:latin typeface="+mj-lt"/>
                <a:cs typeface="+mn-cs"/>
              </a:rPr>
              <a:t>2</a:t>
            </a:r>
          </a:p>
        </p:txBody>
      </p:sp>
      <p:sp>
        <p:nvSpPr>
          <p:cNvPr id="46" name="Rounded Rectangle 33"/>
          <p:cNvSpPr>
            <a:spLocks noChangeArrowheads="1"/>
          </p:cNvSpPr>
          <p:nvPr>
            <p:custDataLst>
              <p:tags r:id="rId3"/>
            </p:custDataLst>
          </p:nvPr>
        </p:nvSpPr>
        <p:spPr bwMode="auto">
          <a:xfrm>
            <a:off x="529758" y="2924015"/>
            <a:ext cx="492125" cy="640080"/>
          </a:xfrm>
          <a:prstGeom prst="roundRect">
            <a:avLst>
              <a:gd name="adj" fmla="val 5704"/>
            </a:avLst>
          </a:prstGeom>
          <a:solidFill>
            <a:srgbClr val="F7902B"/>
          </a:solidFill>
          <a:ln w="9525">
            <a:noFill/>
            <a:miter lim="800000"/>
            <a:headEnd/>
            <a:tailEnd/>
          </a:ln>
        </p:spPr>
        <p:txBody>
          <a:bodyPr wrap="square" anchor="ctr"/>
          <a:lstStyle/>
          <a:p>
            <a:pPr marL="0" lvl="1" algn="ctr">
              <a:defRPr/>
            </a:pPr>
            <a:r>
              <a:rPr lang="en-US" altLang="ja-JP" sz="2000" b="1" dirty="0" smtClean="0">
                <a:latin typeface="+mj-lt"/>
                <a:cs typeface="+mn-cs"/>
              </a:rPr>
              <a:t>3</a:t>
            </a:r>
            <a:endParaRPr lang="en-US" altLang="ja-JP" sz="2000" b="1" dirty="0">
              <a:latin typeface="+mj-lt"/>
              <a:cs typeface="+mn-cs"/>
            </a:endParaRPr>
          </a:p>
        </p:txBody>
      </p:sp>
      <p:sp>
        <p:nvSpPr>
          <p:cNvPr id="48" name="Rounded Rectangle 33"/>
          <p:cNvSpPr>
            <a:spLocks noChangeArrowheads="1"/>
          </p:cNvSpPr>
          <p:nvPr>
            <p:custDataLst>
              <p:tags r:id="rId4"/>
            </p:custDataLst>
          </p:nvPr>
        </p:nvSpPr>
        <p:spPr bwMode="auto">
          <a:xfrm>
            <a:off x="529758" y="3703302"/>
            <a:ext cx="492125" cy="640080"/>
          </a:xfrm>
          <a:prstGeom prst="roundRect">
            <a:avLst>
              <a:gd name="adj" fmla="val 5704"/>
            </a:avLst>
          </a:prstGeom>
          <a:solidFill>
            <a:schemeClr val="tx1">
              <a:lumMod val="10000"/>
              <a:lumOff val="90000"/>
            </a:schemeClr>
          </a:solidFill>
          <a:ln w="9525">
            <a:noFill/>
            <a:miter lim="800000"/>
            <a:headEnd/>
            <a:tailEnd/>
          </a:ln>
        </p:spPr>
        <p:txBody>
          <a:bodyPr wrap="square" anchor="ctr"/>
          <a:lstStyle/>
          <a:p>
            <a:pPr marL="0" lvl="1" algn="ctr"/>
            <a:r>
              <a:rPr lang="en-US" altLang="ja-JP" sz="2000" b="1" dirty="0">
                <a:solidFill>
                  <a:schemeClr val="bg2">
                    <a:lumMod val="90000"/>
                  </a:schemeClr>
                </a:solidFill>
                <a:latin typeface="+mj-lt"/>
                <a:cs typeface="+mn-cs"/>
              </a:rPr>
              <a:t>4</a:t>
            </a:r>
          </a:p>
        </p:txBody>
      </p:sp>
      <p:sp>
        <p:nvSpPr>
          <p:cNvPr id="49" name="AutoShape 12"/>
          <p:cNvSpPr>
            <a:spLocks noChangeArrowheads="1"/>
          </p:cNvSpPr>
          <p:nvPr/>
        </p:nvSpPr>
        <p:spPr bwMode="auto">
          <a:xfrm>
            <a:off x="1078394" y="2147458"/>
            <a:ext cx="5434012" cy="640080"/>
          </a:xfrm>
          <a:prstGeom prst="roundRect">
            <a:avLst>
              <a:gd name="adj" fmla="val 9065"/>
            </a:avLst>
          </a:prstGeom>
          <a:solidFill>
            <a:schemeClr val="tx1">
              <a:lumMod val="10000"/>
              <a:lumOff val="90000"/>
            </a:schemeClr>
          </a:solidFill>
          <a:ln w="9525" algn="ctr">
            <a:noFill/>
            <a:round/>
            <a:headEnd/>
            <a:tailEnd/>
          </a:ln>
          <a:effectLst/>
        </p:spPr>
        <p:txBody>
          <a:bodyPr wrap="square" lIns="182880" tIns="0" rIns="0" bIns="0" anchor="ctr"/>
          <a:lstStyle/>
          <a:p>
            <a:pPr>
              <a:spcBef>
                <a:spcPts val="0"/>
              </a:spcBef>
              <a:spcAft>
                <a:spcPts val="1200"/>
              </a:spcAft>
              <a:buClr>
                <a:schemeClr val="hlink"/>
              </a:buClr>
            </a:pPr>
            <a:r>
              <a:rPr lang="en-US" sz="2000" b="1" dirty="0">
                <a:solidFill>
                  <a:schemeClr val="bg2">
                    <a:lumMod val="90000"/>
                  </a:schemeClr>
                </a:solidFill>
                <a:latin typeface="+mj-lt"/>
              </a:rPr>
              <a:t>Managed Care Plans</a:t>
            </a:r>
          </a:p>
        </p:txBody>
      </p:sp>
      <p:sp>
        <p:nvSpPr>
          <p:cNvPr id="13" name="Rounded Rectangle 33"/>
          <p:cNvSpPr>
            <a:spLocks noChangeArrowheads="1"/>
          </p:cNvSpPr>
          <p:nvPr>
            <p:custDataLst>
              <p:tags r:id="rId5"/>
            </p:custDataLst>
          </p:nvPr>
        </p:nvSpPr>
        <p:spPr bwMode="auto">
          <a:xfrm>
            <a:off x="529754" y="4458937"/>
            <a:ext cx="492125" cy="640080"/>
          </a:xfrm>
          <a:prstGeom prst="roundRect">
            <a:avLst>
              <a:gd name="adj" fmla="val 5704"/>
            </a:avLst>
          </a:prstGeom>
          <a:solidFill>
            <a:schemeClr val="tx1">
              <a:lumMod val="10000"/>
              <a:lumOff val="90000"/>
            </a:schemeClr>
          </a:solidFill>
          <a:ln w="9525">
            <a:noFill/>
            <a:miter lim="800000"/>
            <a:headEnd/>
            <a:tailEnd/>
          </a:ln>
        </p:spPr>
        <p:txBody>
          <a:bodyPr wrap="square" anchor="ctr"/>
          <a:lstStyle/>
          <a:p>
            <a:pPr marL="0" lvl="1" algn="ctr"/>
            <a:r>
              <a:rPr lang="en-US" altLang="ja-JP" sz="2000" b="1" dirty="0">
                <a:solidFill>
                  <a:schemeClr val="bg2">
                    <a:lumMod val="90000"/>
                  </a:schemeClr>
                </a:solidFill>
                <a:latin typeface="+mj-lt"/>
                <a:cs typeface="+mn-cs"/>
              </a:rPr>
              <a:t>5</a:t>
            </a:r>
          </a:p>
        </p:txBody>
      </p:sp>
      <p:sp>
        <p:nvSpPr>
          <p:cNvPr id="14" name="AutoShape 12"/>
          <p:cNvSpPr>
            <a:spLocks noChangeArrowheads="1"/>
          </p:cNvSpPr>
          <p:nvPr/>
        </p:nvSpPr>
        <p:spPr bwMode="auto">
          <a:xfrm>
            <a:off x="1078394" y="4475979"/>
            <a:ext cx="5434012" cy="640080"/>
          </a:xfrm>
          <a:prstGeom prst="roundRect">
            <a:avLst>
              <a:gd name="adj" fmla="val 9065"/>
            </a:avLst>
          </a:prstGeom>
          <a:solidFill>
            <a:schemeClr val="tx1">
              <a:lumMod val="10000"/>
              <a:lumOff val="90000"/>
            </a:schemeClr>
          </a:solidFill>
          <a:ln w="9525" algn="ctr">
            <a:noFill/>
            <a:round/>
            <a:headEnd/>
            <a:tailEnd/>
          </a:ln>
          <a:effectLst/>
        </p:spPr>
        <p:txBody>
          <a:bodyPr wrap="square" lIns="182880" tIns="0" rIns="0" bIns="0" anchor="ctr"/>
          <a:lstStyle/>
          <a:p>
            <a:pPr>
              <a:spcBef>
                <a:spcPts val="0"/>
              </a:spcBef>
              <a:spcAft>
                <a:spcPts val="1200"/>
              </a:spcAft>
              <a:buClr>
                <a:schemeClr val="hlink"/>
              </a:buClr>
            </a:pPr>
            <a:r>
              <a:rPr lang="en-US" sz="2000" b="1" dirty="0">
                <a:solidFill>
                  <a:schemeClr val="bg2">
                    <a:lumMod val="90000"/>
                  </a:schemeClr>
                </a:solidFill>
                <a:latin typeface="+mj-lt"/>
              </a:rPr>
              <a:t>Legislation and reforms</a:t>
            </a:r>
          </a:p>
        </p:txBody>
      </p:sp>
      <p:sp>
        <p:nvSpPr>
          <p:cNvPr id="15" name="Rounded Rectangle 33"/>
          <p:cNvSpPr>
            <a:spLocks noChangeArrowheads="1"/>
          </p:cNvSpPr>
          <p:nvPr>
            <p:custDataLst>
              <p:tags r:id="rId6"/>
            </p:custDataLst>
          </p:nvPr>
        </p:nvSpPr>
        <p:spPr bwMode="auto">
          <a:xfrm>
            <a:off x="529754" y="5238224"/>
            <a:ext cx="492125" cy="640080"/>
          </a:xfrm>
          <a:prstGeom prst="roundRect">
            <a:avLst>
              <a:gd name="adj" fmla="val 5704"/>
            </a:avLst>
          </a:prstGeom>
          <a:solidFill>
            <a:schemeClr val="tx1">
              <a:lumMod val="10000"/>
              <a:lumOff val="90000"/>
            </a:schemeClr>
          </a:solidFill>
          <a:ln w="9525">
            <a:noFill/>
            <a:miter lim="800000"/>
            <a:headEnd/>
            <a:tailEnd/>
          </a:ln>
        </p:spPr>
        <p:txBody>
          <a:bodyPr wrap="square" anchor="ctr"/>
          <a:lstStyle/>
          <a:p>
            <a:pPr marL="0" lvl="1" algn="ctr"/>
            <a:r>
              <a:rPr lang="en-US" altLang="ja-JP" sz="2000" b="1" dirty="0">
                <a:solidFill>
                  <a:schemeClr val="bg2">
                    <a:lumMod val="90000"/>
                  </a:schemeClr>
                </a:solidFill>
                <a:latin typeface="+mj-lt"/>
                <a:cs typeface="+mn-cs"/>
              </a:rPr>
              <a:t>6</a:t>
            </a:r>
          </a:p>
        </p:txBody>
      </p:sp>
      <p:sp>
        <p:nvSpPr>
          <p:cNvPr id="16" name="AutoShape 12"/>
          <p:cNvSpPr>
            <a:spLocks noChangeArrowheads="1"/>
          </p:cNvSpPr>
          <p:nvPr/>
        </p:nvSpPr>
        <p:spPr bwMode="auto">
          <a:xfrm>
            <a:off x="1078394" y="2887830"/>
            <a:ext cx="5434012" cy="640080"/>
          </a:xfrm>
          <a:prstGeom prst="roundRect">
            <a:avLst>
              <a:gd name="adj" fmla="val 9065"/>
            </a:avLst>
          </a:prstGeom>
          <a:solidFill>
            <a:srgbClr val="D9D9D9"/>
          </a:solidFill>
          <a:ln w="9525" algn="ctr">
            <a:noFill/>
            <a:round/>
            <a:headEnd/>
            <a:tailEnd/>
          </a:ln>
          <a:effectLst/>
        </p:spPr>
        <p:txBody>
          <a:bodyPr wrap="square" lIns="182880" tIns="0" rIns="0" bIns="0" anchor="ctr"/>
          <a:lstStyle/>
          <a:p>
            <a:pPr>
              <a:spcBef>
                <a:spcPts val="0"/>
              </a:spcBef>
              <a:spcAft>
                <a:spcPts val="1200"/>
              </a:spcAft>
              <a:buClr>
                <a:schemeClr val="hlink"/>
              </a:buClr>
              <a:defRPr/>
            </a:pPr>
            <a:r>
              <a:rPr lang="en-US" sz="2000" b="1" dirty="0" smtClean="0">
                <a:latin typeface="+mj-lt"/>
              </a:rPr>
              <a:t>Medicare</a:t>
            </a:r>
          </a:p>
        </p:txBody>
      </p:sp>
      <p:sp>
        <p:nvSpPr>
          <p:cNvPr id="17" name="Title 16"/>
          <p:cNvSpPr>
            <a:spLocks noGrp="1"/>
          </p:cNvSpPr>
          <p:nvPr>
            <p:ph type="title"/>
          </p:nvPr>
        </p:nvSpPr>
        <p:spPr/>
        <p:txBody>
          <a:bodyPr/>
          <a:lstStyle/>
          <a:p>
            <a:r>
              <a:rPr lang="en-US" dirty="0" smtClean="0"/>
              <a:t>Agenda</a:t>
            </a:r>
            <a:endParaRPr lang="en-US" dirty="0"/>
          </a:p>
        </p:txBody>
      </p:sp>
      <p:sp>
        <p:nvSpPr>
          <p:cNvPr id="18" name="AutoShape 12"/>
          <p:cNvSpPr>
            <a:spLocks noChangeArrowheads="1"/>
          </p:cNvSpPr>
          <p:nvPr/>
        </p:nvSpPr>
        <p:spPr bwMode="auto">
          <a:xfrm>
            <a:off x="1078394" y="3677545"/>
            <a:ext cx="5434012" cy="640080"/>
          </a:xfrm>
          <a:prstGeom prst="roundRect">
            <a:avLst>
              <a:gd name="adj" fmla="val 9065"/>
            </a:avLst>
          </a:prstGeom>
          <a:solidFill>
            <a:schemeClr val="tx1">
              <a:lumMod val="10000"/>
              <a:lumOff val="90000"/>
            </a:schemeClr>
          </a:solidFill>
          <a:ln w="9525" algn="ctr">
            <a:noFill/>
            <a:round/>
            <a:headEnd/>
            <a:tailEnd/>
          </a:ln>
          <a:effectLst/>
        </p:spPr>
        <p:txBody>
          <a:bodyPr wrap="square" lIns="182880" tIns="0" rIns="0" bIns="0" anchor="ctr"/>
          <a:lstStyle/>
          <a:p>
            <a:pPr>
              <a:spcBef>
                <a:spcPts val="0"/>
              </a:spcBef>
              <a:spcAft>
                <a:spcPts val="1200"/>
              </a:spcAft>
              <a:buClr>
                <a:schemeClr val="hlink"/>
              </a:buClr>
            </a:pPr>
            <a:r>
              <a:rPr lang="en-US" sz="2000" b="1" dirty="0">
                <a:solidFill>
                  <a:schemeClr val="bg2">
                    <a:lumMod val="90000"/>
                  </a:schemeClr>
                </a:solidFill>
                <a:latin typeface="+mj-lt"/>
              </a:rPr>
              <a:t>Medicaid</a:t>
            </a:r>
          </a:p>
        </p:txBody>
      </p:sp>
      <p:sp>
        <p:nvSpPr>
          <p:cNvPr id="19" name="AutoShape 12"/>
          <p:cNvSpPr>
            <a:spLocks noChangeArrowheads="1"/>
          </p:cNvSpPr>
          <p:nvPr/>
        </p:nvSpPr>
        <p:spPr bwMode="auto">
          <a:xfrm>
            <a:off x="1064746" y="5238224"/>
            <a:ext cx="5434012" cy="640080"/>
          </a:xfrm>
          <a:prstGeom prst="roundRect">
            <a:avLst>
              <a:gd name="adj" fmla="val 9065"/>
            </a:avLst>
          </a:prstGeom>
          <a:solidFill>
            <a:schemeClr val="tx1">
              <a:lumMod val="10000"/>
              <a:lumOff val="90000"/>
            </a:schemeClr>
          </a:solidFill>
          <a:ln w="9525" algn="ctr">
            <a:noFill/>
            <a:round/>
            <a:headEnd/>
            <a:tailEnd/>
          </a:ln>
          <a:effectLst/>
        </p:spPr>
        <p:txBody>
          <a:bodyPr wrap="square" lIns="182880" tIns="0" rIns="0" bIns="0" anchor="ctr"/>
          <a:lstStyle/>
          <a:p>
            <a:pPr>
              <a:spcBef>
                <a:spcPts val="0"/>
              </a:spcBef>
              <a:spcAft>
                <a:spcPts val="1200"/>
              </a:spcAft>
              <a:buClr>
                <a:schemeClr val="hlink"/>
              </a:buClr>
            </a:pPr>
            <a:r>
              <a:rPr lang="en-US" sz="2000" b="1" dirty="0">
                <a:solidFill>
                  <a:schemeClr val="bg2">
                    <a:lumMod val="90000"/>
                  </a:schemeClr>
                </a:solidFill>
                <a:latin typeface="+mj-lt"/>
              </a:rPr>
              <a:t>PBM</a:t>
            </a:r>
          </a:p>
        </p:txBody>
      </p:sp>
    </p:spTree>
    <p:extLst>
      <p:ext uri="{BB962C8B-B14F-4D97-AF65-F5344CB8AC3E}">
        <p14:creationId xmlns:p14="http://schemas.microsoft.com/office/powerpoint/2010/main" val="5141606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174171" y="1542777"/>
            <a:ext cx="6749143" cy="2957970"/>
          </a:xfrm>
          <a:prstGeom prst="roundRect">
            <a:avLst>
              <a:gd name="adj" fmla="val 6630"/>
            </a:avLst>
          </a:prstGeom>
          <a:solidFill>
            <a:schemeClr val="bg1">
              <a:lumMod val="95000"/>
            </a:schemeClr>
          </a:solidFill>
          <a:ln w="19050">
            <a:solidFill>
              <a:schemeClr val="bg1">
                <a:lumMod val="65000"/>
              </a:schemeClr>
            </a:solidFill>
            <a:miter lim="800000"/>
            <a:headEnd/>
            <a:tailEnd/>
          </a:ln>
        </p:spPr>
        <p:txBody>
          <a:bodyPr vert="horz" wrap="square" lIns="0" tIns="0" rIns="0" bIns="0" numCol="1" rtlCol="0" anchor="t" anchorCtr="0" compatLnSpc="1">
            <a:prstTxWarp prst="textNoShape">
              <a:avLst/>
            </a:prstTxWarp>
            <a:noAutofit/>
          </a:bodyPr>
          <a:lstStyle/>
          <a:p>
            <a:pPr algn="ctr" defTabSz="973138" eaLnBrk="0" hangingPunct="0">
              <a:spcBef>
                <a:spcPts val="1200"/>
              </a:spcBef>
              <a:buClr>
                <a:srgbClr val="F8901F"/>
              </a:buClr>
              <a:tabLst>
                <a:tab pos="1374775" algn="l"/>
              </a:tabLst>
            </a:pPr>
            <a:endParaRPr lang="en-US" sz="1600" dirty="0">
              <a:latin typeface="+mj-lt"/>
              <a:ea typeface="+mn-ea"/>
              <a:cs typeface="+mn-cs"/>
            </a:endParaRPr>
          </a:p>
        </p:txBody>
      </p:sp>
      <p:sp>
        <p:nvSpPr>
          <p:cNvPr id="63490" name="Rectangle 2"/>
          <p:cNvSpPr>
            <a:spLocks noGrp="1" noChangeArrowheads="1"/>
          </p:cNvSpPr>
          <p:nvPr>
            <p:ph type="title"/>
          </p:nvPr>
        </p:nvSpPr>
        <p:spPr/>
        <p:txBody>
          <a:bodyPr/>
          <a:lstStyle/>
          <a:p>
            <a:r>
              <a:rPr lang="en-US" dirty="0" smtClean="0"/>
              <a:t>Medicare</a:t>
            </a:r>
          </a:p>
        </p:txBody>
      </p:sp>
      <p:sp>
        <p:nvSpPr>
          <p:cNvPr id="63491" name="Rectangle 3"/>
          <p:cNvSpPr>
            <a:spLocks noGrp="1" noChangeArrowheads="1"/>
          </p:cNvSpPr>
          <p:nvPr>
            <p:ph idx="1"/>
          </p:nvPr>
        </p:nvSpPr>
        <p:spPr>
          <a:xfrm>
            <a:off x="304800" y="1665803"/>
            <a:ext cx="6618514" cy="5124480"/>
          </a:xfrm>
        </p:spPr>
        <p:txBody>
          <a:bodyPr/>
          <a:lstStyle/>
          <a:p>
            <a:pPr lvl="1">
              <a:lnSpc>
                <a:spcPct val="120000"/>
              </a:lnSpc>
              <a:spcBef>
                <a:spcPct val="0"/>
              </a:spcBef>
              <a:buFont typeface="Arial" pitchFamily="34" charset="0"/>
              <a:buChar char="•"/>
            </a:pPr>
            <a:r>
              <a:rPr lang="en-US" sz="1800" b="1" dirty="0" smtClean="0">
                <a:latin typeface="+mj-lt"/>
              </a:rPr>
              <a:t>US Government sponsored program to provide health and economic security to seniors (more than 65 years of age)</a:t>
            </a:r>
          </a:p>
          <a:p>
            <a:pPr lvl="1">
              <a:lnSpc>
                <a:spcPct val="120000"/>
              </a:lnSpc>
              <a:spcBef>
                <a:spcPct val="0"/>
              </a:spcBef>
              <a:buFont typeface="Arial" pitchFamily="34" charset="0"/>
              <a:buChar char="•"/>
            </a:pPr>
            <a:endParaRPr lang="en-US" sz="1800" b="1" dirty="0" smtClean="0">
              <a:latin typeface="+mj-lt"/>
            </a:endParaRPr>
          </a:p>
          <a:p>
            <a:pPr lvl="1">
              <a:lnSpc>
                <a:spcPct val="120000"/>
              </a:lnSpc>
              <a:spcBef>
                <a:spcPct val="0"/>
              </a:spcBef>
              <a:buFont typeface="Arial" pitchFamily="34" charset="0"/>
              <a:buChar char="•"/>
            </a:pPr>
            <a:r>
              <a:rPr lang="en-US" sz="1800" b="1" dirty="0" smtClean="0">
                <a:latin typeface="+mj-lt"/>
              </a:rPr>
              <a:t>Expanded in 1972 to cover younger beneficiaries with permanent disabilities</a:t>
            </a:r>
          </a:p>
          <a:p>
            <a:pPr lvl="1">
              <a:lnSpc>
                <a:spcPct val="120000"/>
              </a:lnSpc>
              <a:spcBef>
                <a:spcPct val="0"/>
              </a:spcBef>
              <a:buFont typeface="Arial" pitchFamily="34" charset="0"/>
              <a:buChar char="•"/>
            </a:pPr>
            <a:endParaRPr lang="en-US" sz="1800" b="1" dirty="0" smtClean="0">
              <a:latin typeface="+mj-lt"/>
            </a:endParaRPr>
          </a:p>
          <a:p>
            <a:pPr lvl="1">
              <a:lnSpc>
                <a:spcPct val="120000"/>
              </a:lnSpc>
              <a:spcBef>
                <a:spcPct val="0"/>
              </a:spcBef>
              <a:buFont typeface="Arial" pitchFamily="34" charset="0"/>
              <a:buChar char="•"/>
            </a:pPr>
            <a:r>
              <a:rPr lang="en-US" sz="1800" b="1" dirty="0" smtClean="0">
                <a:latin typeface="+mj-lt"/>
              </a:rPr>
              <a:t>Covers individuals without regard to income or medical history</a:t>
            </a:r>
          </a:p>
          <a:p>
            <a:pPr marL="0" lvl="1" indent="0">
              <a:lnSpc>
                <a:spcPct val="120000"/>
              </a:lnSpc>
              <a:spcBef>
                <a:spcPct val="0"/>
              </a:spcBef>
              <a:buNone/>
            </a:pPr>
            <a:endParaRPr lang="en-US" sz="1800" b="1" dirty="0" smtClean="0">
              <a:latin typeface="+mj-lt"/>
            </a:endParaRPr>
          </a:p>
          <a:p>
            <a:pPr lvl="1">
              <a:lnSpc>
                <a:spcPct val="120000"/>
              </a:lnSpc>
              <a:spcBef>
                <a:spcPct val="0"/>
              </a:spcBef>
              <a:buFont typeface="Arial" pitchFamily="34" charset="0"/>
              <a:buChar char="•"/>
            </a:pPr>
            <a:r>
              <a:rPr lang="en-US" sz="1800" b="1" dirty="0" smtClean="0">
                <a:latin typeface="+mj-lt"/>
              </a:rPr>
              <a:t>Has four parts: A, B, C, and D</a:t>
            </a:r>
          </a:p>
          <a:p>
            <a:pPr lvl="2">
              <a:lnSpc>
                <a:spcPct val="90000"/>
              </a:lnSpc>
              <a:spcBef>
                <a:spcPts val="1200"/>
              </a:spcBef>
              <a:buFont typeface="Arial" pitchFamily="34" charset="0"/>
              <a:buChar char="•"/>
            </a:pPr>
            <a:r>
              <a:rPr lang="en-US" sz="1600" b="1" i="1" dirty="0" smtClean="0">
                <a:latin typeface="+mj-lt"/>
              </a:rPr>
              <a:t>Part A – Hospital and skilled nursing care</a:t>
            </a:r>
          </a:p>
          <a:p>
            <a:pPr lvl="2">
              <a:lnSpc>
                <a:spcPct val="90000"/>
              </a:lnSpc>
              <a:spcBef>
                <a:spcPts val="1200"/>
              </a:spcBef>
              <a:buFont typeface="Arial" pitchFamily="34" charset="0"/>
              <a:buChar char="•"/>
            </a:pPr>
            <a:r>
              <a:rPr lang="en-US" sz="1600" b="1" i="1" dirty="0" smtClean="0">
                <a:latin typeface="+mj-lt"/>
              </a:rPr>
              <a:t>Part B – Physician and outpatient hospital care</a:t>
            </a:r>
          </a:p>
          <a:p>
            <a:pPr lvl="2">
              <a:lnSpc>
                <a:spcPct val="90000"/>
              </a:lnSpc>
              <a:spcBef>
                <a:spcPts val="1200"/>
              </a:spcBef>
              <a:buFont typeface="Arial" pitchFamily="34" charset="0"/>
              <a:buChar char="•"/>
            </a:pPr>
            <a:r>
              <a:rPr lang="en-US" sz="1600" b="1" i="1" dirty="0" smtClean="0">
                <a:latin typeface="+mj-lt"/>
              </a:rPr>
              <a:t>Part C – HMOs/Medicare Advantage</a:t>
            </a:r>
          </a:p>
          <a:p>
            <a:pPr lvl="2">
              <a:lnSpc>
                <a:spcPct val="90000"/>
              </a:lnSpc>
              <a:spcBef>
                <a:spcPts val="1200"/>
              </a:spcBef>
              <a:buFont typeface="Arial" pitchFamily="34" charset="0"/>
              <a:buChar char="•"/>
            </a:pPr>
            <a:r>
              <a:rPr lang="en-US" sz="1600" b="1" i="1" dirty="0" smtClean="0">
                <a:latin typeface="+mj-lt"/>
              </a:rPr>
              <a:t>Part D – Outpatient prescription drug coverage</a:t>
            </a:r>
          </a:p>
          <a:p>
            <a:pPr lvl="1">
              <a:lnSpc>
                <a:spcPct val="120000"/>
              </a:lnSpc>
              <a:buFont typeface="Arial" pitchFamily="34" charset="0"/>
              <a:buChar char="•"/>
            </a:pPr>
            <a:endParaRPr lang="en-US" sz="1200" dirty="0" smtClean="0">
              <a:latin typeface="+mj-lt"/>
            </a:endParaRPr>
          </a:p>
        </p:txBody>
      </p:sp>
      <p:pic>
        <p:nvPicPr>
          <p:cNvPr id="63492" name="Picture 6" descr="bd20072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0188" y="713231"/>
            <a:ext cx="1428750" cy="1573213"/>
          </a:xfrm>
          <a:prstGeom prst="ellipse">
            <a:avLst/>
          </a:prstGeom>
          <a:noFill/>
          <a:ln w="57150">
            <a:solidFill>
              <a:srgbClr val="0069AA"/>
            </a:solidFill>
          </a:ln>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255824" y="2729537"/>
            <a:ext cx="1569089" cy="830997"/>
          </a:xfrm>
          <a:prstGeom prst="rect">
            <a:avLst/>
          </a:prstGeom>
          <a:noFill/>
          <a:ln>
            <a:solidFill>
              <a:schemeClr val="accent1"/>
            </a:solidFill>
          </a:ln>
        </p:spPr>
        <p:txBody>
          <a:bodyPr wrap="square" lIns="0" tIns="0" rIns="0" bIns="0" rtlCol="0">
            <a:spAutoFit/>
          </a:bodyPr>
          <a:lstStyle/>
          <a:p>
            <a:pPr algn="ctr"/>
            <a:r>
              <a:rPr lang="en-PH" b="1" dirty="0" smtClean="0"/>
              <a:t>Discussion:  Who pays for Medicare?</a:t>
            </a:r>
          </a:p>
        </p:txBody>
      </p:sp>
    </p:spTree>
    <p:extLst>
      <p:ext uri="{BB962C8B-B14F-4D97-AF65-F5344CB8AC3E}">
        <p14:creationId xmlns:p14="http://schemas.microsoft.com/office/powerpoint/2010/main" val="32455658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33"/>
          <p:cNvSpPr>
            <a:spLocks noChangeArrowheads="1"/>
          </p:cNvSpPr>
          <p:nvPr>
            <p:custDataLst>
              <p:tags r:id="rId1"/>
            </p:custDataLst>
          </p:nvPr>
        </p:nvSpPr>
        <p:spPr bwMode="auto">
          <a:xfrm>
            <a:off x="529758" y="1367359"/>
            <a:ext cx="492125" cy="640080"/>
          </a:xfrm>
          <a:prstGeom prst="roundRect">
            <a:avLst>
              <a:gd name="adj" fmla="val 5704"/>
            </a:avLst>
          </a:prstGeom>
          <a:solidFill>
            <a:schemeClr val="tx1">
              <a:lumMod val="10000"/>
              <a:lumOff val="90000"/>
            </a:schemeClr>
          </a:solidFill>
          <a:ln w="9525">
            <a:noFill/>
            <a:miter lim="800000"/>
            <a:headEnd/>
            <a:tailEnd/>
          </a:ln>
        </p:spPr>
        <p:txBody>
          <a:bodyPr wrap="square" anchor="ctr"/>
          <a:lstStyle/>
          <a:p>
            <a:pPr marL="0" lvl="1" algn="ctr">
              <a:defRPr/>
            </a:pPr>
            <a:r>
              <a:rPr lang="en-US" altLang="ja-JP" sz="2000" b="1" dirty="0">
                <a:solidFill>
                  <a:schemeClr val="bg2">
                    <a:lumMod val="90000"/>
                  </a:schemeClr>
                </a:solidFill>
                <a:latin typeface="+mj-lt"/>
                <a:ea typeface="ＭＳ Ｐゴシック" charset="-128"/>
                <a:cs typeface="+mn-cs"/>
              </a:rPr>
              <a:t>1</a:t>
            </a:r>
          </a:p>
        </p:txBody>
      </p:sp>
      <p:sp>
        <p:nvSpPr>
          <p:cNvPr id="43" name="AutoShape 12"/>
          <p:cNvSpPr>
            <a:spLocks noChangeArrowheads="1"/>
          </p:cNvSpPr>
          <p:nvPr/>
        </p:nvSpPr>
        <p:spPr bwMode="auto">
          <a:xfrm>
            <a:off x="1064746" y="1367359"/>
            <a:ext cx="5434012" cy="640080"/>
          </a:xfrm>
          <a:prstGeom prst="roundRect">
            <a:avLst>
              <a:gd name="adj" fmla="val 9065"/>
            </a:avLst>
          </a:prstGeom>
          <a:solidFill>
            <a:schemeClr val="tx1">
              <a:lumMod val="10000"/>
              <a:lumOff val="90000"/>
            </a:schemeClr>
          </a:solidFill>
          <a:ln w="9525" algn="ctr">
            <a:noFill/>
            <a:round/>
            <a:headEnd/>
            <a:tailEnd/>
          </a:ln>
          <a:effectLst/>
        </p:spPr>
        <p:txBody>
          <a:bodyPr wrap="square" lIns="182880" tIns="0" rIns="0" bIns="0" anchor="ctr"/>
          <a:lstStyle/>
          <a:p>
            <a:pPr>
              <a:spcBef>
                <a:spcPts val="0"/>
              </a:spcBef>
              <a:spcAft>
                <a:spcPts val="1200"/>
              </a:spcAft>
              <a:buClr>
                <a:schemeClr val="hlink"/>
              </a:buClr>
              <a:defRPr/>
            </a:pPr>
            <a:r>
              <a:rPr lang="en-US" sz="2000" b="1" dirty="0" smtClean="0">
                <a:solidFill>
                  <a:schemeClr val="bg2">
                    <a:lumMod val="90000"/>
                  </a:schemeClr>
                </a:solidFill>
                <a:latin typeface="+mj-lt"/>
              </a:rPr>
              <a:t>The Healthcare Landscape</a:t>
            </a:r>
            <a:endParaRPr lang="en-US" sz="2000" b="1" dirty="0">
              <a:solidFill>
                <a:schemeClr val="bg2">
                  <a:lumMod val="90000"/>
                </a:schemeClr>
              </a:solidFill>
              <a:latin typeface="+mj-lt"/>
            </a:endParaRPr>
          </a:p>
        </p:txBody>
      </p:sp>
      <p:sp>
        <p:nvSpPr>
          <p:cNvPr id="44" name="Rounded Rectangle 33"/>
          <p:cNvSpPr>
            <a:spLocks noChangeArrowheads="1"/>
          </p:cNvSpPr>
          <p:nvPr>
            <p:custDataLst>
              <p:tags r:id="rId2"/>
            </p:custDataLst>
          </p:nvPr>
        </p:nvSpPr>
        <p:spPr bwMode="auto">
          <a:xfrm>
            <a:off x="529758" y="2146646"/>
            <a:ext cx="492125" cy="640080"/>
          </a:xfrm>
          <a:prstGeom prst="roundRect">
            <a:avLst>
              <a:gd name="adj" fmla="val 5704"/>
            </a:avLst>
          </a:prstGeom>
          <a:solidFill>
            <a:schemeClr val="tx1">
              <a:lumMod val="10000"/>
              <a:lumOff val="90000"/>
            </a:schemeClr>
          </a:solidFill>
          <a:ln w="9525">
            <a:noFill/>
            <a:miter lim="800000"/>
            <a:headEnd/>
            <a:tailEnd/>
          </a:ln>
        </p:spPr>
        <p:txBody>
          <a:bodyPr wrap="square" anchor="ctr"/>
          <a:lstStyle/>
          <a:p>
            <a:pPr marL="0" lvl="1" algn="ctr"/>
            <a:r>
              <a:rPr lang="en-US" altLang="ja-JP" sz="2000" b="1" dirty="0">
                <a:solidFill>
                  <a:schemeClr val="bg2">
                    <a:lumMod val="90000"/>
                  </a:schemeClr>
                </a:solidFill>
                <a:latin typeface="+mj-lt"/>
                <a:cs typeface="+mn-cs"/>
              </a:rPr>
              <a:t>2</a:t>
            </a:r>
          </a:p>
        </p:txBody>
      </p:sp>
      <p:sp>
        <p:nvSpPr>
          <p:cNvPr id="46" name="Rounded Rectangle 33"/>
          <p:cNvSpPr>
            <a:spLocks noChangeArrowheads="1"/>
          </p:cNvSpPr>
          <p:nvPr>
            <p:custDataLst>
              <p:tags r:id="rId3"/>
            </p:custDataLst>
          </p:nvPr>
        </p:nvSpPr>
        <p:spPr bwMode="auto">
          <a:xfrm>
            <a:off x="529758" y="2924015"/>
            <a:ext cx="492125" cy="640080"/>
          </a:xfrm>
          <a:prstGeom prst="roundRect">
            <a:avLst>
              <a:gd name="adj" fmla="val 5704"/>
            </a:avLst>
          </a:prstGeom>
          <a:solidFill>
            <a:schemeClr val="tx1">
              <a:lumMod val="10000"/>
              <a:lumOff val="90000"/>
            </a:schemeClr>
          </a:solidFill>
          <a:ln w="9525">
            <a:noFill/>
            <a:miter lim="800000"/>
            <a:headEnd/>
            <a:tailEnd/>
          </a:ln>
        </p:spPr>
        <p:txBody>
          <a:bodyPr wrap="square" anchor="ctr"/>
          <a:lstStyle/>
          <a:p>
            <a:pPr marL="0" lvl="1" algn="ctr"/>
            <a:r>
              <a:rPr lang="en-US" altLang="ja-JP" sz="2000" b="1" dirty="0">
                <a:solidFill>
                  <a:schemeClr val="bg2">
                    <a:lumMod val="90000"/>
                  </a:schemeClr>
                </a:solidFill>
                <a:latin typeface="+mj-lt"/>
                <a:cs typeface="+mn-cs"/>
              </a:rPr>
              <a:t>3</a:t>
            </a:r>
          </a:p>
        </p:txBody>
      </p:sp>
      <p:sp>
        <p:nvSpPr>
          <p:cNvPr id="48" name="Rounded Rectangle 33"/>
          <p:cNvSpPr>
            <a:spLocks noChangeArrowheads="1"/>
          </p:cNvSpPr>
          <p:nvPr>
            <p:custDataLst>
              <p:tags r:id="rId4"/>
            </p:custDataLst>
          </p:nvPr>
        </p:nvSpPr>
        <p:spPr bwMode="auto">
          <a:xfrm>
            <a:off x="529758" y="3703302"/>
            <a:ext cx="492125" cy="640080"/>
          </a:xfrm>
          <a:prstGeom prst="roundRect">
            <a:avLst>
              <a:gd name="adj" fmla="val 5704"/>
            </a:avLst>
          </a:prstGeom>
          <a:solidFill>
            <a:srgbClr val="F7902B"/>
          </a:solidFill>
          <a:ln w="9525">
            <a:noFill/>
            <a:miter lim="800000"/>
            <a:headEnd/>
            <a:tailEnd/>
          </a:ln>
        </p:spPr>
        <p:txBody>
          <a:bodyPr wrap="square" anchor="ctr"/>
          <a:lstStyle/>
          <a:p>
            <a:pPr marL="0" lvl="1" algn="ctr"/>
            <a:r>
              <a:rPr lang="en-US" altLang="ja-JP" sz="2000" b="1" dirty="0">
                <a:latin typeface="+mj-lt"/>
                <a:cs typeface="+mn-cs"/>
              </a:rPr>
              <a:t>4</a:t>
            </a:r>
          </a:p>
        </p:txBody>
      </p:sp>
      <p:sp>
        <p:nvSpPr>
          <p:cNvPr id="49" name="AutoShape 12"/>
          <p:cNvSpPr>
            <a:spLocks noChangeArrowheads="1"/>
          </p:cNvSpPr>
          <p:nvPr/>
        </p:nvSpPr>
        <p:spPr bwMode="auto">
          <a:xfrm>
            <a:off x="1078394" y="2147458"/>
            <a:ext cx="5434012" cy="640080"/>
          </a:xfrm>
          <a:prstGeom prst="roundRect">
            <a:avLst>
              <a:gd name="adj" fmla="val 9065"/>
            </a:avLst>
          </a:prstGeom>
          <a:solidFill>
            <a:schemeClr val="tx1">
              <a:lumMod val="10000"/>
              <a:lumOff val="90000"/>
            </a:schemeClr>
          </a:solidFill>
          <a:ln w="9525" algn="ctr">
            <a:noFill/>
            <a:round/>
            <a:headEnd/>
            <a:tailEnd/>
          </a:ln>
          <a:effectLst/>
        </p:spPr>
        <p:txBody>
          <a:bodyPr wrap="square" lIns="182880" tIns="0" rIns="0" bIns="0" anchor="ctr"/>
          <a:lstStyle/>
          <a:p>
            <a:pPr>
              <a:spcBef>
                <a:spcPts val="0"/>
              </a:spcBef>
              <a:spcAft>
                <a:spcPts val="1200"/>
              </a:spcAft>
              <a:buClr>
                <a:schemeClr val="hlink"/>
              </a:buClr>
            </a:pPr>
            <a:r>
              <a:rPr lang="en-US" sz="2000" b="1" dirty="0">
                <a:solidFill>
                  <a:schemeClr val="bg2">
                    <a:lumMod val="90000"/>
                  </a:schemeClr>
                </a:solidFill>
                <a:latin typeface="+mj-lt"/>
              </a:rPr>
              <a:t>Managed Care Plans</a:t>
            </a:r>
          </a:p>
        </p:txBody>
      </p:sp>
      <p:sp>
        <p:nvSpPr>
          <p:cNvPr id="13" name="Rounded Rectangle 33"/>
          <p:cNvSpPr>
            <a:spLocks noChangeArrowheads="1"/>
          </p:cNvSpPr>
          <p:nvPr>
            <p:custDataLst>
              <p:tags r:id="rId5"/>
            </p:custDataLst>
          </p:nvPr>
        </p:nvSpPr>
        <p:spPr bwMode="auto">
          <a:xfrm>
            <a:off x="529754" y="4458937"/>
            <a:ext cx="492125" cy="640080"/>
          </a:xfrm>
          <a:prstGeom prst="roundRect">
            <a:avLst>
              <a:gd name="adj" fmla="val 5704"/>
            </a:avLst>
          </a:prstGeom>
          <a:solidFill>
            <a:schemeClr val="tx1">
              <a:lumMod val="10000"/>
              <a:lumOff val="90000"/>
            </a:schemeClr>
          </a:solidFill>
          <a:ln w="9525">
            <a:noFill/>
            <a:miter lim="800000"/>
            <a:headEnd/>
            <a:tailEnd/>
          </a:ln>
        </p:spPr>
        <p:txBody>
          <a:bodyPr wrap="square" anchor="ctr"/>
          <a:lstStyle/>
          <a:p>
            <a:pPr marL="0" lvl="1" algn="ctr"/>
            <a:r>
              <a:rPr lang="en-US" altLang="ja-JP" sz="2000" b="1" dirty="0">
                <a:solidFill>
                  <a:schemeClr val="bg2">
                    <a:lumMod val="90000"/>
                  </a:schemeClr>
                </a:solidFill>
                <a:latin typeface="+mj-lt"/>
                <a:cs typeface="+mn-cs"/>
              </a:rPr>
              <a:t>5</a:t>
            </a:r>
          </a:p>
        </p:txBody>
      </p:sp>
      <p:sp>
        <p:nvSpPr>
          <p:cNvPr id="14" name="AutoShape 12"/>
          <p:cNvSpPr>
            <a:spLocks noChangeArrowheads="1"/>
          </p:cNvSpPr>
          <p:nvPr/>
        </p:nvSpPr>
        <p:spPr bwMode="auto">
          <a:xfrm>
            <a:off x="1078394" y="4475979"/>
            <a:ext cx="5434012" cy="640080"/>
          </a:xfrm>
          <a:prstGeom prst="roundRect">
            <a:avLst>
              <a:gd name="adj" fmla="val 9065"/>
            </a:avLst>
          </a:prstGeom>
          <a:solidFill>
            <a:schemeClr val="tx1">
              <a:lumMod val="10000"/>
              <a:lumOff val="90000"/>
            </a:schemeClr>
          </a:solidFill>
          <a:ln w="9525" algn="ctr">
            <a:noFill/>
            <a:round/>
            <a:headEnd/>
            <a:tailEnd/>
          </a:ln>
          <a:effectLst/>
        </p:spPr>
        <p:txBody>
          <a:bodyPr wrap="square" lIns="182880" tIns="0" rIns="0" bIns="0" anchor="ctr"/>
          <a:lstStyle/>
          <a:p>
            <a:pPr>
              <a:spcBef>
                <a:spcPts val="0"/>
              </a:spcBef>
              <a:spcAft>
                <a:spcPts val="1200"/>
              </a:spcAft>
              <a:buClr>
                <a:schemeClr val="hlink"/>
              </a:buClr>
            </a:pPr>
            <a:r>
              <a:rPr lang="en-US" sz="2000" b="1" dirty="0">
                <a:solidFill>
                  <a:schemeClr val="bg2">
                    <a:lumMod val="90000"/>
                  </a:schemeClr>
                </a:solidFill>
                <a:latin typeface="+mj-lt"/>
              </a:rPr>
              <a:t>Legislation and reforms</a:t>
            </a:r>
          </a:p>
        </p:txBody>
      </p:sp>
      <p:sp>
        <p:nvSpPr>
          <p:cNvPr id="15" name="Rounded Rectangle 33"/>
          <p:cNvSpPr>
            <a:spLocks noChangeArrowheads="1"/>
          </p:cNvSpPr>
          <p:nvPr>
            <p:custDataLst>
              <p:tags r:id="rId6"/>
            </p:custDataLst>
          </p:nvPr>
        </p:nvSpPr>
        <p:spPr bwMode="auto">
          <a:xfrm>
            <a:off x="529754" y="5251872"/>
            <a:ext cx="492125" cy="640080"/>
          </a:xfrm>
          <a:prstGeom prst="roundRect">
            <a:avLst>
              <a:gd name="adj" fmla="val 5704"/>
            </a:avLst>
          </a:prstGeom>
          <a:solidFill>
            <a:schemeClr val="tx1">
              <a:lumMod val="10000"/>
              <a:lumOff val="90000"/>
            </a:schemeClr>
          </a:solidFill>
          <a:ln w="9525">
            <a:noFill/>
            <a:miter lim="800000"/>
            <a:headEnd/>
            <a:tailEnd/>
          </a:ln>
        </p:spPr>
        <p:txBody>
          <a:bodyPr wrap="square" anchor="ctr"/>
          <a:lstStyle/>
          <a:p>
            <a:pPr marL="0" lvl="1" algn="ctr"/>
            <a:r>
              <a:rPr lang="en-US" altLang="ja-JP" sz="2000" b="1" dirty="0">
                <a:solidFill>
                  <a:schemeClr val="bg2">
                    <a:lumMod val="90000"/>
                  </a:schemeClr>
                </a:solidFill>
                <a:latin typeface="+mj-lt"/>
                <a:cs typeface="+mn-cs"/>
              </a:rPr>
              <a:t>6</a:t>
            </a:r>
          </a:p>
        </p:txBody>
      </p:sp>
      <p:sp>
        <p:nvSpPr>
          <p:cNvPr id="16" name="AutoShape 12"/>
          <p:cNvSpPr>
            <a:spLocks noChangeArrowheads="1"/>
          </p:cNvSpPr>
          <p:nvPr/>
        </p:nvSpPr>
        <p:spPr bwMode="auto">
          <a:xfrm>
            <a:off x="1078394" y="2887830"/>
            <a:ext cx="5434012" cy="640080"/>
          </a:xfrm>
          <a:prstGeom prst="roundRect">
            <a:avLst>
              <a:gd name="adj" fmla="val 9065"/>
            </a:avLst>
          </a:prstGeom>
          <a:solidFill>
            <a:schemeClr val="tx1">
              <a:lumMod val="10000"/>
              <a:lumOff val="90000"/>
            </a:schemeClr>
          </a:solidFill>
          <a:ln w="9525" algn="ctr">
            <a:noFill/>
            <a:round/>
            <a:headEnd/>
            <a:tailEnd/>
          </a:ln>
          <a:effectLst/>
        </p:spPr>
        <p:txBody>
          <a:bodyPr wrap="square" lIns="182880" tIns="0" rIns="0" bIns="0" anchor="ctr"/>
          <a:lstStyle/>
          <a:p>
            <a:pPr>
              <a:spcBef>
                <a:spcPts val="0"/>
              </a:spcBef>
              <a:spcAft>
                <a:spcPts val="1200"/>
              </a:spcAft>
              <a:buClr>
                <a:schemeClr val="hlink"/>
              </a:buClr>
            </a:pPr>
            <a:r>
              <a:rPr lang="en-US" sz="2000" b="1" dirty="0">
                <a:solidFill>
                  <a:schemeClr val="bg2">
                    <a:lumMod val="90000"/>
                  </a:schemeClr>
                </a:solidFill>
                <a:latin typeface="+mj-lt"/>
              </a:rPr>
              <a:t>Medicare</a:t>
            </a:r>
          </a:p>
        </p:txBody>
      </p:sp>
      <p:sp>
        <p:nvSpPr>
          <p:cNvPr id="17" name="Title 16"/>
          <p:cNvSpPr>
            <a:spLocks noGrp="1"/>
          </p:cNvSpPr>
          <p:nvPr>
            <p:ph type="title"/>
          </p:nvPr>
        </p:nvSpPr>
        <p:spPr/>
        <p:txBody>
          <a:bodyPr/>
          <a:lstStyle/>
          <a:p>
            <a:r>
              <a:rPr lang="en-US" dirty="0" smtClean="0"/>
              <a:t>Agenda</a:t>
            </a:r>
            <a:endParaRPr lang="en-US" dirty="0"/>
          </a:p>
        </p:txBody>
      </p:sp>
      <p:sp>
        <p:nvSpPr>
          <p:cNvPr id="18" name="AutoShape 12"/>
          <p:cNvSpPr>
            <a:spLocks noChangeArrowheads="1"/>
          </p:cNvSpPr>
          <p:nvPr/>
        </p:nvSpPr>
        <p:spPr bwMode="auto">
          <a:xfrm>
            <a:off x="1078394" y="3677545"/>
            <a:ext cx="5434012" cy="640080"/>
          </a:xfrm>
          <a:prstGeom prst="roundRect">
            <a:avLst>
              <a:gd name="adj" fmla="val 9065"/>
            </a:avLst>
          </a:prstGeom>
          <a:solidFill>
            <a:srgbClr val="D9D9D9"/>
          </a:solidFill>
          <a:ln w="9525" algn="ctr">
            <a:noFill/>
            <a:round/>
            <a:headEnd/>
            <a:tailEnd/>
          </a:ln>
          <a:effectLst/>
        </p:spPr>
        <p:txBody>
          <a:bodyPr wrap="square" lIns="182880" tIns="0" rIns="0" bIns="0" anchor="ctr"/>
          <a:lstStyle/>
          <a:p>
            <a:pPr>
              <a:spcBef>
                <a:spcPts val="0"/>
              </a:spcBef>
              <a:spcAft>
                <a:spcPts val="1200"/>
              </a:spcAft>
              <a:buClr>
                <a:schemeClr val="hlink"/>
              </a:buClr>
            </a:pPr>
            <a:r>
              <a:rPr lang="en-US" sz="2000" b="1" dirty="0">
                <a:latin typeface="+mj-lt"/>
              </a:rPr>
              <a:t>Medicaid</a:t>
            </a:r>
          </a:p>
        </p:txBody>
      </p:sp>
      <p:sp>
        <p:nvSpPr>
          <p:cNvPr id="19" name="AutoShape 12"/>
          <p:cNvSpPr>
            <a:spLocks noChangeArrowheads="1"/>
          </p:cNvSpPr>
          <p:nvPr/>
        </p:nvSpPr>
        <p:spPr bwMode="auto">
          <a:xfrm>
            <a:off x="1064746" y="5238224"/>
            <a:ext cx="5434012" cy="640080"/>
          </a:xfrm>
          <a:prstGeom prst="roundRect">
            <a:avLst>
              <a:gd name="adj" fmla="val 9065"/>
            </a:avLst>
          </a:prstGeom>
          <a:solidFill>
            <a:schemeClr val="tx1">
              <a:lumMod val="10000"/>
              <a:lumOff val="90000"/>
            </a:schemeClr>
          </a:solidFill>
          <a:ln w="9525" algn="ctr">
            <a:noFill/>
            <a:round/>
            <a:headEnd/>
            <a:tailEnd/>
          </a:ln>
          <a:effectLst/>
        </p:spPr>
        <p:txBody>
          <a:bodyPr wrap="square" lIns="182880" tIns="0" rIns="0" bIns="0" anchor="ctr"/>
          <a:lstStyle/>
          <a:p>
            <a:pPr>
              <a:spcBef>
                <a:spcPts val="0"/>
              </a:spcBef>
              <a:spcAft>
                <a:spcPts val="1200"/>
              </a:spcAft>
              <a:buClr>
                <a:schemeClr val="hlink"/>
              </a:buClr>
            </a:pPr>
            <a:r>
              <a:rPr lang="en-US" sz="2000" b="1" dirty="0">
                <a:solidFill>
                  <a:schemeClr val="bg2">
                    <a:lumMod val="90000"/>
                  </a:schemeClr>
                </a:solidFill>
                <a:latin typeface="+mj-lt"/>
              </a:rPr>
              <a:t>PBM</a:t>
            </a:r>
          </a:p>
        </p:txBody>
      </p:sp>
    </p:spTree>
    <p:extLst>
      <p:ext uri="{BB962C8B-B14F-4D97-AF65-F5344CB8AC3E}">
        <p14:creationId xmlns:p14="http://schemas.microsoft.com/office/powerpoint/2010/main" val="5141606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174171" y="1519028"/>
            <a:ext cx="6749143" cy="1022292"/>
          </a:xfrm>
          <a:prstGeom prst="roundRect">
            <a:avLst/>
          </a:prstGeom>
          <a:solidFill>
            <a:schemeClr val="bg1">
              <a:lumMod val="95000"/>
            </a:schemeClr>
          </a:solidFill>
          <a:ln w="19050">
            <a:solidFill>
              <a:schemeClr val="bg1">
                <a:lumMod val="65000"/>
              </a:schemeClr>
            </a:solidFill>
            <a:miter lim="800000"/>
            <a:headEnd/>
            <a:tailEnd/>
          </a:ln>
        </p:spPr>
        <p:txBody>
          <a:bodyPr vert="horz" wrap="square" lIns="0" tIns="0" rIns="0" bIns="0" numCol="1" rtlCol="0" anchor="t" anchorCtr="0" compatLnSpc="1">
            <a:prstTxWarp prst="textNoShape">
              <a:avLst/>
            </a:prstTxWarp>
            <a:noAutofit/>
          </a:bodyPr>
          <a:lstStyle/>
          <a:p>
            <a:pPr algn="ctr" defTabSz="973138" eaLnBrk="0" hangingPunct="0">
              <a:spcBef>
                <a:spcPts val="1200"/>
              </a:spcBef>
              <a:buClr>
                <a:srgbClr val="F8901F"/>
              </a:buClr>
              <a:tabLst>
                <a:tab pos="1374775" algn="l"/>
              </a:tabLst>
            </a:pPr>
            <a:endParaRPr lang="en-US" sz="1600" dirty="0">
              <a:latin typeface="+mj-lt"/>
              <a:ea typeface="+mn-ea"/>
              <a:cs typeface="+mn-cs"/>
            </a:endParaRPr>
          </a:p>
        </p:txBody>
      </p:sp>
      <p:sp>
        <p:nvSpPr>
          <p:cNvPr id="71682" name="Rectangle 2"/>
          <p:cNvSpPr>
            <a:spLocks noGrp="1" noChangeArrowheads="1"/>
          </p:cNvSpPr>
          <p:nvPr>
            <p:ph type="title"/>
          </p:nvPr>
        </p:nvSpPr>
        <p:spPr/>
        <p:txBody>
          <a:bodyPr/>
          <a:lstStyle/>
          <a:p>
            <a:r>
              <a:rPr lang="en-US" dirty="0" smtClean="0"/>
              <a:t>Medicaid</a:t>
            </a:r>
          </a:p>
        </p:txBody>
      </p:sp>
      <p:sp>
        <p:nvSpPr>
          <p:cNvPr id="71683" name="Rectangle 3"/>
          <p:cNvSpPr>
            <a:spLocks noGrp="1" noChangeArrowheads="1"/>
          </p:cNvSpPr>
          <p:nvPr>
            <p:ph idx="1"/>
          </p:nvPr>
        </p:nvSpPr>
        <p:spPr>
          <a:xfrm>
            <a:off x="359392" y="1665803"/>
            <a:ext cx="6808519" cy="4478149"/>
          </a:xfrm>
        </p:spPr>
        <p:txBody>
          <a:bodyPr/>
          <a:lstStyle/>
          <a:p>
            <a:r>
              <a:rPr lang="en-US" sz="2000" dirty="0" smtClean="0">
                <a:latin typeface="+mj-lt"/>
              </a:rPr>
              <a:t>Available only to low-income individuals and families who fit into an eligibility group </a:t>
            </a:r>
          </a:p>
          <a:p>
            <a:endParaRPr lang="en-US" sz="2000" dirty="0" smtClean="0">
              <a:latin typeface="+mj-lt"/>
            </a:endParaRPr>
          </a:p>
          <a:p>
            <a:r>
              <a:rPr lang="en-US" sz="2000" dirty="0" smtClean="0">
                <a:latin typeface="+mj-lt"/>
              </a:rPr>
              <a:t>Medicaid provides health coverage for </a:t>
            </a:r>
          </a:p>
          <a:p>
            <a:pPr lvl="1"/>
            <a:r>
              <a:rPr lang="en-US" sz="2000" dirty="0" smtClean="0">
                <a:latin typeface="+mj-lt"/>
              </a:rPr>
              <a:t>39 million children and parents in low-income families, medical </a:t>
            </a:r>
          </a:p>
          <a:p>
            <a:pPr lvl="1"/>
            <a:r>
              <a:rPr lang="en-US" sz="2000" dirty="0" smtClean="0">
                <a:latin typeface="+mj-lt"/>
              </a:rPr>
              <a:t>long-term care coverage for 8 million individuals with disabilities </a:t>
            </a:r>
          </a:p>
          <a:p>
            <a:pPr lvl="1"/>
            <a:r>
              <a:rPr lang="en-US" sz="2000" dirty="0" smtClean="0">
                <a:latin typeface="+mj-lt"/>
              </a:rPr>
              <a:t>long-term care for over 6 million low-income Medicare beneficiaries.</a:t>
            </a:r>
          </a:p>
          <a:p>
            <a:endParaRPr lang="en-US" sz="2000" dirty="0" smtClean="0">
              <a:latin typeface="+mj-lt"/>
            </a:endParaRPr>
          </a:p>
          <a:p>
            <a:endParaRPr lang="en-US" sz="1600" dirty="0" smtClean="0">
              <a:latin typeface="+mj-lt"/>
            </a:endParaRPr>
          </a:p>
        </p:txBody>
      </p:sp>
      <p:pic>
        <p:nvPicPr>
          <p:cNvPr id="71684" name="Picture 4" descr="pe02505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5949" y="752593"/>
            <a:ext cx="1616599" cy="1566513"/>
          </a:xfrm>
          <a:prstGeom prst="ellipse">
            <a:avLst/>
          </a:prstGeom>
          <a:noFill/>
          <a:ln w="57150">
            <a:solidFill>
              <a:srgbClr val="0069AA"/>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5537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33"/>
          <p:cNvSpPr>
            <a:spLocks noChangeArrowheads="1"/>
          </p:cNvSpPr>
          <p:nvPr>
            <p:custDataLst>
              <p:tags r:id="rId1"/>
            </p:custDataLst>
          </p:nvPr>
        </p:nvSpPr>
        <p:spPr bwMode="auto">
          <a:xfrm>
            <a:off x="529758" y="1367359"/>
            <a:ext cx="492125" cy="640080"/>
          </a:xfrm>
          <a:prstGeom prst="roundRect">
            <a:avLst>
              <a:gd name="adj" fmla="val 5704"/>
            </a:avLst>
          </a:prstGeom>
          <a:solidFill>
            <a:schemeClr val="tx1">
              <a:lumMod val="10000"/>
              <a:lumOff val="90000"/>
            </a:schemeClr>
          </a:solidFill>
          <a:ln w="9525">
            <a:noFill/>
            <a:miter lim="800000"/>
            <a:headEnd/>
            <a:tailEnd/>
          </a:ln>
        </p:spPr>
        <p:txBody>
          <a:bodyPr wrap="square" anchor="ctr"/>
          <a:lstStyle/>
          <a:p>
            <a:pPr marL="0" lvl="1" algn="ctr">
              <a:defRPr/>
            </a:pPr>
            <a:r>
              <a:rPr lang="en-US" altLang="ja-JP" sz="2000" b="1" dirty="0">
                <a:solidFill>
                  <a:schemeClr val="bg2">
                    <a:lumMod val="90000"/>
                  </a:schemeClr>
                </a:solidFill>
                <a:latin typeface="+mj-lt"/>
                <a:ea typeface="ＭＳ Ｐゴシック" charset="-128"/>
                <a:cs typeface="+mn-cs"/>
              </a:rPr>
              <a:t>1</a:t>
            </a:r>
          </a:p>
        </p:txBody>
      </p:sp>
      <p:sp>
        <p:nvSpPr>
          <p:cNvPr id="43" name="AutoShape 12"/>
          <p:cNvSpPr>
            <a:spLocks noChangeArrowheads="1"/>
          </p:cNvSpPr>
          <p:nvPr/>
        </p:nvSpPr>
        <p:spPr bwMode="auto">
          <a:xfrm>
            <a:off x="1064746" y="1367359"/>
            <a:ext cx="5434012" cy="640080"/>
          </a:xfrm>
          <a:prstGeom prst="roundRect">
            <a:avLst>
              <a:gd name="adj" fmla="val 9065"/>
            </a:avLst>
          </a:prstGeom>
          <a:solidFill>
            <a:schemeClr val="tx1">
              <a:lumMod val="10000"/>
              <a:lumOff val="90000"/>
            </a:schemeClr>
          </a:solidFill>
          <a:ln w="9525" algn="ctr">
            <a:noFill/>
            <a:round/>
            <a:headEnd/>
            <a:tailEnd/>
          </a:ln>
          <a:effectLst/>
        </p:spPr>
        <p:txBody>
          <a:bodyPr wrap="square" lIns="182880" tIns="0" rIns="0" bIns="0" anchor="ctr"/>
          <a:lstStyle/>
          <a:p>
            <a:pPr>
              <a:spcBef>
                <a:spcPts val="0"/>
              </a:spcBef>
              <a:spcAft>
                <a:spcPts val="1200"/>
              </a:spcAft>
              <a:buClr>
                <a:schemeClr val="hlink"/>
              </a:buClr>
              <a:defRPr/>
            </a:pPr>
            <a:r>
              <a:rPr lang="en-US" sz="2000" b="1" dirty="0" smtClean="0">
                <a:solidFill>
                  <a:schemeClr val="bg2">
                    <a:lumMod val="90000"/>
                  </a:schemeClr>
                </a:solidFill>
                <a:latin typeface="+mj-lt"/>
              </a:rPr>
              <a:t>The Healthcare Landscape</a:t>
            </a:r>
            <a:endParaRPr lang="en-US" sz="2000" b="1" dirty="0">
              <a:solidFill>
                <a:schemeClr val="bg2">
                  <a:lumMod val="90000"/>
                </a:schemeClr>
              </a:solidFill>
              <a:latin typeface="+mj-lt"/>
            </a:endParaRPr>
          </a:p>
        </p:txBody>
      </p:sp>
      <p:sp>
        <p:nvSpPr>
          <p:cNvPr id="44" name="Rounded Rectangle 33"/>
          <p:cNvSpPr>
            <a:spLocks noChangeArrowheads="1"/>
          </p:cNvSpPr>
          <p:nvPr>
            <p:custDataLst>
              <p:tags r:id="rId2"/>
            </p:custDataLst>
          </p:nvPr>
        </p:nvSpPr>
        <p:spPr bwMode="auto">
          <a:xfrm>
            <a:off x="529758" y="2146646"/>
            <a:ext cx="492125" cy="640080"/>
          </a:xfrm>
          <a:prstGeom prst="roundRect">
            <a:avLst>
              <a:gd name="adj" fmla="val 5704"/>
            </a:avLst>
          </a:prstGeom>
          <a:solidFill>
            <a:schemeClr val="tx1">
              <a:lumMod val="10000"/>
              <a:lumOff val="90000"/>
            </a:schemeClr>
          </a:solidFill>
          <a:ln w="9525">
            <a:noFill/>
            <a:miter lim="800000"/>
            <a:headEnd/>
            <a:tailEnd/>
          </a:ln>
        </p:spPr>
        <p:txBody>
          <a:bodyPr wrap="square" anchor="ctr"/>
          <a:lstStyle/>
          <a:p>
            <a:pPr marL="0" lvl="1" algn="ctr"/>
            <a:r>
              <a:rPr lang="en-US" altLang="ja-JP" sz="2000" b="1" dirty="0">
                <a:solidFill>
                  <a:schemeClr val="bg2">
                    <a:lumMod val="90000"/>
                  </a:schemeClr>
                </a:solidFill>
                <a:latin typeface="+mj-lt"/>
                <a:cs typeface="+mn-cs"/>
              </a:rPr>
              <a:t>2</a:t>
            </a:r>
          </a:p>
        </p:txBody>
      </p:sp>
      <p:sp>
        <p:nvSpPr>
          <p:cNvPr id="46" name="Rounded Rectangle 33"/>
          <p:cNvSpPr>
            <a:spLocks noChangeArrowheads="1"/>
          </p:cNvSpPr>
          <p:nvPr>
            <p:custDataLst>
              <p:tags r:id="rId3"/>
            </p:custDataLst>
          </p:nvPr>
        </p:nvSpPr>
        <p:spPr bwMode="auto">
          <a:xfrm>
            <a:off x="529758" y="2924015"/>
            <a:ext cx="492125" cy="640080"/>
          </a:xfrm>
          <a:prstGeom prst="roundRect">
            <a:avLst>
              <a:gd name="adj" fmla="val 5704"/>
            </a:avLst>
          </a:prstGeom>
          <a:solidFill>
            <a:schemeClr val="tx1">
              <a:lumMod val="10000"/>
              <a:lumOff val="90000"/>
            </a:schemeClr>
          </a:solidFill>
          <a:ln w="9525">
            <a:noFill/>
            <a:miter lim="800000"/>
            <a:headEnd/>
            <a:tailEnd/>
          </a:ln>
        </p:spPr>
        <p:txBody>
          <a:bodyPr wrap="square" anchor="ctr"/>
          <a:lstStyle/>
          <a:p>
            <a:pPr marL="0" lvl="1" algn="ctr"/>
            <a:r>
              <a:rPr lang="en-US" altLang="ja-JP" sz="2000" b="1" dirty="0">
                <a:solidFill>
                  <a:schemeClr val="bg2">
                    <a:lumMod val="90000"/>
                  </a:schemeClr>
                </a:solidFill>
                <a:latin typeface="+mj-lt"/>
                <a:cs typeface="+mn-cs"/>
              </a:rPr>
              <a:t>3</a:t>
            </a:r>
          </a:p>
        </p:txBody>
      </p:sp>
      <p:sp>
        <p:nvSpPr>
          <p:cNvPr id="48" name="Rounded Rectangle 33"/>
          <p:cNvSpPr>
            <a:spLocks noChangeArrowheads="1"/>
          </p:cNvSpPr>
          <p:nvPr>
            <p:custDataLst>
              <p:tags r:id="rId4"/>
            </p:custDataLst>
          </p:nvPr>
        </p:nvSpPr>
        <p:spPr bwMode="auto">
          <a:xfrm>
            <a:off x="529758" y="3703302"/>
            <a:ext cx="492125" cy="640080"/>
          </a:xfrm>
          <a:prstGeom prst="roundRect">
            <a:avLst>
              <a:gd name="adj" fmla="val 5704"/>
            </a:avLst>
          </a:prstGeom>
          <a:solidFill>
            <a:schemeClr val="tx1">
              <a:lumMod val="10000"/>
              <a:lumOff val="90000"/>
            </a:schemeClr>
          </a:solidFill>
          <a:ln w="9525">
            <a:noFill/>
            <a:miter lim="800000"/>
            <a:headEnd/>
            <a:tailEnd/>
          </a:ln>
        </p:spPr>
        <p:txBody>
          <a:bodyPr wrap="square" anchor="ctr"/>
          <a:lstStyle/>
          <a:p>
            <a:pPr marL="0" lvl="1" algn="ctr"/>
            <a:r>
              <a:rPr lang="en-US" altLang="ja-JP" sz="2000" b="1" dirty="0">
                <a:solidFill>
                  <a:schemeClr val="bg2">
                    <a:lumMod val="90000"/>
                  </a:schemeClr>
                </a:solidFill>
                <a:latin typeface="+mj-lt"/>
                <a:cs typeface="+mn-cs"/>
              </a:rPr>
              <a:t>4</a:t>
            </a:r>
          </a:p>
        </p:txBody>
      </p:sp>
      <p:sp>
        <p:nvSpPr>
          <p:cNvPr id="49" name="AutoShape 12"/>
          <p:cNvSpPr>
            <a:spLocks noChangeArrowheads="1"/>
          </p:cNvSpPr>
          <p:nvPr/>
        </p:nvSpPr>
        <p:spPr bwMode="auto">
          <a:xfrm>
            <a:off x="1078394" y="2147458"/>
            <a:ext cx="5434012" cy="640080"/>
          </a:xfrm>
          <a:prstGeom prst="roundRect">
            <a:avLst>
              <a:gd name="adj" fmla="val 9065"/>
            </a:avLst>
          </a:prstGeom>
          <a:solidFill>
            <a:schemeClr val="tx1">
              <a:lumMod val="10000"/>
              <a:lumOff val="90000"/>
            </a:schemeClr>
          </a:solidFill>
          <a:ln w="9525" algn="ctr">
            <a:noFill/>
            <a:round/>
            <a:headEnd/>
            <a:tailEnd/>
          </a:ln>
          <a:effectLst/>
        </p:spPr>
        <p:txBody>
          <a:bodyPr wrap="square" lIns="182880" tIns="0" rIns="0" bIns="0" anchor="ctr"/>
          <a:lstStyle/>
          <a:p>
            <a:pPr>
              <a:spcBef>
                <a:spcPts val="0"/>
              </a:spcBef>
              <a:spcAft>
                <a:spcPts val="1200"/>
              </a:spcAft>
              <a:buClr>
                <a:schemeClr val="hlink"/>
              </a:buClr>
            </a:pPr>
            <a:r>
              <a:rPr lang="en-US" sz="2000" b="1" dirty="0">
                <a:solidFill>
                  <a:schemeClr val="bg2">
                    <a:lumMod val="90000"/>
                  </a:schemeClr>
                </a:solidFill>
                <a:latin typeface="+mj-lt"/>
              </a:rPr>
              <a:t>Managed Care Plans</a:t>
            </a:r>
          </a:p>
        </p:txBody>
      </p:sp>
      <p:sp>
        <p:nvSpPr>
          <p:cNvPr id="13" name="Rounded Rectangle 33"/>
          <p:cNvSpPr>
            <a:spLocks noChangeArrowheads="1"/>
          </p:cNvSpPr>
          <p:nvPr>
            <p:custDataLst>
              <p:tags r:id="rId5"/>
            </p:custDataLst>
          </p:nvPr>
        </p:nvSpPr>
        <p:spPr bwMode="auto">
          <a:xfrm>
            <a:off x="529754" y="4458937"/>
            <a:ext cx="492125" cy="640080"/>
          </a:xfrm>
          <a:prstGeom prst="roundRect">
            <a:avLst>
              <a:gd name="adj" fmla="val 5704"/>
            </a:avLst>
          </a:prstGeom>
          <a:solidFill>
            <a:srgbClr val="F7902B"/>
          </a:solidFill>
          <a:ln w="9525">
            <a:noFill/>
            <a:miter lim="800000"/>
            <a:headEnd/>
            <a:tailEnd/>
          </a:ln>
        </p:spPr>
        <p:txBody>
          <a:bodyPr wrap="square" anchor="ctr"/>
          <a:lstStyle/>
          <a:p>
            <a:pPr marL="0" lvl="1" algn="ctr">
              <a:defRPr/>
            </a:pPr>
            <a:r>
              <a:rPr lang="en-US" altLang="ja-JP" sz="2000" b="1" dirty="0" smtClean="0">
                <a:latin typeface="+mj-lt"/>
                <a:cs typeface="+mn-cs"/>
              </a:rPr>
              <a:t>5</a:t>
            </a:r>
            <a:endParaRPr lang="en-US" altLang="ja-JP" sz="2000" b="1" dirty="0">
              <a:latin typeface="+mj-lt"/>
              <a:cs typeface="+mn-cs"/>
            </a:endParaRPr>
          </a:p>
        </p:txBody>
      </p:sp>
      <p:sp>
        <p:nvSpPr>
          <p:cNvPr id="14" name="AutoShape 12"/>
          <p:cNvSpPr>
            <a:spLocks noChangeArrowheads="1"/>
          </p:cNvSpPr>
          <p:nvPr/>
        </p:nvSpPr>
        <p:spPr bwMode="auto">
          <a:xfrm>
            <a:off x="1078394" y="4475979"/>
            <a:ext cx="5434012" cy="640080"/>
          </a:xfrm>
          <a:prstGeom prst="roundRect">
            <a:avLst>
              <a:gd name="adj" fmla="val 9065"/>
            </a:avLst>
          </a:prstGeom>
          <a:solidFill>
            <a:srgbClr val="D9D9D9"/>
          </a:solidFill>
          <a:ln w="9525" algn="ctr">
            <a:noFill/>
            <a:round/>
            <a:headEnd/>
            <a:tailEnd/>
          </a:ln>
          <a:effectLst/>
        </p:spPr>
        <p:txBody>
          <a:bodyPr wrap="square" lIns="182880" tIns="0" rIns="0" bIns="0" anchor="ctr"/>
          <a:lstStyle/>
          <a:p>
            <a:pPr>
              <a:spcBef>
                <a:spcPts val="0"/>
              </a:spcBef>
              <a:spcAft>
                <a:spcPts val="1200"/>
              </a:spcAft>
              <a:buClr>
                <a:schemeClr val="hlink"/>
              </a:buClr>
              <a:defRPr/>
            </a:pPr>
            <a:r>
              <a:rPr lang="en-US" sz="2000" b="1" dirty="0" smtClean="0">
                <a:latin typeface="+mj-lt"/>
              </a:rPr>
              <a:t>Legislation and reforms</a:t>
            </a:r>
          </a:p>
        </p:txBody>
      </p:sp>
      <p:sp>
        <p:nvSpPr>
          <p:cNvPr id="15" name="Rounded Rectangle 33"/>
          <p:cNvSpPr>
            <a:spLocks noChangeArrowheads="1"/>
          </p:cNvSpPr>
          <p:nvPr>
            <p:custDataLst>
              <p:tags r:id="rId6"/>
            </p:custDataLst>
          </p:nvPr>
        </p:nvSpPr>
        <p:spPr bwMode="auto">
          <a:xfrm>
            <a:off x="529754" y="5238224"/>
            <a:ext cx="492125" cy="640080"/>
          </a:xfrm>
          <a:prstGeom prst="roundRect">
            <a:avLst>
              <a:gd name="adj" fmla="val 5704"/>
            </a:avLst>
          </a:prstGeom>
          <a:solidFill>
            <a:schemeClr val="tx1">
              <a:lumMod val="10000"/>
              <a:lumOff val="90000"/>
            </a:schemeClr>
          </a:solidFill>
          <a:ln w="9525">
            <a:noFill/>
            <a:miter lim="800000"/>
            <a:headEnd/>
            <a:tailEnd/>
          </a:ln>
        </p:spPr>
        <p:txBody>
          <a:bodyPr wrap="square" anchor="ctr"/>
          <a:lstStyle/>
          <a:p>
            <a:pPr marL="0" lvl="1" algn="ctr"/>
            <a:r>
              <a:rPr lang="en-US" altLang="ja-JP" sz="2000" b="1" dirty="0">
                <a:solidFill>
                  <a:schemeClr val="bg2">
                    <a:lumMod val="90000"/>
                  </a:schemeClr>
                </a:solidFill>
                <a:latin typeface="+mj-lt"/>
                <a:cs typeface="+mn-cs"/>
              </a:rPr>
              <a:t>6</a:t>
            </a:r>
          </a:p>
        </p:txBody>
      </p:sp>
      <p:sp>
        <p:nvSpPr>
          <p:cNvPr id="16" name="AutoShape 12"/>
          <p:cNvSpPr>
            <a:spLocks noChangeArrowheads="1"/>
          </p:cNvSpPr>
          <p:nvPr/>
        </p:nvSpPr>
        <p:spPr bwMode="auto">
          <a:xfrm>
            <a:off x="1078394" y="2887830"/>
            <a:ext cx="5434012" cy="640080"/>
          </a:xfrm>
          <a:prstGeom prst="roundRect">
            <a:avLst>
              <a:gd name="adj" fmla="val 9065"/>
            </a:avLst>
          </a:prstGeom>
          <a:solidFill>
            <a:schemeClr val="tx1">
              <a:lumMod val="10000"/>
              <a:lumOff val="90000"/>
            </a:schemeClr>
          </a:solidFill>
          <a:ln w="9525" algn="ctr">
            <a:noFill/>
            <a:round/>
            <a:headEnd/>
            <a:tailEnd/>
          </a:ln>
          <a:effectLst/>
        </p:spPr>
        <p:txBody>
          <a:bodyPr wrap="square" lIns="182880" tIns="0" rIns="0" bIns="0" anchor="ctr"/>
          <a:lstStyle/>
          <a:p>
            <a:pPr>
              <a:spcBef>
                <a:spcPts val="0"/>
              </a:spcBef>
              <a:spcAft>
                <a:spcPts val="1200"/>
              </a:spcAft>
              <a:buClr>
                <a:schemeClr val="hlink"/>
              </a:buClr>
            </a:pPr>
            <a:r>
              <a:rPr lang="en-US" sz="2000" b="1" dirty="0">
                <a:solidFill>
                  <a:schemeClr val="bg2">
                    <a:lumMod val="90000"/>
                  </a:schemeClr>
                </a:solidFill>
                <a:latin typeface="+mj-lt"/>
              </a:rPr>
              <a:t>Medicare</a:t>
            </a:r>
          </a:p>
        </p:txBody>
      </p:sp>
      <p:sp>
        <p:nvSpPr>
          <p:cNvPr id="17" name="Title 16"/>
          <p:cNvSpPr>
            <a:spLocks noGrp="1"/>
          </p:cNvSpPr>
          <p:nvPr>
            <p:ph type="title"/>
          </p:nvPr>
        </p:nvSpPr>
        <p:spPr/>
        <p:txBody>
          <a:bodyPr/>
          <a:lstStyle/>
          <a:p>
            <a:r>
              <a:rPr lang="en-US" dirty="0" smtClean="0"/>
              <a:t>Agenda</a:t>
            </a:r>
            <a:endParaRPr lang="en-US" dirty="0"/>
          </a:p>
        </p:txBody>
      </p:sp>
      <p:sp>
        <p:nvSpPr>
          <p:cNvPr id="18" name="AutoShape 12"/>
          <p:cNvSpPr>
            <a:spLocks noChangeArrowheads="1"/>
          </p:cNvSpPr>
          <p:nvPr/>
        </p:nvSpPr>
        <p:spPr bwMode="auto">
          <a:xfrm>
            <a:off x="1078394" y="3677545"/>
            <a:ext cx="5434012" cy="640080"/>
          </a:xfrm>
          <a:prstGeom prst="roundRect">
            <a:avLst>
              <a:gd name="adj" fmla="val 9065"/>
            </a:avLst>
          </a:prstGeom>
          <a:solidFill>
            <a:schemeClr val="tx1">
              <a:lumMod val="10000"/>
              <a:lumOff val="90000"/>
            </a:schemeClr>
          </a:solidFill>
          <a:ln w="9525" algn="ctr">
            <a:noFill/>
            <a:round/>
            <a:headEnd/>
            <a:tailEnd/>
          </a:ln>
          <a:effectLst/>
        </p:spPr>
        <p:txBody>
          <a:bodyPr wrap="square" lIns="182880" tIns="0" rIns="0" bIns="0" anchor="ctr"/>
          <a:lstStyle/>
          <a:p>
            <a:pPr>
              <a:spcBef>
                <a:spcPts val="0"/>
              </a:spcBef>
              <a:spcAft>
                <a:spcPts val="1200"/>
              </a:spcAft>
              <a:buClr>
                <a:schemeClr val="hlink"/>
              </a:buClr>
            </a:pPr>
            <a:r>
              <a:rPr lang="en-US" sz="2000" b="1" dirty="0">
                <a:solidFill>
                  <a:schemeClr val="bg2">
                    <a:lumMod val="90000"/>
                  </a:schemeClr>
                </a:solidFill>
                <a:latin typeface="+mj-lt"/>
              </a:rPr>
              <a:t>Medicaid</a:t>
            </a:r>
          </a:p>
        </p:txBody>
      </p:sp>
      <p:sp>
        <p:nvSpPr>
          <p:cNvPr id="19" name="AutoShape 12"/>
          <p:cNvSpPr>
            <a:spLocks noChangeArrowheads="1"/>
          </p:cNvSpPr>
          <p:nvPr/>
        </p:nvSpPr>
        <p:spPr bwMode="auto">
          <a:xfrm>
            <a:off x="1064746" y="5238224"/>
            <a:ext cx="5434012" cy="640080"/>
          </a:xfrm>
          <a:prstGeom prst="roundRect">
            <a:avLst>
              <a:gd name="adj" fmla="val 9065"/>
            </a:avLst>
          </a:prstGeom>
          <a:solidFill>
            <a:schemeClr val="tx1">
              <a:lumMod val="10000"/>
              <a:lumOff val="90000"/>
            </a:schemeClr>
          </a:solidFill>
          <a:ln w="9525" algn="ctr">
            <a:noFill/>
            <a:round/>
            <a:headEnd/>
            <a:tailEnd/>
          </a:ln>
          <a:effectLst/>
        </p:spPr>
        <p:txBody>
          <a:bodyPr wrap="square" lIns="182880" tIns="0" rIns="0" bIns="0" anchor="ctr"/>
          <a:lstStyle/>
          <a:p>
            <a:pPr>
              <a:spcBef>
                <a:spcPts val="0"/>
              </a:spcBef>
              <a:spcAft>
                <a:spcPts val="1200"/>
              </a:spcAft>
              <a:buClr>
                <a:schemeClr val="hlink"/>
              </a:buClr>
            </a:pPr>
            <a:r>
              <a:rPr lang="en-US" sz="2000" b="1" dirty="0">
                <a:solidFill>
                  <a:schemeClr val="bg2">
                    <a:lumMod val="90000"/>
                  </a:schemeClr>
                </a:solidFill>
                <a:latin typeface="+mj-lt"/>
              </a:rPr>
              <a:t>PBM</a:t>
            </a:r>
          </a:p>
        </p:txBody>
      </p:sp>
    </p:spTree>
    <p:extLst>
      <p:ext uri="{BB962C8B-B14F-4D97-AF65-F5344CB8AC3E}">
        <p14:creationId xmlns:p14="http://schemas.microsoft.com/office/powerpoint/2010/main" val="26034291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smtClean="0"/>
              <a:t>COBRA</a:t>
            </a:r>
          </a:p>
        </p:txBody>
      </p:sp>
      <p:sp>
        <p:nvSpPr>
          <p:cNvPr id="83971" name="Rectangle 3"/>
          <p:cNvSpPr>
            <a:spLocks noGrp="1" noChangeArrowheads="1"/>
          </p:cNvSpPr>
          <p:nvPr>
            <p:ph idx="1"/>
          </p:nvPr>
        </p:nvSpPr>
        <p:spPr>
          <a:xfrm>
            <a:off x="304799" y="1665803"/>
            <a:ext cx="7938449" cy="3431709"/>
          </a:xfrm>
        </p:spPr>
        <p:txBody>
          <a:bodyPr/>
          <a:lstStyle/>
          <a:p>
            <a:pPr lvl="1">
              <a:spcAft>
                <a:spcPts val="600"/>
              </a:spcAft>
            </a:pPr>
            <a:r>
              <a:rPr lang="en-US" sz="2000" b="1" dirty="0" smtClean="0"/>
              <a:t>Applies to job-based plans sponsored by employers with </a:t>
            </a:r>
            <a:r>
              <a:rPr lang="en-US" sz="2000" b="1" u="sng" dirty="0" smtClean="0"/>
              <a:t>&gt;</a:t>
            </a:r>
            <a:r>
              <a:rPr lang="en-US" sz="2000" b="1" dirty="0" smtClean="0"/>
              <a:t> 20 employees</a:t>
            </a:r>
          </a:p>
          <a:p>
            <a:pPr lvl="1">
              <a:spcAft>
                <a:spcPts val="600"/>
              </a:spcAft>
            </a:pPr>
            <a:r>
              <a:rPr lang="en-US" sz="2000" b="1" dirty="0" smtClean="0"/>
              <a:t>Temporary continuation of coverage after qualifying event</a:t>
            </a:r>
          </a:p>
          <a:p>
            <a:pPr lvl="2">
              <a:spcBef>
                <a:spcPts val="1200"/>
              </a:spcBef>
              <a:spcAft>
                <a:spcPts val="600"/>
              </a:spcAft>
            </a:pPr>
            <a:r>
              <a:rPr lang="en-US" sz="1600" b="1" dirty="0" smtClean="0"/>
              <a:t>Loss of employment: 18 months</a:t>
            </a:r>
          </a:p>
          <a:p>
            <a:pPr lvl="2">
              <a:spcBef>
                <a:spcPts val="1200"/>
              </a:spcBef>
              <a:spcAft>
                <a:spcPts val="600"/>
              </a:spcAft>
            </a:pPr>
            <a:r>
              <a:rPr lang="en-US" sz="1600" b="1" dirty="0" smtClean="0"/>
              <a:t>Change in family/dependent status: 36 months</a:t>
            </a:r>
          </a:p>
          <a:p>
            <a:pPr lvl="2">
              <a:spcBef>
                <a:spcPts val="1200"/>
              </a:spcBef>
              <a:spcAft>
                <a:spcPts val="600"/>
              </a:spcAft>
            </a:pPr>
            <a:r>
              <a:rPr lang="en-US" sz="1600" b="1" dirty="0" smtClean="0"/>
              <a:t>Disability: 29 months</a:t>
            </a:r>
          </a:p>
          <a:p>
            <a:pPr lvl="1">
              <a:spcAft>
                <a:spcPts val="600"/>
              </a:spcAft>
            </a:pPr>
            <a:r>
              <a:rPr lang="en-US" sz="2000" b="1" dirty="0" smtClean="0"/>
              <a:t>Premium contribution not required from the employer </a:t>
            </a:r>
          </a:p>
          <a:p>
            <a:pPr lvl="1">
              <a:spcAft>
                <a:spcPts val="600"/>
              </a:spcAft>
            </a:pPr>
            <a:r>
              <a:rPr lang="en-US" sz="2000" b="1" dirty="0" smtClean="0"/>
              <a:t>Can be very costly for individuals to afford</a:t>
            </a:r>
          </a:p>
        </p:txBody>
      </p:sp>
    </p:spTree>
    <p:custDataLst>
      <p:tags r:id="rId1"/>
    </p:custDataLst>
    <p:extLst>
      <p:ext uri="{BB962C8B-B14F-4D97-AF65-F5344CB8AC3E}">
        <p14:creationId xmlns:p14="http://schemas.microsoft.com/office/powerpoint/2010/main" val="3832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blinds(horizontal)">
                                      <p:cBhvr>
                                        <p:cTn id="7" dur="500"/>
                                        <p:tgtEl>
                                          <p:spTgt spid="83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3971">
                                            <p:txEl>
                                              <p:pRg st="1" end="1"/>
                                            </p:txEl>
                                          </p:spTgt>
                                        </p:tgtEl>
                                        <p:attrNameLst>
                                          <p:attrName>style.visibility</p:attrName>
                                        </p:attrNameLst>
                                      </p:cBhvr>
                                      <p:to>
                                        <p:strVal val="visible"/>
                                      </p:to>
                                    </p:set>
                                    <p:animEffect transition="in" filter="blinds(horizontal)">
                                      <p:cBhvr>
                                        <p:cTn id="12" dur="500"/>
                                        <p:tgtEl>
                                          <p:spTgt spid="8397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83971">
                                            <p:txEl>
                                              <p:pRg st="2" end="2"/>
                                            </p:txEl>
                                          </p:spTgt>
                                        </p:tgtEl>
                                        <p:attrNameLst>
                                          <p:attrName>style.visibility</p:attrName>
                                        </p:attrNameLst>
                                      </p:cBhvr>
                                      <p:to>
                                        <p:strVal val="visible"/>
                                      </p:to>
                                    </p:set>
                                    <p:animEffect transition="in" filter="blinds(horizontal)">
                                      <p:cBhvr>
                                        <p:cTn id="15" dur="500"/>
                                        <p:tgtEl>
                                          <p:spTgt spid="8397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83971">
                                            <p:txEl>
                                              <p:pRg st="3" end="3"/>
                                            </p:txEl>
                                          </p:spTgt>
                                        </p:tgtEl>
                                        <p:attrNameLst>
                                          <p:attrName>style.visibility</p:attrName>
                                        </p:attrNameLst>
                                      </p:cBhvr>
                                      <p:to>
                                        <p:strVal val="visible"/>
                                      </p:to>
                                    </p:set>
                                    <p:animEffect transition="in" filter="blinds(horizontal)">
                                      <p:cBhvr>
                                        <p:cTn id="18" dur="500"/>
                                        <p:tgtEl>
                                          <p:spTgt spid="83971">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83971">
                                            <p:txEl>
                                              <p:pRg st="4" end="4"/>
                                            </p:txEl>
                                          </p:spTgt>
                                        </p:tgtEl>
                                        <p:attrNameLst>
                                          <p:attrName>style.visibility</p:attrName>
                                        </p:attrNameLst>
                                      </p:cBhvr>
                                      <p:to>
                                        <p:strVal val="visible"/>
                                      </p:to>
                                    </p:set>
                                    <p:animEffect transition="in" filter="blinds(horizontal)">
                                      <p:cBhvr>
                                        <p:cTn id="21" dur="500"/>
                                        <p:tgtEl>
                                          <p:spTgt spid="8397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83971">
                                            <p:txEl>
                                              <p:pRg st="5" end="5"/>
                                            </p:txEl>
                                          </p:spTgt>
                                        </p:tgtEl>
                                        <p:attrNameLst>
                                          <p:attrName>style.visibility</p:attrName>
                                        </p:attrNameLst>
                                      </p:cBhvr>
                                      <p:to>
                                        <p:strVal val="visible"/>
                                      </p:to>
                                    </p:set>
                                    <p:animEffect transition="in" filter="blinds(horizontal)">
                                      <p:cBhvr>
                                        <p:cTn id="26" dur="500"/>
                                        <p:tgtEl>
                                          <p:spTgt spid="83971">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83971">
                                            <p:txEl>
                                              <p:pRg st="6" end="6"/>
                                            </p:txEl>
                                          </p:spTgt>
                                        </p:tgtEl>
                                        <p:attrNameLst>
                                          <p:attrName>style.visibility</p:attrName>
                                        </p:attrNameLst>
                                      </p:cBhvr>
                                      <p:to>
                                        <p:strVal val="visible"/>
                                      </p:to>
                                    </p:set>
                                    <p:animEffect transition="in" filter="blinds(horizontal)">
                                      <p:cBhvr>
                                        <p:cTn id="31" dur="500"/>
                                        <p:tgtEl>
                                          <p:spTgt spid="839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107" y="1223756"/>
            <a:ext cx="7380027" cy="5119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552367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HIPAA Standardization</a:t>
            </a:r>
            <a:endParaRPr lang="en-PH" dirty="0"/>
          </a:p>
        </p:txBody>
      </p:sp>
      <p:sp>
        <p:nvSpPr>
          <p:cNvPr id="3" name="Rectangle 2"/>
          <p:cNvSpPr/>
          <p:nvPr/>
        </p:nvSpPr>
        <p:spPr>
          <a:xfrm>
            <a:off x="5124734" y="1350709"/>
            <a:ext cx="3700179" cy="1477328"/>
          </a:xfrm>
          <a:prstGeom prst="rect">
            <a:avLst/>
          </a:prstGeom>
          <a:ln>
            <a:solidFill>
              <a:schemeClr val="accent1"/>
            </a:solidFill>
          </a:ln>
        </p:spPr>
        <p:txBody>
          <a:bodyPr wrap="square">
            <a:spAutoFit/>
          </a:bodyPr>
          <a:lstStyle/>
          <a:p>
            <a:r>
              <a:rPr lang="en-PH" b="1" dirty="0"/>
              <a:t>Identifiers</a:t>
            </a:r>
            <a:r>
              <a:rPr lang="en-PH" dirty="0"/>
              <a:t> are HIPAA standards that </a:t>
            </a:r>
            <a:r>
              <a:rPr lang="en-PH" dirty="0" smtClean="0"/>
              <a:t>create </a:t>
            </a:r>
            <a:r>
              <a:rPr lang="en-PH" dirty="0"/>
              <a:t>a uniform and centralized way to designate an employer, provider, health plan or patient in electronic transactions.</a:t>
            </a:r>
          </a:p>
        </p:txBody>
      </p:sp>
      <p:sp>
        <p:nvSpPr>
          <p:cNvPr id="4" name="Rectangle 3"/>
          <p:cNvSpPr/>
          <p:nvPr/>
        </p:nvSpPr>
        <p:spPr>
          <a:xfrm>
            <a:off x="301625" y="1280742"/>
            <a:ext cx="4572000" cy="1754326"/>
          </a:xfrm>
          <a:prstGeom prst="rect">
            <a:avLst/>
          </a:prstGeom>
          <a:ln>
            <a:solidFill>
              <a:schemeClr val="accent6"/>
            </a:solidFill>
          </a:ln>
        </p:spPr>
        <p:txBody>
          <a:bodyPr>
            <a:spAutoFit/>
          </a:bodyPr>
          <a:lstStyle/>
          <a:p>
            <a:r>
              <a:rPr lang="en-PH" dirty="0"/>
              <a:t>A</a:t>
            </a:r>
            <a:r>
              <a:rPr lang="en-PH" dirty="0" smtClean="0"/>
              <a:t> </a:t>
            </a:r>
            <a:r>
              <a:rPr lang="en-PH" b="1" dirty="0"/>
              <a:t>"code set"</a:t>
            </a:r>
            <a:r>
              <a:rPr lang="en-PH" dirty="0"/>
              <a:t> is any set of codes used for encoding data elements, such as tables of terms, medical concepts, medical diagnosis codes, or medical procedure codes. </a:t>
            </a:r>
            <a:endParaRPr lang="en-PH" dirty="0" smtClean="0"/>
          </a:p>
          <a:p>
            <a:endParaRPr lang="en-PH" dirty="0"/>
          </a:p>
        </p:txBody>
      </p:sp>
      <p:sp>
        <p:nvSpPr>
          <p:cNvPr id="5" name="Rectangle 4"/>
          <p:cNvSpPr/>
          <p:nvPr/>
        </p:nvSpPr>
        <p:spPr>
          <a:xfrm>
            <a:off x="5124734" y="3035068"/>
            <a:ext cx="3700179" cy="3139321"/>
          </a:xfrm>
          <a:prstGeom prst="rect">
            <a:avLst/>
          </a:prstGeom>
          <a:ln>
            <a:solidFill>
              <a:schemeClr val="tx1"/>
            </a:solidFill>
          </a:ln>
        </p:spPr>
        <p:txBody>
          <a:bodyPr wrap="square">
            <a:spAutoFit/>
          </a:bodyPr>
          <a:lstStyle/>
          <a:p>
            <a:r>
              <a:rPr lang="en-PH" b="1" dirty="0"/>
              <a:t>Transactions</a:t>
            </a:r>
            <a:r>
              <a:rPr lang="en-PH" dirty="0"/>
              <a:t> are electronics exchanges involving the transfer of healthcare information between two parties for specific purposes—such as a healthcare provider submitting medical claims to a health plan for payment. </a:t>
            </a:r>
          </a:p>
          <a:p>
            <a:r>
              <a:rPr lang="en-PH" dirty="0"/>
              <a:t>HIPAA adopted certain standard transactions for electronic data interchange (EDI) for the transmission of healthcare data.</a:t>
            </a:r>
          </a:p>
        </p:txBody>
      </p:sp>
      <p:sp>
        <p:nvSpPr>
          <p:cNvPr id="6" name="Rectangle 5"/>
          <p:cNvSpPr/>
          <p:nvPr/>
        </p:nvSpPr>
        <p:spPr>
          <a:xfrm>
            <a:off x="301625" y="3236709"/>
            <a:ext cx="4572000" cy="1477328"/>
          </a:xfrm>
          <a:prstGeom prst="rect">
            <a:avLst/>
          </a:prstGeom>
          <a:ln>
            <a:solidFill>
              <a:schemeClr val="accent6"/>
            </a:solidFill>
          </a:ln>
        </p:spPr>
        <p:txBody>
          <a:bodyPr>
            <a:spAutoFit/>
          </a:bodyPr>
          <a:lstStyle/>
          <a:p>
            <a:pPr>
              <a:spcAft>
                <a:spcPts val="600"/>
              </a:spcAft>
            </a:pPr>
            <a:r>
              <a:rPr lang="en-US" b="1" dirty="0" smtClean="0"/>
              <a:t>Privacy: </a:t>
            </a:r>
            <a:r>
              <a:rPr lang="en-US" dirty="0" smtClean="0"/>
              <a:t>It </a:t>
            </a:r>
            <a:r>
              <a:rPr lang="en-US" dirty="0"/>
              <a:t>encompasses legislation to ensure that Protected Health Information (PHI) of an individual is </a:t>
            </a:r>
            <a:r>
              <a:rPr lang="en-US" dirty="0" smtClean="0"/>
              <a:t>protected. The </a:t>
            </a:r>
            <a:r>
              <a:rPr lang="en-US" dirty="0"/>
              <a:t>information transmitted between the various entities is protected</a:t>
            </a:r>
          </a:p>
        </p:txBody>
      </p:sp>
      <p:sp>
        <p:nvSpPr>
          <p:cNvPr id="7" name="Rectangle 6"/>
          <p:cNvSpPr/>
          <p:nvPr/>
        </p:nvSpPr>
        <p:spPr>
          <a:xfrm>
            <a:off x="301625" y="4986908"/>
            <a:ext cx="4572000" cy="923330"/>
          </a:xfrm>
          <a:prstGeom prst="rect">
            <a:avLst/>
          </a:prstGeom>
          <a:ln>
            <a:solidFill>
              <a:schemeClr val="accent6"/>
            </a:solidFill>
          </a:ln>
        </p:spPr>
        <p:txBody>
          <a:bodyPr>
            <a:spAutoFit/>
          </a:bodyPr>
          <a:lstStyle/>
          <a:p>
            <a:pPr>
              <a:spcAft>
                <a:spcPts val="600"/>
              </a:spcAft>
            </a:pPr>
            <a:r>
              <a:rPr lang="en-US" b="1" dirty="0" smtClean="0"/>
              <a:t>Security: </a:t>
            </a:r>
            <a:r>
              <a:rPr lang="en-US" dirty="0" smtClean="0"/>
              <a:t>All </a:t>
            </a:r>
            <a:r>
              <a:rPr lang="en-US" dirty="0"/>
              <a:t>forms of technical and physical safeguards needs to be provided to ensure data security </a:t>
            </a:r>
          </a:p>
        </p:txBody>
      </p:sp>
    </p:spTree>
    <p:extLst>
      <p:ext uri="{BB962C8B-B14F-4D97-AF65-F5344CB8AC3E}">
        <p14:creationId xmlns:p14="http://schemas.microsoft.com/office/powerpoint/2010/main" val="36196163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723900"/>
            <a:ext cx="8523288" cy="3693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sz="2400" dirty="0" smtClean="0">
                <a:ea typeface="Arial" charset="0"/>
                <a:cs typeface="Arial" charset="0"/>
              </a:rPr>
              <a:t>Meaningful Use Incentive Program</a:t>
            </a:r>
            <a:endParaRPr lang="en-US" sz="2400" dirty="0">
              <a:ea typeface="Arial" charset="0"/>
              <a:cs typeface="Arial" charset="0"/>
            </a:endParaRPr>
          </a:p>
        </p:txBody>
      </p:sp>
      <p:sp>
        <p:nvSpPr>
          <p:cNvPr id="5" name="Content Placeholder 2"/>
          <p:cNvSpPr txBox="1">
            <a:spLocks/>
          </p:cNvSpPr>
          <p:nvPr/>
        </p:nvSpPr>
        <p:spPr>
          <a:xfrm>
            <a:off x="457199" y="1219214"/>
            <a:ext cx="8229600" cy="522514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r>
              <a:rPr lang="en-US" sz="1500" dirty="0">
                <a:solidFill>
                  <a:sysClr val="windowText" lastClr="000000"/>
                </a:solidFill>
                <a:latin typeface="Calibri"/>
              </a:rPr>
              <a:t>Incentive program aimed </a:t>
            </a:r>
            <a:r>
              <a:rPr lang="en-US" sz="1500" dirty="0" smtClean="0">
                <a:solidFill>
                  <a:sysClr val="windowText" lastClr="000000"/>
                </a:solidFill>
                <a:latin typeface="Calibri"/>
              </a:rPr>
              <a:t>at use </a:t>
            </a:r>
            <a:r>
              <a:rPr kumimoji="0" lang="en-US" sz="1500" b="0" i="0" u="none" strike="noStrike" kern="1200" cap="none" spc="0" normalizeH="0" baseline="0" noProof="0" dirty="0" smtClean="0">
                <a:ln>
                  <a:noFill/>
                </a:ln>
                <a:solidFill>
                  <a:sysClr val="windowText" lastClr="000000"/>
                </a:solidFill>
                <a:effectLst/>
                <a:uLnTx/>
                <a:uFillTx/>
                <a:latin typeface="Calibri"/>
              </a:rPr>
              <a:t>certified EHR technology for </a:t>
            </a:r>
            <a:r>
              <a:rPr lang="en-US" sz="1500" dirty="0" smtClean="0">
                <a:solidFill>
                  <a:sysClr val="windowText" lastClr="000000"/>
                </a:solidFill>
                <a:latin typeface="Calibri"/>
              </a:rPr>
              <a:t>Medicare </a:t>
            </a:r>
            <a:r>
              <a:rPr lang="en-US" sz="1500" dirty="0">
                <a:solidFill>
                  <a:sysClr val="windowText" lastClr="000000"/>
                </a:solidFill>
                <a:latin typeface="Calibri"/>
              </a:rPr>
              <a:t>&amp; Medicaid </a:t>
            </a:r>
            <a:r>
              <a:rPr kumimoji="0" lang="en-US" sz="1500" b="0" i="0" u="none" strike="noStrike" kern="1200" cap="none" spc="0" normalizeH="0" baseline="0" noProof="0" dirty="0" smtClean="0">
                <a:ln>
                  <a:noFill/>
                </a:ln>
                <a:solidFill>
                  <a:sysClr val="windowText" lastClr="000000"/>
                </a:solidFill>
                <a:effectLst/>
                <a:uLnTx/>
                <a:uFillTx/>
                <a:latin typeface="Calibri"/>
              </a:rPr>
              <a:t>in a meaningful manner. It’s achieved by meeting set of core and menu objectives in three stages</a:t>
            </a:r>
            <a:r>
              <a:rPr kumimoji="0" lang="en-US" sz="1500" b="0" i="0" u="none" strike="noStrike" kern="1200" cap="none" spc="0" normalizeH="0" noProof="0" dirty="0" smtClean="0">
                <a:ln>
                  <a:noFill/>
                </a:ln>
                <a:solidFill>
                  <a:sysClr val="windowText" lastClr="000000"/>
                </a:solidFill>
                <a:effectLst/>
                <a:uLnTx/>
                <a:uFillTx/>
                <a:latin typeface="Calibri"/>
              </a:rPr>
              <a:t> over five years:</a:t>
            </a:r>
            <a:endParaRPr lang="en-US" sz="1500" dirty="0">
              <a:solidFill>
                <a:sysClr val="windowText" lastClr="000000"/>
              </a:solidFill>
              <a:latin typeface="Calibri"/>
            </a:endParaRPr>
          </a:p>
        </p:txBody>
      </p:sp>
      <p:graphicFrame>
        <p:nvGraphicFramePr>
          <p:cNvPr id="4" name="Diagram 3"/>
          <p:cNvGraphicFramePr/>
          <p:nvPr>
            <p:extLst>
              <p:ext uri="{D42A27DB-BD31-4B8C-83A1-F6EECF244321}">
                <p14:modId xmlns:p14="http://schemas.microsoft.com/office/powerpoint/2010/main" val="2533258150"/>
              </p:ext>
            </p:extLst>
          </p:nvPr>
        </p:nvGraphicFramePr>
        <p:xfrm>
          <a:off x="370116" y="1209369"/>
          <a:ext cx="8686800" cy="43060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500742" y="4400807"/>
            <a:ext cx="8186057" cy="1477328"/>
          </a:xfrm>
          <a:prstGeom prst="rect">
            <a:avLst/>
          </a:prstGeom>
          <a:noFill/>
        </p:spPr>
        <p:txBody>
          <a:bodyPr wrap="square" lIns="0" tIns="0" rIns="0" bIns="0" rtlCol="0">
            <a:spAutoFit/>
          </a:bodyPr>
          <a:lstStyle/>
          <a:p>
            <a:pPr marL="0" lvl="0" indent="0" fontAlgn="auto">
              <a:spcAft>
                <a:spcPts val="0"/>
              </a:spcAft>
              <a:buNone/>
              <a:defRPr/>
            </a:pPr>
            <a:r>
              <a:rPr lang="en-US" sz="1500" b="1" i="1" dirty="0">
                <a:solidFill>
                  <a:sysClr val="windowText" lastClr="000000"/>
                </a:solidFill>
                <a:latin typeface="Calibri"/>
              </a:rPr>
              <a:t>Objectives of this program:</a:t>
            </a:r>
          </a:p>
          <a:p>
            <a:pPr marL="174625" lvl="0" indent="-174625" fontAlgn="auto">
              <a:spcAft>
                <a:spcPts val="0"/>
              </a:spcAft>
              <a:buFont typeface="Arial" pitchFamily="34" charset="0"/>
              <a:buChar char="•"/>
              <a:defRPr/>
            </a:pPr>
            <a:r>
              <a:rPr lang="en-US" sz="1500" dirty="0">
                <a:solidFill>
                  <a:sysClr val="windowText" lastClr="000000"/>
                </a:solidFill>
                <a:latin typeface="Calibri"/>
              </a:rPr>
              <a:t>Improve quality, safety, efficiency, and reduce health </a:t>
            </a:r>
            <a:r>
              <a:rPr lang="en-US" sz="1500" dirty="0" smtClean="0">
                <a:solidFill>
                  <a:sysClr val="windowText" lastClr="000000"/>
                </a:solidFill>
                <a:latin typeface="Calibri"/>
              </a:rPr>
              <a:t>disparities</a:t>
            </a:r>
            <a:endParaRPr lang="en-US" sz="1500" dirty="0">
              <a:solidFill>
                <a:sysClr val="windowText" lastClr="000000"/>
              </a:solidFill>
              <a:latin typeface="Calibri"/>
            </a:endParaRPr>
          </a:p>
          <a:p>
            <a:pPr marL="174625" lvl="0" indent="-174625" fontAlgn="auto">
              <a:spcAft>
                <a:spcPts val="0"/>
              </a:spcAft>
              <a:buFont typeface="Arial" pitchFamily="34" charset="0"/>
              <a:buChar char="•"/>
              <a:defRPr/>
            </a:pPr>
            <a:r>
              <a:rPr lang="en-US" sz="1500" dirty="0">
                <a:solidFill>
                  <a:sysClr val="windowText" lastClr="000000"/>
                </a:solidFill>
                <a:latin typeface="Calibri"/>
              </a:rPr>
              <a:t>Engage patients and family</a:t>
            </a:r>
          </a:p>
          <a:p>
            <a:pPr marL="174625" lvl="0" indent="-174625" fontAlgn="auto">
              <a:spcAft>
                <a:spcPts val="0"/>
              </a:spcAft>
              <a:buFont typeface="Arial" pitchFamily="34" charset="0"/>
              <a:buChar char="•"/>
              <a:defRPr/>
            </a:pPr>
            <a:r>
              <a:rPr lang="en-US" sz="1500" dirty="0">
                <a:solidFill>
                  <a:sysClr val="windowText" lastClr="000000"/>
                </a:solidFill>
                <a:latin typeface="Calibri"/>
              </a:rPr>
              <a:t>Improve care coordination, and population and public health</a:t>
            </a:r>
          </a:p>
          <a:p>
            <a:pPr marL="174625" lvl="0" indent="-174625" fontAlgn="auto">
              <a:spcAft>
                <a:spcPts val="0"/>
              </a:spcAft>
              <a:buFont typeface="Arial" pitchFamily="34" charset="0"/>
              <a:buChar char="•"/>
              <a:defRPr/>
            </a:pPr>
            <a:r>
              <a:rPr lang="en-US" sz="1500" dirty="0">
                <a:solidFill>
                  <a:sysClr val="windowText" lastClr="000000"/>
                </a:solidFill>
                <a:latin typeface="Calibri"/>
              </a:rPr>
              <a:t>Maintain privacy and security of patient health </a:t>
            </a:r>
            <a:r>
              <a:rPr lang="en-US" sz="1500" dirty="0" smtClean="0">
                <a:solidFill>
                  <a:sysClr val="windowText" lastClr="000000"/>
                </a:solidFill>
                <a:latin typeface="Calibri"/>
              </a:rPr>
              <a:t>information</a:t>
            </a:r>
          </a:p>
          <a:p>
            <a:pPr lvl="0" fontAlgn="auto">
              <a:spcAft>
                <a:spcPts val="0"/>
              </a:spcAft>
              <a:defRPr/>
            </a:pPr>
            <a:endParaRPr lang="en-US" sz="600" b="1" i="1" dirty="0" smtClean="0">
              <a:solidFill>
                <a:sysClr val="windowText" lastClr="000000"/>
              </a:solidFill>
              <a:latin typeface="Calibri"/>
            </a:endParaRPr>
          </a:p>
          <a:p>
            <a:pPr lvl="0" fontAlgn="auto">
              <a:spcAft>
                <a:spcPts val="0"/>
              </a:spcAft>
              <a:defRPr/>
            </a:pPr>
            <a:r>
              <a:rPr lang="en-US" sz="1500" b="1" i="1" dirty="0" smtClean="0">
                <a:solidFill>
                  <a:sysClr val="windowText" lastClr="000000"/>
                </a:solidFill>
                <a:latin typeface="Calibri"/>
              </a:rPr>
              <a:t>It is hoped that the “Meaningful Use” compliance will result in:</a:t>
            </a:r>
            <a:endParaRPr lang="en-US" sz="1500" b="1" i="1" dirty="0" smtClean="0"/>
          </a:p>
        </p:txBody>
      </p:sp>
      <p:sp>
        <p:nvSpPr>
          <p:cNvPr id="9" name="TextBox 8"/>
          <p:cNvSpPr txBox="1"/>
          <p:nvPr/>
        </p:nvSpPr>
        <p:spPr>
          <a:xfrm>
            <a:off x="457199" y="5838248"/>
            <a:ext cx="8131175" cy="1154162"/>
          </a:xfrm>
          <a:prstGeom prst="rect">
            <a:avLst/>
          </a:prstGeom>
          <a:noFill/>
        </p:spPr>
        <p:txBody>
          <a:bodyPr wrap="square" lIns="0" tIns="0" rIns="0" bIns="0" numCol="2" rtlCol="0">
            <a:spAutoFit/>
          </a:bodyPr>
          <a:lstStyle>
            <a:defPPr>
              <a:defRPr lang="en-US"/>
            </a:defPPr>
            <a:lvl1pPr fontAlgn="auto">
              <a:spcAft>
                <a:spcPts val="0"/>
              </a:spcAft>
              <a:defRPr sz="1500">
                <a:solidFill>
                  <a:sysClr val="windowText" lastClr="000000"/>
                </a:solidFill>
                <a:latin typeface="Calibri"/>
              </a:defRPr>
            </a:lvl1pPr>
          </a:lstStyle>
          <a:p>
            <a:pPr marL="285750" indent="-285750">
              <a:buFont typeface="Arial" pitchFamily="34" charset="0"/>
              <a:buChar char="•"/>
            </a:pPr>
            <a:r>
              <a:rPr lang="en-US" dirty="0" smtClean="0"/>
              <a:t>Better </a:t>
            </a:r>
            <a:r>
              <a:rPr lang="en-US" dirty="0"/>
              <a:t>clinical outcomes</a:t>
            </a:r>
          </a:p>
          <a:p>
            <a:pPr marL="285750" indent="-285750">
              <a:buFont typeface="Arial" pitchFamily="34" charset="0"/>
              <a:buChar char="•"/>
            </a:pPr>
            <a:r>
              <a:rPr lang="en-US" dirty="0"/>
              <a:t>Improved population health outcomes</a:t>
            </a:r>
          </a:p>
          <a:p>
            <a:pPr marL="285750" indent="-285750">
              <a:buFont typeface="Arial" pitchFamily="34" charset="0"/>
              <a:buChar char="•"/>
            </a:pPr>
            <a:r>
              <a:rPr lang="en-US" dirty="0"/>
              <a:t>Increased transparency and </a:t>
            </a:r>
            <a:r>
              <a:rPr lang="en-US" dirty="0" smtClean="0"/>
              <a:t>efficiency</a:t>
            </a:r>
          </a:p>
          <a:p>
            <a:pPr marL="285750" indent="-285750">
              <a:buFont typeface="Arial" pitchFamily="34" charset="0"/>
              <a:buChar char="•"/>
            </a:pPr>
            <a:endParaRPr lang="en-US" dirty="0"/>
          </a:p>
          <a:p>
            <a:pPr marL="285750" indent="-285750">
              <a:buFont typeface="Arial" pitchFamily="34" charset="0"/>
              <a:buChar char="•"/>
            </a:pPr>
            <a:endParaRPr lang="en-US" dirty="0"/>
          </a:p>
          <a:p>
            <a:pPr marL="285750" indent="-285750">
              <a:buFont typeface="Arial" pitchFamily="34" charset="0"/>
              <a:buChar char="•"/>
            </a:pPr>
            <a:r>
              <a:rPr lang="en-US" dirty="0"/>
              <a:t>Empowered individuals</a:t>
            </a:r>
          </a:p>
          <a:p>
            <a:pPr marL="285750" indent="-285750">
              <a:buFont typeface="Arial" pitchFamily="34" charset="0"/>
              <a:buChar char="•"/>
            </a:pPr>
            <a:r>
              <a:rPr lang="en-US" dirty="0"/>
              <a:t>More robust research data on health </a:t>
            </a:r>
            <a:r>
              <a:rPr lang="en-US" dirty="0" smtClean="0"/>
              <a:t>systems</a:t>
            </a:r>
            <a:endParaRPr lang="en-US" dirty="0"/>
          </a:p>
        </p:txBody>
      </p:sp>
    </p:spTree>
    <p:extLst>
      <p:ext uri="{BB962C8B-B14F-4D97-AF65-F5344CB8AC3E}">
        <p14:creationId xmlns:p14="http://schemas.microsoft.com/office/powerpoint/2010/main" val="19194405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724619"/>
            <a:ext cx="8523288" cy="369332"/>
          </a:xfrm>
        </p:spPr>
        <p:txBody>
          <a:bodyPr/>
          <a:lstStyle/>
          <a:p>
            <a:r>
              <a:rPr lang="en-US" sz="2400" b="1" dirty="0" smtClean="0">
                <a:solidFill>
                  <a:srgbClr val="0069AA"/>
                </a:solidFill>
              </a:rPr>
              <a:t>ICD </a:t>
            </a:r>
            <a:r>
              <a:rPr lang="en-US" sz="2400" b="1" dirty="0">
                <a:solidFill>
                  <a:srgbClr val="0069AA"/>
                </a:solidFill>
              </a:rPr>
              <a:t>(International Classification of Diseases)</a:t>
            </a:r>
          </a:p>
        </p:txBody>
      </p:sp>
      <p:sp>
        <p:nvSpPr>
          <p:cNvPr id="3" name="TextBox 2"/>
          <p:cNvSpPr txBox="1"/>
          <p:nvPr/>
        </p:nvSpPr>
        <p:spPr>
          <a:xfrm>
            <a:off x="304800" y="1219200"/>
            <a:ext cx="8495071" cy="5663089"/>
          </a:xfrm>
          <a:prstGeom prst="rect">
            <a:avLst/>
          </a:prstGeom>
          <a:noFill/>
        </p:spPr>
        <p:txBody>
          <a:bodyPr wrap="square" lIns="0" tIns="0" rIns="0" bIns="0" rtlCol="0">
            <a:spAutoFit/>
          </a:bodyPr>
          <a:lstStyle/>
          <a:p>
            <a:pPr marL="285750" indent="-285750">
              <a:buClr>
                <a:srgbClr val="FF6600"/>
              </a:buClr>
              <a:buFont typeface="Arial" pitchFamily="34" charset="0"/>
              <a:buChar char="•"/>
            </a:pPr>
            <a:r>
              <a:rPr lang="en-US" sz="1600" b="0" dirty="0" smtClean="0">
                <a:latin typeface="+mn-lt"/>
              </a:rPr>
              <a:t>A healthcare </a:t>
            </a:r>
            <a:r>
              <a:rPr lang="en-US" sz="1600" b="0" dirty="0">
                <a:latin typeface="+mn-lt"/>
              </a:rPr>
              <a:t>classification system </a:t>
            </a:r>
            <a:r>
              <a:rPr lang="en-US" sz="1600" b="0" dirty="0" smtClean="0">
                <a:latin typeface="+mn-lt"/>
              </a:rPr>
              <a:t>to codify diseases </a:t>
            </a:r>
            <a:r>
              <a:rPr lang="en-US" sz="1600" b="0" dirty="0">
                <a:latin typeface="+mn-lt"/>
              </a:rPr>
              <a:t>and a wide variety of signs, symptoms, abnormal </a:t>
            </a:r>
            <a:r>
              <a:rPr lang="en-US" sz="1600" b="0" dirty="0" smtClean="0">
                <a:latin typeface="+mn-lt"/>
              </a:rPr>
              <a:t>findings, external </a:t>
            </a:r>
            <a:r>
              <a:rPr lang="en-US" sz="1600" b="0" dirty="0">
                <a:latin typeface="+mn-lt"/>
              </a:rPr>
              <a:t>causes of injury or </a:t>
            </a:r>
            <a:r>
              <a:rPr lang="en-US" sz="1600" b="0" dirty="0" smtClean="0">
                <a:latin typeface="+mn-lt"/>
              </a:rPr>
              <a:t>disease and treatment procedures.  Published by WHO.  CMS controls any modification or additions in the US.</a:t>
            </a:r>
          </a:p>
          <a:p>
            <a:pPr marL="285750" indent="-285750" algn="just">
              <a:buClr>
                <a:srgbClr val="FF6600"/>
              </a:buClr>
              <a:buFont typeface="Arial" pitchFamily="34" charset="0"/>
              <a:buChar char="•"/>
            </a:pPr>
            <a:endParaRPr lang="en-US" sz="1600" b="0" dirty="0">
              <a:latin typeface="+mn-lt"/>
            </a:endParaRPr>
          </a:p>
          <a:p>
            <a:pPr marL="285750" indent="-285750">
              <a:buClr>
                <a:srgbClr val="FF6600"/>
              </a:buClr>
              <a:buFont typeface="Arial" pitchFamily="34" charset="0"/>
              <a:buChar char="•"/>
            </a:pPr>
            <a:r>
              <a:rPr lang="en-US" sz="1600" b="0" dirty="0" smtClean="0">
                <a:latin typeface="+mn-lt"/>
              </a:rPr>
              <a:t>Used for </a:t>
            </a:r>
            <a:r>
              <a:rPr lang="en-US" sz="1600" b="0" dirty="0">
                <a:latin typeface="+mn-lt"/>
              </a:rPr>
              <a:t>morbidity and mortality statistics, reimbursement systems, and automated decision support in </a:t>
            </a:r>
            <a:r>
              <a:rPr lang="en-US" sz="1600" b="0" dirty="0" smtClean="0">
                <a:latin typeface="+mn-lt"/>
              </a:rPr>
              <a:t>healthcare</a:t>
            </a:r>
          </a:p>
          <a:p>
            <a:pPr marL="285750" indent="-285750" algn="just">
              <a:buClr>
                <a:srgbClr val="FF6600"/>
              </a:buClr>
              <a:buFont typeface="Arial" pitchFamily="34" charset="0"/>
              <a:buChar char="•"/>
            </a:pPr>
            <a:endParaRPr lang="en-US" sz="1600" b="0" dirty="0">
              <a:latin typeface="+mn-lt"/>
            </a:endParaRPr>
          </a:p>
          <a:p>
            <a:pPr lvl="1"/>
            <a:r>
              <a:rPr lang="en-PH" sz="1600" b="1" dirty="0"/>
              <a:t>What does that mean to us patients?</a:t>
            </a:r>
            <a:r>
              <a:rPr lang="en-PH" sz="1600" dirty="0"/>
              <a:t> E</a:t>
            </a:r>
            <a:r>
              <a:rPr lang="en-PH" sz="1600" dirty="0" smtClean="0"/>
              <a:t>ach </a:t>
            </a:r>
            <a:r>
              <a:rPr lang="en-PH" sz="1600" dirty="0"/>
              <a:t>diagnosis </a:t>
            </a:r>
            <a:r>
              <a:rPr lang="en-PH" sz="1600" dirty="0" smtClean="0"/>
              <a:t>has </a:t>
            </a:r>
            <a:r>
              <a:rPr lang="en-PH" sz="1600" dirty="0"/>
              <a:t>a </a:t>
            </a:r>
            <a:r>
              <a:rPr lang="en-PH" sz="1600" dirty="0" smtClean="0"/>
              <a:t>code that </a:t>
            </a:r>
            <a:r>
              <a:rPr lang="en-PH" sz="1600" dirty="0"/>
              <a:t>goes with it. </a:t>
            </a:r>
            <a:r>
              <a:rPr lang="en-PH" sz="1600" dirty="0" smtClean="0"/>
              <a:t>Every </a:t>
            </a:r>
            <a:r>
              <a:rPr lang="en-PH" sz="1600" dirty="0"/>
              <a:t>medical professional in the </a:t>
            </a:r>
            <a:r>
              <a:rPr lang="en-PH" sz="1600" dirty="0" smtClean="0"/>
              <a:t>US </a:t>
            </a:r>
            <a:r>
              <a:rPr lang="en-PH" sz="1600" dirty="0"/>
              <a:t>and </a:t>
            </a:r>
            <a:r>
              <a:rPr lang="en-PH" sz="1600" dirty="0" smtClean="0"/>
              <a:t>much </a:t>
            </a:r>
            <a:r>
              <a:rPr lang="en-PH" sz="1600" dirty="0"/>
              <a:t>of the world will understand the diagnosis the same way. So, for example, if I am diagnosed with GERD (acid reflux), it will be given the code 530.81. If I travel across the country and need to see a doctor for my heartburn, he will also put a 530.81 on my record. The 530.81 is the ICD classification</a:t>
            </a:r>
            <a:r>
              <a:rPr lang="en-PH" sz="1600" dirty="0" smtClean="0"/>
              <a:t>.</a:t>
            </a:r>
          </a:p>
          <a:p>
            <a:pPr lvl="1"/>
            <a:endParaRPr lang="en-PH" sz="1600" dirty="0"/>
          </a:p>
          <a:p>
            <a:pPr lvl="1"/>
            <a:r>
              <a:rPr lang="en-PH" sz="1600" dirty="0"/>
              <a:t>If the diagnosis is for something acute, something that goes away with treatment like a rash or the flu, then the ICD code will be less important to us. </a:t>
            </a:r>
            <a:r>
              <a:rPr lang="en-PH" sz="1600" dirty="0" smtClean="0"/>
              <a:t>However</a:t>
            </a:r>
            <a:r>
              <a:rPr lang="en-PH" sz="1600" dirty="0"/>
              <a:t>, if we are diagnosed with a </a:t>
            </a:r>
            <a:r>
              <a:rPr lang="en-PH" sz="1600" u="sng" dirty="0"/>
              <a:t>chronic or lifelong problem</a:t>
            </a:r>
            <a:r>
              <a:rPr lang="en-PH" sz="1600" dirty="0"/>
              <a:t>, like heart disease or diabetes, then the ICD code will follow us for most of our medical care, and will help our healthcare providers make determinations about our care. </a:t>
            </a:r>
            <a:r>
              <a:rPr lang="en-PH" sz="1600" dirty="0" smtClean="0"/>
              <a:t>As Electronic Health Records (EHRs) </a:t>
            </a:r>
            <a:r>
              <a:rPr lang="en-PH" sz="1600" dirty="0"/>
              <a:t>are </a:t>
            </a:r>
            <a:r>
              <a:rPr lang="en-PH" sz="1600" dirty="0" smtClean="0"/>
              <a:t>implemented, </a:t>
            </a:r>
            <a:r>
              <a:rPr lang="en-PH" sz="1600" dirty="0"/>
              <a:t>these codes will affect our care more and more.</a:t>
            </a:r>
          </a:p>
          <a:p>
            <a:pPr marL="796925" indent="-168275">
              <a:buClr>
                <a:srgbClr val="FF6600"/>
              </a:buClr>
              <a:buFont typeface="Courier New" pitchFamily="49" charset="0"/>
              <a:buChar char="o"/>
            </a:pPr>
            <a:endParaRPr lang="en-US" sz="1600" b="0" dirty="0" smtClean="0">
              <a:latin typeface="+mn-lt"/>
            </a:endParaRPr>
          </a:p>
          <a:p>
            <a:pPr marL="0" indent="0">
              <a:buNone/>
            </a:pPr>
            <a:endParaRPr lang="en-US" sz="1600" b="0" dirty="0">
              <a:latin typeface="+mn-lt"/>
            </a:endParaRPr>
          </a:p>
          <a:p>
            <a:pPr marL="0" indent="0">
              <a:buNone/>
            </a:pPr>
            <a:endParaRPr lang="en-US" sz="1600" b="0" dirty="0">
              <a:latin typeface="+mn-lt"/>
            </a:endParaRPr>
          </a:p>
          <a:p>
            <a:pPr marL="285750" indent="-285750" algn="just">
              <a:buClr>
                <a:srgbClr val="FF6600"/>
              </a:buClr>
              <a:buFont typeface="Arial" pitchFamily="34" charset="0"/>
              <a:buChar char="•"/>
            </a:pPr>
            <a:endParaRPr lang="en-US" sz="1600" b="0" dirty="0" smtClean="0">
              <a:latin typeface="+mn-lt"/>
            </a:endParaRPr>
          </a:p>
        </p:txBody>
      </p:sp>
    </p:spTree>
    <p:extLst>
      <p:ext uri="{BB962C8B-B14F-4D97-AF65-F5344CB8AC3E}">
        <p14:creationId xmlns:p14="http://schemas.microsoft.com/office/powerpoint/2010/main" val="24058876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1625" y="724619"/>
            <a:ext cx="8523288" cy="400110"/>
          </a:xfrm>
        </p:spPr>
        <p:txBody>
          <a:bodyPr/>
          <a:lstStyle/>
          <a:p>
            <a:r>
              <a:rPr lang="en-US" dirty="0" smtClean="0"/>
              <a:t>Affordable Care Act- “OBAMACARE”</a:t>
            </a:r>
            <a:endParaRPr lang="en-US" dirty="0"/>
          </a:p>
        </p:txBody>
      </p:sp>
      <p:sp>
        <p:nvSpPr>
          <p:cNvPr id="4" name="Content Placeholder 3"/>
          <p:cNvSpPr>
            <a:spLocks noGrp="1"/>
          </p:cNvSpPr>
          <p:nvPr>
            <p:ph idx="1"/>
          </p:nvPr>
        </p:nvSpPr>
        <p:spPr>
          <a:xfrm>
            <a:off x="321576" y="2428877"/>
            <a:ext cx="8520113" cy="4431983"/>
          </a:xfrm>
        </p:spPr>
        <p:txBody>
          <a:bodyPr/>
          <a:lstStyle/>
          <a:p>
            <a:r>
              <a:rPr lang="en-US" sz="1800" dirty="0" smtClean="0"/>
              <a:t>2 federal acts </a:t>
            </a:r>
            <a:r>
              <a:rPr lang="en-US" sz="1800" dirty="0"/>
              <a:t>enacted in </a:t>
            </a:r>
            <a:r>
              <a:rPr lang="en-US" sz="1800" dirty="0" smtClean="0"/>
              <a:t>2010:</a:t>
            </a:r>
          </a:p>
          <a:p>
            <a:pPr marL="285750" indent="-285750">
              <a:buFont typeface="Arial" pitchFamily="34" charset="0"/>
              <a:buChar char="•"/>
            </a:pPr>
            <a:r>
              <a:rPr lang="en-US" sz="1800" b="0" dirty="0" smtClean="0"/>
              <a:t>Patient </a:t>
            </a:r>
            <a:r>
              <a:rPr lang="en-US" sz="1800" b="0" dirty="0"/>
              <a:t>Protection and Affordable Care Act </a:t>
            </a:r>
            <a:r>
              <a:rPr lang="en-US" sz="1800" b="0" dirty="0" smtClean="0"/>
              <a:t>(PPACA - aka, Affordable Care Act or simply, Obamacare)</a:t>
            </a:r>
          </a:p>
          <a:p>
            <a:pPr marL="285750" indent="-285750">
              <a:buFont typeface="Arial" pitchFamily="34" charset="0"/>
              <a:buChar char="•"/>
            </a:pPr>
            <a:r>
              <a:rPr lang="en-US" sz="1800" b="0" dirty="0" smtClean="0"/>
              <a:t>Health </a:t>
            </a:r>
            <a:r>
              <a:rPr lang="en-US" sz="1800" b="0" dirty="0"/>
              <a:t>Care and Education Reconciliation Act </a:t>
            </a:r>
            <a:r>
              <a:rPr lang="en-US" sz="1800" b="0" dirty="0" smtClean="0"/>
              <a:t>- amended PPACA </a:t>
            </a:r>
            <a:r>
              <a:rPr lang="en-US" sz="1800" b="0" dirty="0"/>
              <a:t>and became law on March </a:t>
            </a:r>
            <a:r>
              <a:rPr lang="en-US" sz="1800" b="0" dirty="0" smtClean="0"/>
              <a:t>30, 2010</a:t>
            </a:r>
          </a:p>
          <a:p>
            <a:pPr marL="285750" indent="-285750">
              <a:buFont typeface="Arial" pitchFamily="34" charset="0"/>
              <a:buChar char="•"/>
            </a:pPr>
            <a:endParaRPr lang="en-US" sz="1800" b="0" dirty="0" smtClean="0"/>
          </a:p>
          <a:p>
            <a:pPr>
              <a:lnSpc>
                <a:spcPct val="80000"/>
              </a:lnSpc>
            </a:pPr>
            <a:r>
              <a:rPr lang="en-US" sz="1800" dirty="0"/>
              <a:t>4 key </a:t>
            </a:r>
            <a:r>
              <a:rPr lang="en-US" sz="1800" dirty="0" smtClean="0"/>
              <a:t>components:</a:t>
            </a:r>
          </a:p>
          <a:p>
            <a:pPr lvl="1">
              <a:lnSpc>
                <a:spcPct val="80000"/>
              </a:lnSpc>
            </a:pPr>
            <a:r>
              <a:rPr lang="en-US" sz="1800" dirty="0" smtClean="0"/>
              <a:t>Increased health insurance coverage</a:t>
            </a:r>
            <a:endParaRPr lang="en-US" sz="1800" dirty="0"/>
          </a:p>
          <a:p>
            <a:pPr lvl="1">
              <a:lnSpc>
                <a:spcPct val="80000"/>
              </a:lnSpc>
            </a:pPr>
            <a:r>
              <a:rPr lang="en-US" sz="1800" dirty="0" smtClean="0"/>
              <a:t>Healthcare Delivery </a:t>
            </a:r>
            <a:r>
              <a:rPr lang="en-US" sz="1800" dirty="0"/>
              <a:t>and Payment Reforms</a:t>
            </a:r>
          </a:p>
          <a:p>
            <a:pPr lvl="1">
              <a:lnSpc>
                <a:spcPct val="80000"/>
              </a:lnSpc>
            </a:pPr>
            <a:r>
              <a:rPr lang="en-US" sz="1800" dirty="0" smtClean="0"/>
              <a:t>Insurance </a:t>
            </a:r>
            <a:r>
              <a:rPr lang="en-US" sz="1800" dirty="0"/>
              <a:t>Market Reforms and Regulations</a:t>
            </a:r>
          </a:p>
          <a:p>
            <a:pPr lvl="1">
              <a:lnSpc>
                <a:spcPct val="80000"/>
              </a:lnSpc>
            </a:pPr>
            <a:r>
              <a:rPr lang="en-US" sz="1800" dirty="0" smtClean="0"/>
              <a:t>Preventive aspect of healthcare</a:t>
            </a:r>
            <a:endParaRPr lang="en-US" sz="1800" dirty="0"/>
          </a:p>
          <a:p>
            <a:pPr marL="285750" indent="-285750">
              <a:buFont typeface="Arial" pitchFamily="34" charset="0"/>
              <a:buChar char="•"/>
            </a:pPr>
            <a:endParaRPr lang="en-US" b="0" dirty="0"/>
          </a:p>
          <a:p>
            <a:endParaRPr lang="en-US" dirty="0"/>
          </a:p>
        </p:txBody>
      </p:sp>
      <p:sp>
        <p:nvSpPr>
          <p:cNvPr id="2" name="TextBox 1"/>
          <p:cNvSpPr txBox="1"/>
          <p:nvPr/>
        </p:nvSpPr>
        <p:spPr>
          <a:xfrm>
            <a:off x="3474959" y="6555179"/>
            <a:ext cx="2213348" cy="169277"/>
          </a:xfrm>
          <a:prstGeom prst="rect">
            <a:avLst/>
          </a:prstGeom>
          <a:noFill/>
        </p:spPr>
        <p:txBody>
          <a:bodyPr wrap="square" lIns="0" tIns="0" rIns="0" bIns="0" rtlCol="0">
            <a:spAutoFit/>
          </a:bodyPr>
          <a:lstStyle/>
          <a:p>
            <a:r>
              <a:rPr lang="en-US" sz="1100" dirty="0" smtClean="0">
                <a:solidFill>
                  <a:schemeClr val="tx1">
                    <a:lumMod val="50000"/>
                    <a:lumOff val="50000"/>
                  </a:schemeClr>
                </a:solidFill>
              </a:rPr>
              <a:t>Headstrong: </a:t>
            </a:r>
            <a:r>
              <a:rPr lang="en-US" sz="1100" b="0" dirty="0" smtClean="0">
                <a:solidFill>
                  <a:schemeClr val="tx1">
                    <a:lumMod val="50000"/>
                    <a:lumOff val="50000"/>
                  </a:schemeClr>
                </a:solidFill>
              </a:rPr>
              <a:t>A Genpact company</a:t>
            </a:r>
          </a:p>
        </p:txBody>
      </p:sp>
      <p:pic>
        <p:nvPicPr>
          <p:cNvPr id="1026" name="Picture 2" descr="http://t1.gstatic.com/images?q=tbn:ANd9GcSZnRKssXiqybxNCwJxfdXvz3bO2EQyjS0mV811psx1zVkrAlD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2575" y="724619"/>
            <a:ext cx="1857913" cy="1596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2199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33"/>
          <p:cNvSpPr>
            <a:spLocks noChangeArrowheads="1"/>
          </p:cNvSpPr>
          <p:nvPr>
            <p:custDataLst>
              <p:tags r:id="rId1"/>
            </p:custDataLst>
          </p:nvPr>
        </p:nvSpPr>
        <p:spPr bwMode="auto">
          <a:xfrm>
            <a:off x="529758" y="1367359"/>
            <a:ext cx="492125" cy="640080"/>
          </a:xfrm>
          <a:prstGeom prst="roundRect">
            <a:avLst>
              <a:gd name="adj" fmla="val 5704"/>
            </a:avLst>
          </a:prstGeom>
          <a:solidFill>
            <a:schemeClr val="tx1">
              <a:lumMod val="10000"/>
              <a:lumOff val="90000"/>
            </a:schemeClr>
          </a:solidFill>
          <a:ln w="9525">
            <a:noFill/>
            <a:miter lim="800000"/>
            <a:headEnd/>
            <a:tailEnd/>
          </a:ln>
        </p:spPr>
        <p:txBody>
          <a:bodyPr wrap="square" anchor="ctr"/>
          <a:lstStyle/>
          <a:p>
            <a:pPr marL="0" lvl="1" algn="ctr">
              <a:defRPr/>
            </a:pPr>
            <a:r>
              <a:rPr lang="en-US" altLang="ja-JP" sz="2000" b="1" dirty="0">
                <a:solidFill>
                  <a:schemeClr val="bg2">
                    <a:lumMod val="90000"/>
                  </a:schemeClr>
                </a:solidFill>
                <a:latin typeface="+mj-lt"/>
                <a:ea typeface="ＭＳ Ｐゴシック" charset="-128"/>
                <a:cs typeface="+mn-cs"/>
              </a:rPr>
              <a:t>1</a:t>
            </a:r>
          </a:p>
        </p:txBody>
      </p:sp>
      <p:sp>
        <p:nvSpPr>
          <p:cNvPr id="43" name="AutoShape 12"/>
          <p:cNvSpPr>
            <a:spLocks noChangeArrowheads="1"/>
          </p:cNvSpPr>
          <p:nvPr/>
        </p:nvSpPr>
        <p:spPr bwMode="auto">
          <a:xfrm>
            <a:off x="1064746" y="1367359"/>
            <a:ext cx="5434012" cy="640080"/>
          </a:xfrm>
          <a:prstGeom prst="roundRect">
            <a:avLst>
              <a:gd name="adj" fmla="val 9065"/>
            </a:avLst>
          </a:prstGeom>
          <a:solidFill>
            <a:schemeClr val="tx1">
              <a:lumMod val="10000"/>
              <a:lumOff val="90000"/>
            </a:schemeClr>
          </a:solidFill>
          <a:ln w="9525" algn="ctr">
            <a:noFill/>
            <a:round/>
            <a:headEnd/>
            <a:tailEnd/>
          </a:ln>
          <a:effectLst/>
        </p:spPr>
        <p:txBody>
          <a:bodyPr wrap="square" lIns="182880" tIns="0" rIns="0" bIns="0" anchor="ctr"/>
          <a:lstStyle/>
          <a:p>
            <a:pPr>
              <a:spcBef>
                <a:spcPts val="0"/>
              </a:spcBef>
              <a:spcAft>
                <a:spcPts val="1200"/>
              </a:spcAft>
              <a:buClr>
                <a:schemeClr val="hlink"/>
              </a:buClr>
              <a:defRPr/>
            </a:pPr>
            <a:r>
              <a:rPr lang="en-US" sz="2000" b="1" dirty="0" smtClean="0">
                <a:solidFill>
                  <a:schemeClr val="bg2">
                    <a:lumMod val="90000"/>
                  </a:schemeClr>
                </a:solidFill>
                <a:latin typeface="+mj-lt"/>
              </a:rPr>
              <a:t>The Healthcare Landscape</a:t>
            </a:r>
            <a:endParaRPr lang="en-US" sz="2000" b="1" dirty="0">
              <a:solidFill>
                <a:schemeClr val="bg2">
                  <a:lumMod val="90000"/>
                </a:schemeClr>
              </a:solidFill>
              <a:latin typeface="+mj-lt"/>
            </a:endParaRPr>
          </a:p>
        </p:txBody>
      </p:sp>
      <p:sp>
        <p:nvSpPr>
          <p:cNvPr id="44" name="Rounded Rectangle 33"/>
          <p:cNvSpPr>
            <a:spLocks noChangeArrowheads="1"/>
          </p:cNvSpPr>
          <p:nvPr>
            <p:custDataLst>
              <p:tags r:id="rId2"/>
            </p:custDataLst>
          </p:nvPr>
        </p:nvSpPr>
        <p:spPr bwMode="auto">
          <a:xfrm>
            <a:off x="529758" y="2146646"/>
            <a:ext cx="492125" cy="640080"/>
          </a:xfrm>
          <a:prstGeom prst="roundRect">
            <a:avLst>
              <a:gd name="adj" fmla="val 5704"/>
            </a:avLst>
          </a:prstGeom>
          <a:solidFill>
            <a:schemeClr val="tx1">
              <a:lumMod val="10000"/>
              <a:lumOff val="90000"/>
            </a:schemeClr>
          </a:solidFill>
          <a:ln w="9525">
            <a:noFill/>
            <a:miter lim="800000"/>
            <a:headEnd/>
            <a:tailEnd/>
          </a:ln>
        </p:spPr>
        <p:txBody>
          <a:bodyPr wrap="square" anchor="ctr"/>
          <a:lstStyle/>
          <a:p>
            <a:pPr marL="0" lvl="1" algn="ctr"/>
            <a:r>
              <a:rPr lang="en-US" altLang="ja-JP" sz="2000" b="1" dirty="0">
                <a:solidFill>
                  <a:schemeClr val="bg2">
                    <a:lumMod val="90000"/>
                  </a:schemeClr>
                </a:solidFill>
                <a:latin typeface="+mj-lt"/>
                <a:cs typeface="+mn-cs"/>
              </a:rPr>
              <a:t>2</a:t>
            </a:r>
          </a:p>
        </p:txBody>
      </p:sp>
      <p:sp>
        <p:nvSpPr>
          <p:cNvPr id="46" name="Rounded Rectangle 33"/>
          <p:cNvSpPr>
            <a:spLocks noChangeArrowheads="1"/>
          </p:cNvSpPr>
          <p:nvPr>
            <p:custDataLst>
              <p:tags r:id="rId3"/>
            </p:custDataLst>
          </p:nvPr>
        </p:nvSpPr>
        <p:spPr bwMode="auto">
          <a:xfrm>
            <a:off x="529758" y="2924015"/>
            <a:ext cx="492125" cy="640080"/>
          </a:xfrm>
          <a:prstGeom prst="roundRect">
            <a:avLst>
              <a:gd name="adj" fmla="val 5704"/>
            </a:avLst>
          </a:prstGeom>
          <a:solidFill>
            <a:schemeClr val="tx1">
              <a:lumMod val="10000"/>
              <a:lumOff val="90000"/>
            </a:schemeClr>
          </a:solidFill>
          <a:ln w="9525">
            <a:noFill/>
            <a:miter lim="800000"/>
            <a:headEnd/>
            <a:tailEnd/>
          </a:ln>
        </p:spPr>
        <p:txBody>
          <a:bodyPr wrap="square" anchor="ctr"/>
          <a:lstStyle/>
          <a:p>
            <a:pPr marL="0" lvl="1" algn="ctr"/>
            <a:r>
              <a:rPr lang="en-US" altLang="ja-JP" sz="2000" b="1" dirty="0">
                <a:solidFill>
                  <a:schemeClr val="bg2">
                    <a:lumMod val="90000"/>
                  </a:schemeClr>
                </a:solidFill>
                <a:latin typeface="+mj-lt"/>
                <a:cs typeface="+mn-cs"/>
              </a:rPr>
              <a:t>3</a:t>
            </a:r>
          </a:p>
        </p:txBody>
      </p:sp>
      <p:sp>
        <p:nvSpPr>
          <p:cNvPr id="48" name="Rounded Rectangle 33"/>
          <p:cNvSpPr>
            <a:spLocks noChangeArrowheads="1"/>
          </p:cNvSpPr>
          <p:nvPr>
            <p:custDataLst>
              <p:tags r:id="rId4"/>
            </p:custDataLst>
          </p:nvPr>
        </p:nvSpPr>
        <p:spPr bwMode="auto">
          <a:xfrm>
            <a:off x="529758" y="3703302"/>
            <a:ext cx="492125" cy="640080"/>
          </a:xfrm>
          <a:prstGeom prst="roundRect">
            <a:avLst>
              <a:gd name="adj" fmla="val 5704"/>
            </a:avLst>
          </a:prstGeom>
          <a:solidFill>
            <a:schemeClr val="tx1">
              <a:lumMod val="10000"/>
              <a:lumOff val="90000"/>
            </a:schemeClr>
          </a:solidFill>
          <a:ln w="9525">
            <a:noFill/>
            <a:miter lim="800000"/>
            <a:headEnd/>
            <a:tailEnd/>
          </a:ln>
        </p:spPr>
        <p:txBody>
          <a:bodyPr wrap="square" anchor="ctr"/>
          <a:lstStyle/>
          <a:p>
            <a:pPr marL="0" lvl="1" algn="ctr"/>
            <a:r>
              <a:rPr lang="en-US" altLang="ja-JP" sz="2000" b="1" dirty="0">
                <a:solidFill>
                  <a:schemeClr val="bg2">
                    <a:lumMod val="90000"/>
                  </a:schemeClr>
                </a:solidFill>
                <a:latin typeface="+mj-lt"/>
                <a:cs typeface="+mn-cs"/>
              </a:rPr>
              <a:t>4</a:t>
            </a:r>
          </a:p>
        </p:txBody>
      </p:sp>
      <p:sp>
        <p:nvSpPr>
          <p:cNvPr id="49" name="AutoShape 12"/>
          <p:cNvSpPr>
            <a:spLocks noChangeArrowheads="1"/>
          </p:cNvSpPr>
          <p:nvPr/>
        </p:nvSpPr>
        <p:spPr bwMode="auto">
          <a:xfrm>
            <a:off x="1078394" y="2147458"/>
            <a:ext cx="5434012" cy="640080"/>
          </a:xfrm>
          <a:prstGeom prst="roundRect">
            <a:avLst>
              <a:gd name="adj" fmla="val 9065"/>
            </a:avLst>
          </a:prstGeom>
          <a:solidFill>
            <a:schemeClr val="tx1">
              <a:lumMod val="10000"/>
              <a:lumOff val="90000"/>
            </a:schemeClr>
          </a:solidFill>
          <a:ln w="9525" algn="ctr">
            <a:noFill/>
            <a:round/>
            <a:headEnd/>
            <a:tailEnd/>
          </a:ln>
          <a:effectLst/>
        </p:spPr>
        <p:txBody>
          <a:bodyPr wrap="square" lIns="182880" tIns="0" rIns="0" bIns="0" anchor="ctr"/>
          <a:lstStyle/>
          <a:p>
            <a:pPr>
              <a:spcBef>
                <a:spcPts val="0"/>
              </a:spcBef>
              <a:spcAft>
                <a:spcPts val="1200"/>
              </a:spcAft>
              <a:buClr>
                <a:schemeClr val="hlink"/>
              </a:buClr>
            </a:pPr>
            <a:r>
              <a:rPr lang="en-US" sz="2000" b="1" dirty="0">
                <a:solidFill>
                  <a:schemeClr val="bg2">
                    <a:lumMod val="90000"/>
                  </a:schemeClr>
                </a:solidFill>
                <a:latin typeface="+mj-lt"/>
              </a:rPr>
              <a:t>Managed Care Plans</a:t>
            </a:r>
          </a:p>
        </p:txBody>
      </p:sp>
      <p:sp>
        <p:nvSpPr>
          <p:cNvPr id="13" name="Rounded Rectangle 33"/>
          <p:cNvSpPr>
            <a:spLocks noChangeArrowheads="1"/>
          </p:cNvSpPr>
          <p:nvPr>
            <p:custDataLst>
              <p:tags r:id="rId5"/>
            </p:custDataLst>
          </p:nvPr>
        </p:nvSpPr>
        <p:spPr bwMode="auto">
          <a:xfrm>
            <a:off x="529754" y="4458937"/>
            <a:ext cx="492125" cy="640080"/>
          </a:xfrm>
          <a:prstGeom prst="roundRect">
            <a:avLst>
              <a:gd name="adj" fmla="val 5704"/>
            </a:avLst>
          </a:prstGeom>
          <a:solidFill>
            <a:schemeClr val="tx1">
              <a:lumMod val="10000"/>
              <a:lumOff val="90000"/>
            </a:schemeClr>
          </a:solidFill>
          <a:ln w="9525">
            <a:noFill/>
            <a:miter lim="800000"/>
            <a:headEnd/>
            <a:tailEnd/>
          </a:ln>
        </p:spPr>
        <p:txBody>
          <a:bodyPr wrap="square" anchor="ctr"/>
          <a:lstStyle/>
          <a:p>
            <a:pPr marL="0" lvl="1" algn="ctr"/>
            <a:r>
              <a:rPr lang="en-US" altLang="ja-JP" sz="2000" b="1" dirty="0">
                <a:solidFill>
                  <a:schemeClr val="bg2">
                    <a:lumMod val="90000"/>
                  </a:schemeClr>
                </a:solidFill>
                <a:latin typeface="+mj-lt"/>
                <a:cs typeface="+mn-cs"/>
              </a:rPr>
              <a:t>5</a:t>
            </a:r>
          </a:p>
        </p:txBody>
      </p:sp>
      <p:sp>
        <p:nvSpPr>
          <p:cNvPr id="14" name="AutoShape 12"/>
          <p:cNvSpPr>
            <a:spLocks noChangeArrowheads="1"/>
          </p:cNvSpPr>
          <p:nvPr/>
        </p:nvSpPr>
        <p:spPr bwMode="auto">
          <a:xfrm>
            <a:off x="1078394" y="4475979"/>
            <a:ext cx="5434012" cy="640080"/>
          </a:xfrm>
          <a:prstGeom prst="roundRect">
            <a:avLst>
              <a:gd name="adj" fmla="val 9065"/>
            </a:avLst>
          </a:prstGeom>
          <a:solidFill>
            <a:schemeClr val="tx1">
              <a:lumMod val="10000"/>
              <a:lumOff val="90000"/>
            </a:schemeClr>
          </a:solidFill>
          <a:ln w="9525" algn="ctr">
            <a:noFill/>
            <a:round/>
            <a:headEnd/>
            <a:tailEnd/>
          </a:ln>
          <a:effectLst/>
        </p:spPr>
        <p:txBody>
          <a:bodyPr wrap="square" lIns="182880" tIns="0" rIns="0" bIns="0" anchor="ctr"/>
          <a:lstStyle/>
          <a:p>
            <a:pPr>
              <a:spcBef>
                <a:spcPts val="0"/>
              </a:spcBef>
              <a:spcAft>
                <a:spcPts val="1200"/>
              </a:spcAft>
              <a:buClr>
                <a:schemeClr val="hlink"/>
              </a:buClr>
            </a:pPr>
            <a:r>
              <a:rPr lang="en-US" sz="2000" b="1" dirty="0">
                <a:solidFill>
                  <a:schemeClr val="bg2">
                    <a:lumMod val="90000"/>
                  </a:schemeClr>
                </a:solidFill>
                <a:latin typeface="+mj-lt"/>
              </a:rPr>
              <a:t>Legislation and reforms</a:t>
            </a:r>
          </a:p>
        </p:txBody>
      </p:sp>
      <p:sp>
        <p:nvSpPr>
          <p:cNvPr id="15" name="Rounded Rectangle 33"/>
          <p:cNvSpPr>
            <a:spLocks noChangeArrowheads="1"/>
          </p:cNvSpPr>
          <p:nvPr>
            <p:custDataLst>
              <p:tags r:id="rId6"/>
            </p:custDataLst>
          </p:nvPr>
        </p:nvSpPr>
        <p:spPr bwMode="auto">
          <a:xfrm>
            <a:off x="529754" y="5238224"/>
            <a:ext cx="492125" cy="640080"/>
          </a:xfrm>
          <a:prstGeom prst="roundRect">
            <a:avLst>
              <a:gd name="adj" fmla="val 5704"/>
            </a:avLst>
          </a:prstGeom>
          <a:solidFill>
            <a:srgbClr val="F7902B"/>
          </a:solidFill>
          <a:ln w="9525">
            <a:noFill/>
            <a:miter lim="800000"/>
            <a:headEnd/>
            <a:tailEnd/>
          </a:ln>
        </p:spPr>
        <p:txBody>
          <a:bodyPr wrap="square" anchor="ctr"/>
          <a:lstStyle/>
          <a:p>
            <a:pPr marL="0" lvl="1" algn="ctr">
              <a:defRPr/>
            </a:pPr>
            <a:r>
              <a:rPr lang="en-US" altLang="ja-JP" sz="2000" b="1" dirty="0" smtClean="0">
                <a:latin typeface="+mj-lt"/>
                <a:cs typeface="+mn-cs"/>
              </a:rPr>
              <a:t>6</a:t>
            </a:r>
            <a:endParaRPr lang="en-US" altLang="ja-JP" sz="2000" b="1" dirty="0">
              <a:latin typeface="+mj-lt"/>
              <a:cs typeface="+mn-cs"/>
            </a:endParaRPr>
          </a:p>
        </p:txBody>
      </p:sp>
      <p:sp>
        <p:nvSpPr>
          <p:cNvPr id="16" name="AutoShape 12"/>
          <p:cNvSpPr>
            <a:spLocks noChangeArrowheads="1"/>
          </p:cNvSpPr>
          <p:nvPr/>
        </p:nvSpPr>
        <p:spPr bwMode="auto">
          <a:xfrm>
            <a:off x="1078394" y="2887830"/>
            <a:ext cx="5434012" cy="640080"/>
          </a:xfrm>
          <a:prstGeom prst="roundRect">
            <a:avLst>
              <a:gd name="adj" fmla="val 9065"/>
            </a:avLst>
          </a:prstGeom>
          <a:solidFill>
            <a:schemeClr val="tx1">
              <a:lumMod val="10000"/>
              <a:lumOff val="90000"/>
            </a:schemeClr>
          </a:solidFill>
          <a:ln w="9525" algn="ctr">
            <a:noFill/>
            <a:round/>
            <a:headEnd/>
            <a:tailEnd/>
          </a:ln>
          <a:effectLst/>
        </p:spPr>
        <p:txBody>
          <a:bodyPr wrap="square" lIns="182880" tIns="0" rIns="0" bIns="0" anchor="ctr"/>
          <a:lstStyle/>
          <a:p>
            <a:pPr>
              <a:spcBef>
                <a:spcPts val="0"/>
              </a:spcBef>
              <a:spcAft>
                <a:spcPts val="1200"/>
              </a:spcAft>
              <a:buClr>
                <a:schemeClr val="hlink"/>
              </a:buClr>
            </a:pPr>
            <a:r>
              <a:rPr lang="en-US" sz="2000" b="1" dirty="0">
                <a:solidFill>
                  <a:schemeClr val="bg2">
                    <a:lumMod val="90000"/>
                  </a:schemeClr>
                </a:solidFill>
                <a:latin typeface="+mj-lt"/>
              </a:rPr>
              <a:t>Medicare</a:t>
            </a:r>
          </a:p>
        </p:txBody>
      </p:sp>
      <p:sp>
        <p:nvSpPr>
          <p:cNvPr id="17" name="Title 16"/>
          <p:cNvSpPr>
            <a:spLocks noGrp="1"/>
          </p:cNvSpPr>
          <p:nvPr>
            <p:ph type="title"/>
          </p:nvPr>
        </p:nvSpPr>
        <p:spPr/>
        <p:txBody>
          <a:bodyPr/>
          <a:lstStyle/>
          <a:p>
            <a:r>
              <a:rPr lang="en-US" dirty="0" smtClean="0"/>
              <a:t>Agenda</a:t>
            </a:r>
            <a:endParaRPr lang="en-US" dirty="0"/>
          </a:p>
        </p:txBody>
      </p:sp>
      <p:sp>
        <p:nvSpPr>
          <p:cNvPr id="18" name="AutoShape 12"/>
          <p:cNvSpPr>
            <a:spLocks noChangeArrowheads="1"/>
          </p:cNvSpPr>
          <p:nvPr/>
        </p:nvSpPr>
        <p:spPr bwMode="auto">
          <a:xfrm>
            <a:off x="1078394" y="3677545"/>
            <a:ext cx="5434012" cy="640080"/>
          </a:xfrm>
          <a:prstGeom prst="roundRect">
            <a:avLst>
              <a:gd name="adj" fmla="val 9065"/>
            </a:avLst>
          </a:prstGeom>
          <a:solidFill>
            <a:schemeClr val="tx1">
              <a:lumMod val="10000"/>
              <a:lumOff val="90000"/>
            </a:schemeClr>
          </a:solidFill>
          <a:ln w="9525" algn="ctr">
            <a:noFill/>
            <a:round/>
            <a:headEnd/>
            <a:tailEnd/>
          </a:ln>
          <a:effectLst/>
        </p:spPr>
        <p:txBody>
          <a:bodyPr wrap="square" lIns="182880" tIns="0" rIns="0" bIns="0" anchor="ctr"/>
          <a:lstStyle/>
          <a:p>
            <a:pPr>
              <a:spcBef>
                <a:spcPts val="0"/>
              </a:spcBef>
              <a:spcAft>
                <a:spcPts val="1200"/>
              </a:spcAft>
              <a:buClr>
                <a:schemeClr val="hlink"/>
              </a:buClr>
            </a:pPr>
            <a:r>
              <a:rPr lang="en-US" sz="2000" b="1" dirty="0">
                <a:solidFill>
                  <a:schemeClr val="bg2">
                    <a:lumMod val="90000"/>
                  </a:schemeClr>
                </a:solidFill>
                <a:latin typeface="+mj-lt"/>
              </a:rPr>
              <a:t>Medicaid</a:t>
            </a:r>
          </a:p>
        </p:txBody>
      </p:sp>
      <p:sp>
        <p:nvSpPr>
          <p:cNvPr id="19" name="AutoShape 12"/>
          <p:cNvSpPr>
            <a:spLocks noChangeArrowheads="1"/>
          </p:cNvSpPr>
          <p:nvPr/>
        </p:nvSpPr>
        <p:spPr bwMode="auto">
          <a:xfrm>
            <a:off x="1064746" y="5238224"/>
            <a:ext cx="5434012" cy="640080"/>
          </a:xfrm>
          <a:prstGeom prst="roundRect">
            <a:avLst>
              <a:gd name="adj" fmla="val 9065"/>
            </a:avLst>
          </a:prstGeom>
          <a:solidFill>
            <a:srgbClr val="D9D9D9"/>
          </a:solidFill>
          <a:ln w="9525" algn="ctr">
            <a:noFill/>
            <a:round/>
            <a:headEnd/>
            <a:tailEnd/>
          </a:ln>
          <a:effectLst/>
        </p:spPr>
        <p:txBody>
          <a:bodyPr wrap="square" lIns="182880" tIns="0" rIns="0" bIns="0" anchor="ctr"/>
          <a:lstStyle/>
          <a:p>
            <a:pPr>
              <a:spcBef>
                <a:spcPts val="0"/>
              </a:spcBef>
              <a:spcAft>
                <a:spcPts val="1200"/>
              </a:spcAft>
              <a:buClr>
                <a:schemeClr val="hlink"/>
              </a:buClr>
              <a:defRPr/>
            </a:pPr>
            <a:r>
              <a:rPr lang="en-US" sz="2000" b="1" dirty="0" smtClean="0">
                <a:latin typeface="+mj-lt"/>
              </a:rPr>
              <a:t>PBM</a:t>
            </a:r>
          </a:p>
        </p:txBody>
      </p:sp>
    </p:spTree>
    <p:extLst>
      <p:ext uri="{BB962C8B-B14F-4D97-AF65-F5344CB8AC3E}">
        <p14:creationId xmlns:p14="http://schemas.microsoft.com/office/powerpoint/2010/main" val="13282461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724619"/>
            <a:ext cx="8523288" cy="400110"/>
          </a:xfrm>
        </p:spPr>
        <p:txBody>
          <a:bodyPr/>
          <a:lstStyle/>
          <a:p>
            <a:r>
              <a:rPr lang="en-US" dirty="0" smtClean="0">
                <a:solidFill>
                  <a:schemeClr val="accent2"/>
                </a:solidFill>
              </a:rPr>
              <a:t>What is a PBM ?</a:t>
            </a:r>
            <a:endParaRPr lang="en-US" dirty="0">
              <a:solidFill>
                <a:schemeClr val="accent2"/>
              </a:solidFill>
            </a:endParaRPr>
          </a:p>
        </p:txBody>
      </p:sp>
      <p:sp>
        <p:nvSpPr>
          <p:cNvPr id="3" name="Content Placeholder 2"/>
          <p:cNvSpPr>
            <a:spLocks noGrp="1"/>
          </p:cNvSpPr>
          <p:nvPr>
            <p:ph idx="1"/>
          </p:nvPr>
        </p:nvSpPr>
        <p:spPr>
          <a:xfrm>
            <a:off x="304799" y="1665803"/>
            <a:ext cx="8520113" cy="4832092"/>
          </a:xfrm>
        </p:spPr>
        <p:txBody>
          <a:bodyPr/>
          <a:lstStyle/>
          <a:p>
            <a:pPr lvl="1">
              <a:buClrTx/>
            </a:pPr>
            <a:r>
              <a:rPr lang="en-US" sz="2000" b="0" dirty="0">
                <a:solidFill>
                  <a:schemeClr val="tx1"/>
                </a:solidFill>
              </a:rPr>
              <a:t>Emerged in late 1970s .Adjudicate 80% of all prescriptions (~4 billion annually) processed today.</a:t>
            </a:r>
          </a:p>
          <a:p>
            <a:pPr lvl="1">
              <a:buClrTx/>
            </a:pPr>
            <a:endParaRPr lang="en-US" sz="2000" b="0" dirty="0">
              <a:solidFill>
                <a:schemeClr val="tx1"/>
              </a:solidFill>
            </a:endParaRPr>
          </a:p>
          <a:p>
            <a:pPr lvl="1">
              <a:buClrTx/>
            </a:pPr>
            <a:r>
              <a:rPr lang="en-US" sz="2000" b="0" dirty="0">
                <a:solidFill>
                  <a:schemeClr val="tx1"/>
                </a:solidFill>
              </a:rPr>
              <a:t>Role - Initially it was to help employers and insurance plans to manage claims administration and cut costs. Now, PBMs evolved to a complex administrator, negotiator and advisor from third party claims processor.</a:t>
            </a:r>
          </a:p>
          <a:p>
            <a:pPr lvl="1">
              <a:buClrTx/>
            </a:pPr>
            <a:endParaRPr lang="en-US" sz="2000" b="0" dirty="0">
              <a:solidFill>
                <a:schemeClr val="tx1"/>
              </a:solidFill>
            </a:endParaRPr>
          </a:p>
          <a:p>
            <a:pPr lvl="1">
              <a:buClrTx/>
            </a:pPr>
            <a:r>
              <a:rPr lang="en-US" sz="2000" b="0" dirty="0">
                <a:solidFill>
                  <a:schemeClr val="tx1"/>
                </a:solidFill>
              </a:rPr>
              <a:t>Responsibility - Primary responsibility is to process and pay prescription drug claims. </a:t>
            </a:r>
          </a:p>
          <a:p>
            <a:pPr lvl="1">
              <a:buClrTx/>
            </a:pPr>
            <a:endParaRPr lang="en-US" sz="2000" b="0" dirty="0">
              <a:solidFill>
                <a:schemeClr val="tx1"/>
              </a:solidFill>
            </a:endParaRPr>
          </a:p>
          <a:p>
            <a:pPr lvl="1">
              <a:buClrTx/>
            </a:pPr>
            <a:r>
              <a:rPr lang="en-US" sz="2000" b="0" dirty="0">
                <a:solidFill>
                  <a:schemeClr val="tx1"/>
                </a:solidFill>
              </a:rPr>
              <a:t>Clients - Insurance companies, retail drugstores, employers, unions, Medicare and Medicaid. Some are subsidiaries of insurance plans or retail drugstores, while others are independently owned. </a:t>
            </a:r>
          </a:p>
          <a:p>
            <a:endParaRPr lang="en-US" dirty="0"/>
          </a:p>
        </p:txBody>
      </p:sp>
    </p:spTree>
    <p:extLst>
      <p:ext uri="{BB962C8B-B14F-4D97-AF65-F5344CB8AC3E}">
        <p14:creationId xmlns:p14="http://schemas.microsoft.com/office/powerpoint/2010/main" val="32351593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724619"/>
            <a:ext cx="8523288" cy="400110"/>
          </a:xfrm>
        </p:spPr>
        <p:txBody>
          <a:bodyPr/>
          <a:lstStyle/>
          <a:p>
            <a:r>
              <a:rPr lang="en-US" dirty="0" smtClean="0">
                <a:solidFill>
                  <a:schemeClr val="accent2"/>
                </a:solidFill>
              </a:rPr>
              <a:t>Why PBM ?</a:t>
            </a:r>
          </a:p>
        </p:txBody>
      </p:sp>
      <p:sp>
        <p:nvSpPr>
          <p:cNvPr id="3" name="Content Placeholder 2"/>
          <p:cNvSpPr>
            <a:spLocks noGrp="1"/>
          </p:cNvSpPr>
          <p:nvPr>
            <p:ph idx="1"/>
          </p:nvPr>
        </p:nvSpPr>
        <p:spPr>
          <a:xfrm>
            <a:off x="304799" y="1665803"/>
            <a:ext cx="8520113" cy="4524315"/>
          </a:xfrm>
        </p:spPr>
        <p:txBody>
          <a:bodyPr/>
          <a:lstStyle/>
          <a:p>
            <a:r>
              <a:rPr lang="en-US" sz="2000" dirty="0">
                <a:solidFill>
                  <a:schemeClr val="tx1"/>
                </a:solidFill>
              </a:rPr>
              <a:t>The spending on prescriptions has increased at a faster rate than overall health care spending. </a:t>
            </a:r>
          </a:p>
          <a:p>
            <a:endParaRPr lang="en-US" sz="2000" dirty="0"/>
          </a:p>
          <a:p>
            <a:r>
              <a:rPr lang="en-US" sz="2000" dirty="0">
                <a:solidFill>
                  <a:schemeClr val="tx1"/>
                </a:solidFill>
              </a:rPr>
              <a:t>Why is this?</a:t>
            </a:r>
          </a:p>
          <a:p>
            <a:pPr lvl="1"/>
            <a:r>
              <a:rPr lang="en-US" sz="2000" b="0" dirty="0">
                <a:solidFill>
                  <a:schemeClr val="tx1"/>
                </a:solidFill>
              </a:rPr>
              <a:t>Expanded use of Prescription drugs</a:t>
            </a:r>
          </a:p>
          <a:p>
            <a:pPr lvl="1"/>
            <a:r>
              <a:rPr lang="en-US" sz="2000" b="0" dirty="0">
                <a:solidFill>
                  <a:schemeClr val="tx1"/>
                </a:solidFill>
              </a:rPr>
              <a:t>New Drugs</a:t>
            </a:r>
          </a:p>
          <a:p>
            <a:pPr lvl="1"/>
            <a:r>
              <a:rPr lang="en-US" sz="2000" b="0" dirty="0">
                <a:solidFill>
                  <a:schemeClr val="tx1"/>
                </a:solidFill>
              </a:rPr>
              <a:t>Drug Therapies have replaced some inpatient care</a:t>
            </a:r>
          </a:p>
          <a:p>
            <a:pPr lvl="1"/>
            <a:r>
              <a:rPr lang="en-US" sz="2000" b="0" dirty="0">
                <a:solidFill>
                  <a:schemeClr val="tx1"/>
                </a:solidFill>
              </a:rPr>
              <a:t>An aging population which means more users and more prescriptions per user</a:t>
            </a:r>
          </a:p>
          <a:p>
            <a:pPr lvl="1"/>
            <a:r>
              <a:rPr lang="en-US" sz="2000" b="0" dirty="0">
                <a:solidFill>
                  <a:schemeClr val="tx1"/>
                </a:solidFill>
              </a:rPr>
              <a:t>More direct-to-consumer advertising of drugs</a:t>
            </a:r>
          </a:p>
          <a:p>
            <a:pPr lvl="1"/>
            <a:r>
              <a:rPr lang="en-US" sz="2000" b="0" dirty="0">
                <a:solidFill>
                  <a:schemeClr val="tx1"/>
                </a:solidFill>
              </a:rPr>
              <a:t>Price inflation</a:t>
            </a:r>
          </a:p>
          <a:p>
            <a:endParaRPr lang="en-US" dirty="0"/>
          </a:p>
        </p:txBody>
      </p:sp>
    </p:spTree>
    <p:extLst>
      <p:ext uri="{BB962C8B-B14F-4D97-AF65-F5344CB8AC3E}">
        <p14:creationId xmlns:p14="http://schemas.microsoft.com/office/powerpoint/2010/main" val="1255401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724619"/>
            <a:ext cx="8523288" cy="430887"/>
          </a:xfrm>
        </p:spPr>
        <p:txBody>
          <a:bodyPr/>
          <a:lstStyle/>
          <a:p>
            <a:r>
              <a:rPr lang="en-US" sz="2800" dirty="0">
                <a:solidFill>
                  <a:schemeClr val="accent2"/>
                </a:solidFill>
              </a:rPr>
              <a:t>Major Pharmacy Benefit Managers in the </a:t>
            </a:r>
            <a:r>
              <a:rPr lang="en-US" sz="2800" dirty="0" smtClean="0">
                <a:solidFill>
                  <a:schemeClr val="accent2"/>
                </a:solidFill>
              </a:rPr>
              <a:t>U.S.</a:t>
            </a:r>
            <a:endParaRPr lang="en-US" sz="2800" dirty="0">
              <a:solidFill>
                <a:schemeClr val="accent2"/>
              </a:solidFill>
            </a:endParaRPr>
          </a:p>
        </p:txBody>
      </p:sp>
      <p:sp>
        <p:nvSpPr>
          <p:cNvPr id="3" name="Content Placeholder 2"/>
          <p:cNvSpPr>
            <a:spLocks noGrp="1"/>
          </p:cNvSpPr>
          <p:nvPr>
            <p:ph idx="1"/>
          </p:nvPr>
        </p:nvSpPr>
        <p:spPr>
          <a:xfrm>
            <a:off x="304799" y="1665803"/>
            <a:ext cx="8520113" cy="3939540"/>
          </a:xfrm>
        </p:spPr>
        <p:txBody>
          <a:bodyPr/>
          <a:lstStyle/>
          <a:p>
            <a:pPr marL="457200" indent="-457200">
              <a:buFont typeface="Wingdings" pitchFamily="2" charset="2"/>
              <a:buChar char="q"/>
            </a:pPr>
            <a:r>
              <a:rPr lang="en-US" sz="2400" dirty="0"/>
              <a:t>Top three handle 50% of outpatient prescription volume</a:t>
            </a:r>
          </a:p>
          <a:p>
            <a:pPr marL="914400" lvl="1" indent="-457200"/>
            <a:r>
              <a:rPr lang="en-US" sz="2000" dirty="0"/>
              <a:t>CVS/Caremark Rx</a:t>
            </a:r>
          </a:p>
          <a:p>
            <a:pPr marL="914400" lvl="1" indent="-457200"/>
            <a:r>
              <a:rPr lang="en-US" sz="2000" dirty="0"/>
              <a:t>Medco Health Solutions</a:t>
            </a:r>
          </a:p>
          <a:p>
            <a:pPr marL="914400" lvl="1" indent="-457200"/>
            <a:r>
              <a:rPr lang="en-US" sz="2000" dirty="0"/>
              <a:t>Express Scripts</a:t>
            </a:r>
          </a:p>
          <a:p>
            <a:pPr marL="457200" indent="-457200">
              <a:buFont typeface="Wingdings" pitchFamily="2" charset="2"/>
              <a:buChar char="q"/>
            </a:pPr>
            <a:r>
              <a:rPr lang="en-US" sz="2400" dirty="0"/>
              <a:t>Others</a:t>
            </a:r>
          </a:p>
          <a:p>
            <a:pPr marL="914400" lvl="1" indent="-457200"/>
            <a:r>
              <a:rPr lang="en-US" sz="2000" dirty="0" err="1"/>
              <a:t>Wellpoint</a:t>
            </a:r>
            <a:r>
              <a:rPr lang="en-US" sz="2000" dirty="0"/>
              <a:t> Pharmacy Management</a:t>
            </a:r>
          </a:p>
          <a:p>
            <a:pPr marL="914400" lvl="1" indent="-457200"/>
            <a:r>
              <a:rPr lang="en-US" sz="2000" dirty="0" err="1"/>
              <a:t>PharmaCare</a:t>
            </a:r>
            <a:endParaRPr lang="en-US" sz="2000" dirty="0"/>
          </a:p>
          <a:p>
            <a:pPr marL="914400" lvl="1" indent="-457200"/>
            <a:r>
              <a:rPr lang="en-US" sz="2000" dirty="0" err="1"/>
              <a:t>MedImpact</a:t>
            </a:r>
            <a:endParaRPr lang="en-US" sz="2000" dirty="0"/>
          </a:p>
          <a:p>
            <a:endParaRPr lang="en-US" dirty="0"/>
          </a:p>
        </p:txBody>
      </p:sp>
    </p:spTree>
    <p:extLst>
      <p:ext uri="{BB962C8B-B14F-4D97-AF65-F5344CB8AC3E}">
        <p14:creationId xmlns:p14="http://schemas.microsoft.com/office/powerpoint/2010/main" val="30501981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724619"/>
            <a:ext cx="8523288" cy="430887"/>
          </a:xfrm>
        </p:spPr>
        <p:txBody>
          <a:bodyPr/>
          <a:lstStyle/>
          <a:p>
            <a:r>
              <a:rPr lang="en-US" sz="2800" dirty="0" smtClean="0">
                <a:solidFill>
                  <a:schemeClr val="accent2"/>
                </a:solidFill>
              </a:rPr>
              <a:t>Who </a:t>
            </a:r>
            <a:r>
              <a:rPr lang="en-US" sz="2800" dirty="0">
                <a:solidFill>
                  <a:schemeClr val="accent2"/>
                </a:solidFill>
              </a:rPr>
              <a:t>PBMs Serve</a:t>
            </a:r>
          </a:p>
        </p:txBody>
      </p:sp>
      <p:sp>
        <p:nvSpPr>
          <p:cNvPr id="3" name="Content Placeholder 2"/>
          <p:cNvSpPr>
            <a:spLocks noGrp="1"/>
          </p:cNvSpPr>
          <p:nvPr>
            <p:ph idx="1"/>
          </p:nvPr>
        </p:nvSpPr>
        <p:spPr>
          <a:xfrm>
            <a:off x="304799" y="1665803"/>
            <a:ext cx="8520113" cy="4376583"/>
          </a:xfrm>
        </p:spPr>
        <p:txBody>
          <a:bodyPr/>
          <a:lstStyle/>
          <a:p>
            <a:pPr marL="457200" indent="-457200">
              <a:lnSpc>
                <a:spcPct val="110000"/>
              </a:lnSpc>
              <a:spcBef>
                <a:spcPct val="20000"/>
              </a:spcBef>
              <a:buFont typeface="Wingdings" pitchFamily="2" charset="2"/>
              <a:buChar char="q"/>
            </a:pPr>
            <a:r>
              <a:rPr lang="en-US" sz="2400" dirty="0"/>
              <a:t>Health plan organizations</a:t>
            </a:r>
            <a:r>
              <a:rPr lang="en-US" dirty="0"/>
              <a:t> </a:t>
            </a:r>
          </a:p>
          <a:p>
            <a:pPr marL="914400" lvl="1" indent="-457200">
              <a:lnSpc>
                <a:spcPct val="110000"/>
              </a:lnSpc>
              <a:spcBef>
                <a:spcPct val="20000"/>
              </a:spcBef>
            </a:pPr>
            <a:r>
              <a:rPr lang="en-US" sz="2000" dirty="0"/>
              <a:t>Corporate health plans </a:t>
            </a:r>
          </a:p>
          <a:p>
            <a:pPr marL="914400" lvl="1" indent="-457200">
              <a:lnSpc>
                <a:spcPct val="110000"/>
              </a:lnSpc>
              <a:spcBef>
                <a:spcPct val="20000"/>
              </a:spcBef>
            </a:pPr>
            <a:r>
              <a:rPr lang="en-US" sz="2000" dirty="0"/>
              <a:t>Insurance groups</a:t>
            </a:r>
          </a:p>
          <a:p>
            <a:pPr marL="914400" lvl="1" indent="-457200">
              <a:lnSpc>
                <a:spcPct val="110000"/>
              </a:lnSpc>
              <a:spcBef>
                <a:spcPct val="20000"/>
              </a:spcBef>
            </a:pPr>
            <a:r>
              <a:rPr lang="en-US" sz="2000" dirty="0"/>
              <a:t>Blue Cross Blue Shield plans</a:t>
            </a:r>
          </a:p>
          <a:p>
            <a:pPr marL="457200" indent="-457200">
              <a:lnSpc>
                <a:spcPct val="110000"/>
              </a:lnSpc>
              <a:spcBef>
                <a:spcPct val="20000"/>
              </a:spcBef>
              <a:buFont typeface="Wingdings" pitchFamily="2" charset="2"/>
              <a:buChar char="q"/>
            </a:pPr>
            <a:r>
              <a:rPr lang="en-US" sz="2400" dirty="0"/>
              <a:t>Employers</a:t>
            </a:r>
          </a:p>
          <a:p>
            <a:pPr marL="457200" indent="-457200">
              <a:lnSpc>
                <a:spcPct val="110000"/>
              </a:lnSpc>
              <a:spcBef>
                <a:spcPct val="20000"/>
              </a:spcBef>
              <a:buFont typeface="Wingdings" pitchFamily="2" charset="2"/>
              <a:buChar char="q"/>
            </a:pPr>
            <a:r>
              <a:rPr lang="en-US" sz="2400" dirty="0"/>
              <a:t>Government entities (federal, state, local)</a:t>
            </a:r>
          </a:p>
          <a:p>
            <a:pPr marL="457200" indent="-457200">
              <a:lnSpc>
                <a:spcPct val="110000"/>
              </a:lnSpc>
              <a:spcBef>
                <a:spcPct val="20000"/>
              </a:spcBef>
              <a:buFont typeface="Wingdings" pitchFamily="2" charset="2"/>
              <a:buChar char="q"/>
            </a:pPr>
            <a:r>
              <a:rPr lang="en-US" sz="2400" dirty="0"/>
              <a:t>Taft Hartley funds/unions</a:t>
            </a:r>
          </a:p>
          <a:p>
            <a:pPr marL="457200" indent="-457200">
              <a:lnSpc>
                <a:spcPct val="110000"/>
              </a:lnSpc>
              <a:spcBef>
                <a:spcPct val="20000"/>
              </a:spcBef>
              <a:buFont typeface="Wingdings" pitchFamily="2" charset="2"/>
              <a:buChar char="q"/>
            </a:pPr>
            <a:r>
              <a:rPr lang="en-US" sz="2400" dirty="0"/>
              <a:t>Third party administrators (TPAs)</a:t>
            </a:r>
          </a:p>
          <a:p>
            <a:pPr marL="457200" indent="-457200">
              <a:lnSpc>
                <a:spcPct val="110000"/>
              </a:lnSpc>
              <a:spcBef>
                <a:spcPct val="20000"/>
              </a:spcBef>
              <a:buFont typeface="Wingdings" pitchFamily="2" charset="2"/>
              <a:buChar char="q"/>
            </a:pPr>
            <a:r>
              <a:rPr lang="en-US" sz="2400" dirty="0"/>
              <a:t>Discount card/cash card programs</a:t>
            </a:r>
          </a:p>
          <a:p>
            <a:endParaRPr lang="en-US" dirty="0"/>
          </a:p>
        </p:txBody>
      </p:sp>
    </p:spTree>
    <p:extLst>
      <p:ext uri="{BB962C8B-B14F-4D97-AF65-F5344CB8AC3E}">
        <p14:creationId xmlns:p14="http://schemas.microsoft.com/office/powerpoint/2010/main" val="25674317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609824"/>
            <a:ext cx="8523288" cy="400110"/>
          </a:xfrm>
        </p:spPr>
        <p:txBody>
          <a:bodyPr/>
          <a:lstStyle/>
          <a:p>
            <a:r>
              <a:rPr lang="en-PH" dirty="0" smtClean="0"/>
              <a:t>PBM – How it Works</a:t>
            </a: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364" y="1009934"/>
            <a:ext cx="8685962" cy="5295332"/>
          </a:xfrm>
          <a:prstGeom prst="rect">
            <a:avLst/>
          </a:prstGeom>
        </p:spPr>
      </p:pic>
      <p:sp>
        <p:nvSpPr>
          <p:cNvPr id="5" name="Bent-Up Arrow 4">
            <a:hlinkClick r:id="rId4" action="ppaction://hlinksldjump"/>
          </p:cNvPr>
          <p:cNvSpPr/>
          <p:nvPr/>
        </p:nvSpPr>
        <p:spPr bwMode="auto">
          <a:xfrm>
            <a:off x="7506269" y="6100549"/>
            <a:ext cx="900751" cy="526804"/>
          </a:xfrm>
          <a:prstGeom prst="bentUpArrow">
            <a:avLst/>
          </a:prstGeom>
          <a:solidFill>
            <a:schemeClr val="accent1"/>
          </a:solidFill>
          <a:ln w="9525">
            <a:noFill/>
            <a:miter lim="800000"/>
            <a:headEnd/>
            <a:tailEnd/>
          </a:ln>
        </p:spPr>
        <p:txBody>
          <a:bodyPr vert="horz" wrap="square" lIns="0" tIns="0" rIns="0" bIns="0" numCol="1" rtlCol="0" anchor="t" anchorCtr="0" compatLnSpc="1">
            <a:prstTxWarp prst="textNoShape">
              <a:avLst/>
            </a:prstTxWarp>
            <a:spAutoFit/>
          </a:bodyPr>
          <a:lstStyle/>
          <a:p>
            <a:pPr algn="ctr" defTabSz="973138" eaLnBrk="0" hangingPunct="0">
              <a:spcBef>
                <a:spcPts val="1200"/>
              </a:spcBef>
              <a:buClr>
                <a:srgbClr val="F8901F"/>
              </a:buClr>
              <a:tabLst>
                <a:tab pos="1374775" algn="l"/>
              </a:tabLst>
            </a:pPr>
            <a:endParaRPr lang="en-PH" b="0" dirty="0">
              <a:ea typeface="+mn-ea"/>
              <a:cs typeface="+mn-cs"/>
            </a:endParaRPr>
          </a:p>
        </p:txBody>
      </p:sp>
      <p:sp>
        <p:nvSpPr>
          <p:cNvPr id="3" name="TextBox 2"/>
          <p:cNvSpPr txBox="1"/>
          <p:nvPr/>
        </p:nvSpPr>
        <p:spPr>
          <a:xfrm>
            <a:off x="627796" y="5318246"/>
            <a:ext cx="1760561" cy="646331"/>
          </a:xfrm>
          <a:prstGeom prst="rect">
            <a:avLst/>
          </a:prstGeom>
          <a:noFill/>
          <a:ln>
            <a:solidFill>
              <a:schemeClr val="accent1"/>
            </a:solidFill>
          </a:ln>
        </p:spPr>
        <p:txBody>
          <a:bodyPr wrap="square" lIns="0" tIns="0" rIns="0" bIns="0" rtlCol="0">
            <a:spAutoFit/>
          </a:bodyPr>
          <a:lstStyle/>
          <a:p>
            <a:r>
              <a:rPr lang="en-PH" sz="1400" b="1" dirty="0" smtClean="0"/>
              <a:t>Discuss how a prescription is filled in the US.</a:t>
            </a:r>
          </a:p>
        </p:txBody>
      </p:sp>
    </p:spTree>
    <p:extLst>
      <p:ext uri="{BB962C8B-B14F-4D97-AF65-F5344CB8AC3E}">
        <p14:creationId xmlns:p14="http://schemas.microsoft.com/office/powerpoint/2010/main" val="1661635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33"/>
          <p:cNvSpPr>
            <a:spLocks noChangeArrowheads="1"/>
          </p:cNvSpPr>
          <p:nvPr>
            <p:custDataLst>
              <p:tags r:id="rId1"/>
            </p:custDataLst>
          </p:nvPr>
        </p:nvSpPr>
        <p:spPr bwMode="auto">
          <a:xfrm>
            <a:off x="529758" y="1367359"/>
            <a:ext cx="492125" cy="640080"/>
          </a:xfrm>
          <a:prstGeom prst="roundRect">
            <a:avLst>
              <a:gd name="adj" fmla="val 5704"/>
            </a:avLst>
          </a:prstGeom>
          <a:solidFill>
            <a:srgbClr val="F7902B"/>
          </a:solidFill>
          <a:ln w="9525">
            <a:noFill/>
            <a:miter lim="800000"/>
            <a:headEnd/>
            <a:tailEnd/>
          </a:ln>
        </p:spPr>
        <p:txBody>
          <a:bodyPr wrap="square" anchor="ctr"/>
          <a:lstStyle/>
          <a:p>
            <a:pPr marL="0" lvl="1" algn="ctr">
              <a:defRPr/>
            </a:pPr>
            <a:r>
              <a:rPr lang="en-US" altLang="ja-JP" sz="2000" b="1" dirty="0">
                <a:latin typeface="+mj-lt"/>
                <a:ea typeface="ＭＳ Ｐゴシック" charset="-128"/>
                <a:cs typeface="+mn-cs"/>
              </a:rPr>
              <a:t>1</a:t>
            </a:r>
          </a:p>
        </p:txBody>
      </p:sp>
      <p:sp>
        <p:nvSpPr>
          <p:cNvPr id="43" name="AutoShape 12"/>
          <p:cNvSpPr>
            <a:spLocks noChangeArrowheads="1"/>
          </p:cNvSpPr>
          <p:nvPr/>
        </p:nvSpPr>
        <p:spPr bwMode="auto">
          <a:xfrm>
            <a:off x="1064746" y="1367359"/>
            <a:ext cx="5434012" cy="640080"/>
          </a:xfrm>
          <a:prstGeom prst="roundRect">
            <a:avLst>
              <a:gd name="adj" fmla="val 9065"/>
            </a:avLst>
          </a:prstGeom>
          <a:solidFill>
            <a:srgbClr val="D9D9D9"/>
          </a:solidFill>
          <a:ln w="9525" algn="ctr">
            <a:noFill/>
            <a:round/>
            <a:headEnd/>
            <a:tailEnd/>
          </a:ln>
          <a:effectLst/>
        </p:spPr>
        <p:txBody>
          <a:bodyPr wrap="square" lIns="182880" tIns="0" rIns="0" bIns="0" anchor="ctr"/>
          <a:lstStyle/>
          <a:p>
            <a:pPr>
              <a:spcBef>
                <a:spcPts val="0"/>
              </a:spcBef>
              <a:spcAft>
                <a:spcPts val="1200"/>
              </a:spcAft>
              <a:buClr>
                <a:schemeClr val="hlink"/>
              </a:buClr>
              <a:defRPr/>
            </a:pPr>
            <a:r>
              <a:rPr lang="en-US" sz="2000" b="1" dirty="0" smtClean="0">
                <a:latin typeface="+mj-lt"/>
              </a:rPr>
              <a:t>The Healthcare Landscape</a:t>
            </a:r>
            <a:endParaRPr lang="en-US" sz="2000" b="1" dirty="0">
              <a:latin typeface="+mj-lt"/>
            </a:endParaRPr>
          </a:p>
        </p:txBody>
      </p:sp>
      <p:sp>
        <p:nvSpPr>
          <p:cNvPr id="44" name="Rounded Rectangle 33"/>
          <p:cNvSpPr>
            <a:spLocks noChangeArrowheads="1"/>
          </p:cNvSpPr>
          <p:nvPr>
            <p:custDataLst>
              <p:tags r:id="rId2"/>
            </p:custDataLst>
          </p:nvPr>
        </p:nvSpPr>
        <p:spPr bwMode="auto">
          <a:xfrm>
            <a:off x="529758" y="2146646"/>
            <a:ext cx="492125" cy="640080"/>
          </a:xfrm>
          <a:prstGeom prst="roundRect">
            <a:avLst>
              <a:gd name="adj" fmla="val 5704"/>
            </a:avLst>
          </a:prstGeom>
          <a:solidFill>
            <a:srgbClr val="F7902B"/>
          </a:solidFill>
          <a:ln w="9525">
            <a:noFill/>
            <a:miter lim="800000"/>
            <a:headEnd/>
            <a:tailEnd/>
          </a:ln>
        </p:spPr>
        <p:txBody>
          <a:bodyPr wrap="square" anchor="ctr"/>
          <a:lstStyle/>
          <a:p>
            <a:pPr marL="0" lvl="1" algn="ctr">
              <a:defRPr/>
            </a:pPr>
            <a:r>
              <a:rPr lang="en-US" altLang="ja-JP" sz="2000" b="1" dirty="0" smtClean="0">
                <a:latin typeface="+mj-lt"/>
                <a:cs typeface="+mn-cs"/>
              </a:rPr>
              <a:t>2</a:t>
            </a:r>
            <a:endParaRPr lang="en-US" altLang="ja-JP" sz="2000" b="1" dirty="0">
              <a:latin typeface="+mj-lt"/>
              <a:cs typeface="+mn-cs"/>
            </a:endParaRPr>
          </a:p>
        </p:txBody>
      </p:sp>
      <p:sp>
        <p:nvSpPr>
          <p:cNvPr id="46" name="Rounded Rectangle 33"/>
          <p:cNvSpPr>
            <a:spLocks noChangeArrowheads="1"/>
          </p:cNvSpPr>
          <p:nvPr>
            <p:custDataLst>
              <p:tags r:id="rId3"/>
            </p:custDataLst>
          </p:nvPr>
        </p:nvSpPr>
        <p:spPr bwMode="auto">
          <a:xfrm>
            <a:off x="529758" y="2924015"/>
            <a:ext cx="492125" cy="640080"/>
          </a:xfrm>
          <a:prstGeom prst="roundRect">
            <a:avLst>
              <a:gd name="adj" fmla="val 5704"/>
            </a:avLst>
          </a:prstGeom>
          <a:solidFill>
            <a:srgbClr val="F7902B"/>
          </a:solidFill>
          <a:ln w="9525">
            <a:noFill/>
            <a:miter lim="800000"/>
            <a:headEnd/>
            <a:tailEnd/>
          </a:ln>
        </p:spPr>
        <p:txBody>
          <a:bodyPr wrap="square" anchor="ctr"/>
          <a:lstStyle/>
          <a:p>
            <a:pPr marL="0" lvl="1" algn="ctr">
              <a:defRPr/>
            </a:pPr>
            <a:r>
              <a:rPr lang="en-US" altLang="ja-JP" sz="2000" b="1" dirty="0" smtClean="0">
                <a:latin typeface="+mj-lt"/>
                <a:cs typeface="+mn-cs"/>
              </a:rPr>
              <a:t>3</a:t>
            </a:r>
            <a:endParaRPr lang="en-US" altLang="ja-JP" sz="2000" b="1" dirty="0">
              <a:latin typeface="+mj-lt"/>
              <a:cs typeface="+mn-cs"/>
            </a:endParaRPr>
          </a:p>
        </p:txBody>
      </p:sp>
      <p:sp>
        <p:nvSpPr>
          <p:cNvPr id="48" name="Rounded Rectangle 33"/>
          <p:cNvSpPr>
            <a:spLocks noChangeArrowheads="1"/>
          </p:cNvSpPr>
          <p:nvPr>
            <p:custDataLst>
              <p:tags r:id="rId4"/>
            </p:custDataLst>
          </p:nvPr>
        </p:nvSpPr>
        <p:spPr bwMode="auto">
          <a:xfrm>
            <a:off x="529758" y="3703302"/>
            <a:ext cx="492125" cy="640080"/>
          </a:xfrm>
          <a:prstGeom prst="roundRect">
            <a:avLst>
              <a:gd name="adj" fmla="val 5704"/>
            </a:avLst>
          </a:prstGeom>
          <a:solidFill>
            <a:srgbClr val="F7902B"/>
          </a:solidFill>
          <a:ln w="9525">
            <a:noFill/>
            <a:miter lim="800000"/>
            <a:headEnd/>
            <a:tailEnd/>
          </a:ln>
        </p:spPr>
        <p:txBody>
          <a:bodyPr wrap="square" anchor="ctr"/>
          <a:lstStyle/>
          <a:p>
            <a:pPr marL="0" lvl="1" algn="ctr">
              <a:defRPr/>
            </a:pPr>
            <a:r>
              <a:rPr lang="en-US" altLang="ja-JP" sz="2000" b="1" dirty="0" smtClean="0">
                <a:latin typeface="+mj-lt"/>
                <a:cs typeface="+mn-cs"/>
              </a:rPr>
              <a:t>4</a:t>
            </a:r>
            <a:endParaRPr lang="en-US" altLang="ja-JP" sz="2000" b="1" dirty="0">
              <a:latin typeface="+mj-lt"/>
              <a:cs typeface="+mn-cs"/>
            </a:endParaRPr>
          </a:p>
        </p:txBody>
      </p:sp>
      <p:sp>
        <p:nvSpPr>
          <p:cNvPr id="49" name="AutoShape 12"/>
          <p:cNvSpPr>
            <a:spLocks noChangeArrowheads="1"/>
          </p:cNvSpPr>
          <p:nvPr/>
        </p:nvSpPr>
        <p:spPr bwMode="auto">
          <a:xfrm>
            <a:off x="1078394" y="2147458"/>
            <a:ext cx="5434012" cy="640080"/>
          </a:xfrm>
          <a:prstGeom prst="roundRect">
            <a:avLst>
              <a:gd name="adj" fmla="val 9065"/>
            </a:avLst>
          </a:prstGeom>
          <a:solidFill>
            <a:srgbClr val="D9D9D9"/>
          </a:solidFill>
          <a:ln w="9525" algn="ctr">
            <a:noFill/>
            <a:round/>
            <a:headEnd/>
            <a:tailEnd/>
          </a:ln>
          <a:effectLst/>
        </p:spPr>
        <p:txBody>
          <a:bodyPr wrap="square" lIns="182880" tIns="0" rIns="0" bIns="0" anchor="ctr"/>
          <a:lstStyle/>
          <a:p>
            <a:pPr>
              <a:spcBef>
                <a:spcPts val="0"/>
              </a:spcBef>
              <a:spcAft>
                <a:spcPts val="1200"/>
              </a:spcAft>
              <a:buClr>
                <a:schemeClr val="hlink"/>
              </a:buClr>
              <a:defRPr/>
            </a:pPr>
            <a:r>
              <a:rPr lang="en-US" sz="2000" b="1" dirty="0" smtClean="0">
                <a:latin typeface="+mj-lt"/>
              </a:rPr>
              <a:t>Managed Care Plans</a:t>
            </a:r>
          </a:p>
        </p:txBody>
      </p:sp>
      <p:sp>
        <p:nvSpPr>
          <p:cNvPr id="13" name="Rounded Rectangle 33"/>
          <p:cNvSpPr>
            <a:spLocks noChangeArrowheads="1"/>
          </p:cNvSpPr>
          <p:nvPr>
            <p:custDataLst>
              <p:tags r:id="rId5"/>
            </p:custDataLst>
          </p:nvPr>
        </p:nvSpPr>
        <p:spPr bwMode="auto">
          <a:xfrm>
            <a:off x="529754" y="4458937"/>
            <a:ext cx="492125" cy="640080"/>
          </a:xfrm>
          <a:prstGeom prst="roundRect">
            <a:avLst>
              <a:gd name="adj" fmla="val 5704"/>
            </a:avLst>
          </a:prstGeom>
          <a:solidFill>
            <a:srgbClr val="F7902B"/>
          </a:solidFill>
          <a:ln w="9525">
            <a:noFill/>
            <a:miter lim="800000"/>
            <a:headEnd/>
            <a:tailEnd/>
          </a:ln>
        </p:spPr>
        <p:txBody>
          <a:bodyPr wrap="square" anchor="ctr"/>
          <a:lstStyle/>
          <a:p>
            <a:pPr marL="0" lvl="1" algn="ctr">
              <a:defRPr/>
            </a:pPr>
            <a:r>
              <a:rPr lang="en-US" altLang="ja-JP" sz="2000" b="1" dirty="0" smtClean="0">
                <a:latin typeface="+mj-lt"/>
                <a:cs typeface="+mn-cs"/>
              </a:rPr>
              <a:t>5</a:t>
            </a:r>
            <a:endParaRPr lang="en-US" altLang="ja-JP" sz="2000" b="1" dirty="0">
              <a:latin typeface="+mj-lt"/>
              <a:cs typeface="+mn-cs"/>
            </a:endParaRPr>
          </a:p>
        </p:txBody>
      </p:sp>
      <p:sp>
        <p:nvSpPr>
          <p:cNvPr id="14" name="AutoShape 12"/>
          <p:cNvSpPr>
            <a:spLocks noChangeArrowheads="1"/>
          </p:cNvSpPr>
          <p:nvPr/>
        </p:nvSpPr>
        <p:spPr bwMode="auto">
          <a:xfrm>
            <a:off x="1078394" y="4475979"/>
            <a:ext cx="5434012" cy="640080"/>
          </a:xfrm>
          <a:prstGeom prst="roundRect">
            <a:avLst>
              <a:gd name="adj" fmla="val 9065"/>
            </a:avLst>
          </a:prstGeom>
          <a:solidFill>
            <a:srgbClr val="D9D9D9"/>
          </a:solidFill>
          <a:ln w="9525" algn="ctr">
            <a:noFill/>
            <a:round/>
            <a:headEnd/>
            <a:tailEnd/>
          </a:ln>
          <a:effectLst/>
        </p:spPr>
        <p:txBody>
          <a:bodyPr wrap="square" lIns="182880" tIns="0" rIns="0" bIns="0" anchor="ctr"/>
          <a:lstStyle/>
          <a:p>
            <a:pPr>
              <a:spcBef>
                <a:spcPts val="0"/>
              </a:spcBef>
              <a:spcAft>
                <a:spcPts val="1200"/>
              </a:spcAft>
              <a:buClr>
                <a:schemeClr val="hlink"/>
              </a:buClr>
              <a:defRPr/>
            </a:pPr>
            <a:r>
              <a:rPr lang="en-US" sz="2000" b="1" dirty="0" smtClean="0">
                <a:latin typeface="+mj-lt"/>
              </a:rPr>
              <a:t>Legislation and reforms</a:t>
            </a:r>
          </a:p>
        </p:txBody>
      </p:sp>
      <p:sp>
        <p:nvSpPr>
          <p:cNvPr id="15" name="Rounded Rectangle 33"/>
          <p:cNvSpPr>
            <a:spLocks noChangeArrowheads="1"/>
          </p:cNvSpPr>
          <p:nvPr>
            <p:custDataLst>
              <p:tags r:id="rId6"/>
            </p:custDataLst>
          </p:nvPr>
        </p:nvSpPr>
        <p:spPr bwMode="auto">
          <a:xfrm>
            <a:off x="529754" y="5238224"/>
            <a:ext cx="492125" cy="640080"/>
          </a:xfrm>
          <a:prstGeom prst="roundRect">
            <a:avLst>
              <a:gd name="adj" fmla="val 5704"/>
            </a:avLst>
          </a:prstGeom>
          <a:solidFill>
            <a:srgbClr val="F7902B"/>
          </a:solidFill>
          <a:ln w="9525">
            <a:noFill/>
            <a:miter lim="800000"/>
            <a:headEnd/>
            <a:tailEnd/>
          </a:ln>
        </p:spPr>
        <p:txBody>
          <a:bodyPr wrap="square" anchor="ctr"/>
          <a:lstStyle/>
          <a:p>
            <a:pPr marL="0" lvl="1" algn="ctr">
              <a:defRPr/>
            </a:pPr>
            <a:r>
              <a:rPr lang="en-US" altLang="ja-JP" sz="2000" b="1" dirty="0" smtClean="0">
                <a:latin typeface="+mj-lt"/>
                <a:cs typeface="+mn-cs"/>
              </a:rPr>
              <a:t>6</a:t>
            </a:r>
            <a:endParaRPr lang="en-US" altLang="ja-JP" sz="2000" b="1" dirty="0">
              <a:latin typeface="+mj-lt"/>
              <a:cs typeface="+mn-cs"/>
            </a:endParaRPr>
          </a:p>
        </p:txBody>
      </p:sp>
      <p:sp>
        <p:nvSpPr>
          <p:cNvPr id="16" name="AutoShape 12"/>
          <p:cNvSpPr>
            <a:spLocks noChangeArrowheads="1"/>
          </p:cNvSpPr>
          <p:nvPr/>
        </p:nvSpPr>
        <p:spPr bwMode="auto">
          <a:xfrm>
            <a:off x="1078394" y="2887830"/>
            <a:ext cx="5434012" cy="640080"/>
          </a:xfrm>
          <a:prstGeom prst="roundRect">
            <a:avLst>
              <a:gd name="adj" fmla="val 9065"/>
            </a:avLst>
          </a:prstGeom>
          <a:solidFill>
            <a:srgbClr val="D9D9D9"/>
          </a:solidFill>
          <a:ln w="9525" algn="ctr">
            <a:noFill/>
            <a:round/>
            <a:headEnd/>
            <a:tailEnd/>
          </a:ln>
          <a:effectLst/>
        </p:spPr>
        <p:txBody>
          <a:bodyPr wrap="square" lIns="182880" tIns="0" rIns="0" bIns="0" anchor="ctr"/>
          <a:lstStyle/>
          <a:p>
            <a:pPr>
              <a:spcBef>
                <a:spcPts val="0"/>
              </a:spcBef>
              <a:spcAft>
                <a:spcPts val="1200"/>
              </a:spcAft>
              <a:buClr>
                <a:schemeClr val="hlink"/>
              </a:buClr>
              <a:defRPr/>
            </a:pPr>
            <a:r>
              <a:rPr lang="en-US" sz="2000" b="1" dirty="0" smtClean="0">
                <a:latin typeface="+mj-lt"/>
              </a:rPr>
              <a:t>Medicare</a:t>
            </a:r>
          </a:p>
        </p:txBody>
      </p:sp>
      <p:sp>
        <p:nvSpPr>
          <p:cNvPr id="17" name="Title 16"/>
          <p:cNvSpPr>
            <a:spLocks noGrp="1"/>
          </p:cNvSpPr>
          <p:nvPr>
            <p:ph type="title"/>
          </p:nvPr>
        </p:nvSpPr>
        <p:spPr/>
        <p:txBody>
          <a:bodyPr/>
          <a:lstStyle/>
          <a:p>
            <a:r>
              <a:rPr lang="en-US" dirty="0" smtClean="0"/>
              <a:t>Agenda</a:t>
            </a:r>
            <a:endParaRPr lang="en-US" dirty="0"/>
          </a:p>
        </p:txBody>
      </p:sp>
      <p:sp>
        <p:nvSpPr>
          <p:cNvPr id="18" name="AutoShape 12"/>
          <p:cNvSpPr>
            <a:spLocks noChangeArrowheads="1"/>
          </p:cNvSpPr>
          <p:nvPr/>
        </p:nvSpPr>
        <p:spPr bwMode="auto">
          <a:xfrm>
            <a:off x="1078394" y="3677545"/>
            <a:ext cx="5434012" cy="640080"/>
          </a:xfrm>
          <a:prstGeom prst="roundRect">
            <a:avLst>
              <a:gd name="adj" fmla="val 9065"/>
            </a:avLst>
          </a:prstGeom>
          <a:solidFill>
            <a:srgbClr val="D9D9D9"/>
          </a:solidFill>
          <a:ln w="9525" algn="ctr">
            <a:noFill/>
            <a:round/>
            <a:headEnd/>
            <a:tailEnd/>
          </a:ln>
          <a:effectLst/>
        </p:spPr>
        <p:txBody>
          <a:bodyPr wrap="square" lIns="182880" tIns="0" rIns="0" bIns="0" anchor="ctr"/>
          <a:lstStyle/>
          <a:p>
            <a:pPr>
              <a:spcBef>
                <a:spcPts val="0"/>
              </a:spcBef>
              <a:spcAft>
                <a:spcPts val="1200"/>
              </a:spcAft>
              <a:buClr>
                <a:schemeClr val="hlink"/>
              </a:buClr>
              <a:defRPr/>
            </a:pPr>
            <a:r>
              <a:rPr lang="en-US" sz="2000" b="1" dirty="0" smtClean="0">
                <a:latin typeface="+mj-lt"/>
              </a:rPr>
              <a:t>Medicaid</a:t>
            </a:r>
          </a:p>
        </p:txBody>
      </p:sp>
      <p:sp>
        <p:nvSpPr>
          <p:cNvPr id="19" name="AutoShape 12"/>
          <p:cNvSpPr>
            <a:spLocks noChangeArrowheads="1"/>
          </p:cNvSpPr>
          <p:nvPr/>
        </p:nvSpPr>
        <p:spPr bwMode="auto">
          <a:xfrm>
            <a:off x="1064746" y="5238224"/>
            <a:ext cx="5434012" cy="640080"/>
          </a:xfrm>
          <a:prstGeom prst="roundRect">
            <a:avLst>
              <a:gd name="adj" fmla="val 9065"/>
            </a:avLst>
          </a:prstGeom>
          <a:solidFill>
            <a:srgbClr val="D9D9D9"/>
          </a:solidFill>
          <a:ln w="9525" algn="ctr">
            <a:noFill/>
            <a:round/>
            <a:headEnd/>
            <a:tailEnd/>
          </a:ln>
          <a:effectLst/>
        </p:spPr>
        <p:txBody>
          <a:bodyPr wrap="square" lIns="182880" tIns="0" rIns="0" bIns="0" anchor="ctr"/>
          <a:lstStyle/>
          <a:p>
            <a:pPr>
              <a:spcBef>
                <a:spcPts val="0"/>
              </a:spcBef>
              <a:spcAft>
                <a:spcPts val="1200"/>
              </a:spcAft>
              <a:buClr>
                <a:schemeClr val="hlink"/>
              </a:buClr>
              <a:defRPr/>
            </a:pPr>
            <a:r>
              <a:rPr lang="en-US" sz="2000" b="1" dirty="0" smtClean="0">
                <a:latin typeface="+mj-lt"/>
              </a:rPr>
              <a:t>PBM</a:t>
            </a:r>
          </a:p>
        </p:txBody>
      </p:sp>
    </p:spTree>
    <p:extLst>
      <p:ext uri="{BB962C8B-B14F-4D97-AF65-F5344CB8AC3E}">
        <p14:creationId xmlns:p14="http://schemas.microsoft.com/office/powerpoint/2010/main" val="37381961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724619"/>
            <a:ext cx="8523288" cy="400110"/>
          </a:xfrm>
        </p:spPr>
        <p:txBody>
          <a:bodyPr/>
          <a:lstStyle/>
          <a:p>
            <a:r>
              <a:rPr lang="en-US" dirty="0" smtClean="0">
                <a:solidFill>
                  <a:schemeClr val="accent2"/>
                </a:solidFill>
              </a:rPr>
              <a:t>Where it Fits in the Health Insurance system ?</a:t>
            </a:r>
          </a:p>
        </p:txBody>
      </p:sp>
      <p:pic>
        <p:nvPicPr>
          <p:cNvPr id="4" name="Content Placeholder 3"/>
          <p:cNvPicPr>
            <a:picLocks noGrp="1" noChangeAspect="1" noChangeArrowheads="1"/>
          </p:cNvPicPr>
          <p:nvPr>
            <p:ph idx="1"/>
          </p:nvPr>
        </p:nvPicPr>
        <p:blipFill>
          <a:blip r:embed="rId2" cstate="print"/>
          <a:srcRect/>
          <a:stretch>
            <a:fillRect/>
          </a:stretch>
        </p:blipFill>
        <p:spPr bwMode="auto">
          <a:xfrm>
            <a:off x="483326" y="1665288"/>
            <a:ext cx="8007531" cy="4813889"/>
          </a:xfrm>
          <a:prstGeom prst="rect">
            <a:avLst/>
          </a:prstGeom>
          <a:noFill/>
          <a:ln w="9525">
            <a:noFill/>
            <a:miter lim="800000"/>
            <a:headEnd/>
            <a:tailEnd/>
          </a:ln>
        </p:spPr>
      </p:pic>
    </p:spTree>
    <p:extLst>
      <p:ext uri="{BB962C8B-B14F-4D97-AF65-F5344CB8AC3E}">
        <p14:creationId xmlns:p14="http://schemas.microsoft.com/office/powerpoint/2010/main" val="27384715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185" y="724619"/>
            <a:ext cx="8523288" cy="400110"/>
          </a:xfrm>
        </p:spPr>
        <p:txBody>
          <a:bodyPr/>
          <a:lstStyle/>
          <a:p>
            <a:r>
              <a:rPr lang="en-US" dirty="0" smtClean="0">
                <a:solidFill>
                  <a:schemeClr val="accent2"/>
                </a:solidFill>
              </a:rPr>
              <a:t>What a PBM Does</a:t>
            </a:r>
          </a:p>
        </p:txBody>
      </p:sp>
      <p:sp>
        <p:nvSpPr>
          <p:cNvPr id="3" name="Content Placeholder 2"/>
          <p:cNvSpPr>
            <a:spLocks noGrp="1"/>
          </p:cNvSpPr>
          <p:nvPr>
            <p:ph idx="1"/>
          </p:nvPr>
        </p:nvSpPr>
        <p:spPr>
          <a:xfrm>
            <a:off x="304799" y="1665803"/>
            <a:ext cx="8520113" cy="3062377"/>
          </a:xfrm>
        </p:spPr>
        <p:txBody>
          <a:bodyPr/>
          <a:lstStyle/>
          <a:p>
            <a:pPr lvl="1">
              <a:lnSpc>
                <a:spcPct val="250000"/>
              </a:lnSpc>
            </a:pPr>
            <a:r>
              <a:rPr lang="en-US" sz="1200" b="1" dirty="0"/>
              <a:t>Claim Administration and Benefit administration</a:t>
            </a:r>
          </a:p>
          <a:p>
            <a:pPr lvl="1">
              <a:lnSpc>
                <a:spcPct val="250000"/>
              </a:lnSpc>
            </a:pPr>
            <a:r>
              <a:rPr lang="en-US" sz="1200" b="1" dirty="0"/>
              <a:t>Pharmacy Network</a:t>
            </a:r>
          </a:p>
          <a:p>
            <a:pPr lvl="1">
              <a:lnSpc>
                <a:spcPct val="250000"/>
              </a:lnSpc>
            </a:pPr>
            <a:r>
              <a:rPr lang="en-US" sz="1200" b="1" dirty="0"/>
              <a:t>Formulary</a:t>
            </a:r>
          </a:p>
          <a:p>
            <a:pPr lvl="1">
              <a:lnSpc>
                <a:spcPct val="250000"/>
              </a:lnSpc>
            </a:pPr>
            <a:r>
              <a:rPr lang="en-US" sz="1200" b="1" dirty="0"/>
              <a:t>Rebates and Discounts</a:t>
            </a:r>
          </a:p>
          <a:p>
            <a:pPr lvl="1">
              <a:lnSpc>
                <a:spcPct val="250000"/>
              </a:lnSpc>
            </a:pPr>
            <a:r>
              <a:rPr lang="en-US" sz="1200" b="1" dirty="0"/>
              <a:t>DUR (Drug Utilization Review)</a:t>
            </a:r>
          </a:p>
          <a:p>
            <a:endParaRPr lang="en-US" dirty="0"/>
          </a:p>
        </p:txBody>
      </p:sp>
    </p:spTree>
    <p:extLst>
      <p:ext uri="{BB962C8B-B14F-4D97-AF65-F5344CB8AC3E}">
        <p14:creationId xmlns:p14="http://schemas.microsoft.com/office/powerpoint/2010/main" val="28719722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bwMode="auto">
          <a:xfrm>
            <a:off x="822278" y="1685498"/>
            <a:ext cx="7772400" cy="3886200"/>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marL="0" indent="0" algn="l" defTabSz="973138" rtl="0" eaLnBrk="1" fontAlgn="base" hangingPunct="1">
              <a:spcBef>
                <a:spcPts val="1200"/>
              </a:spcBef>
              <a:spcAft>
                <a:spcPct val="0"/>
              </a:spcAft>
              <a:buClr>
                <a:srgbClr val="F8901F"/>
              </a:buClr>
              <a:buNone/>
              <a:tabLst>
                <a:tab pos="1374775" algn="l"/>
              </a:tabLst>
              <a:defRPr lang="en-US" sz="1400" b="1" dirty="0" smtClean="0">
                <a:solidFill>
                  <a:schemeClr val="accent2"/>
                </a:solidFill>
                <a:latin typeface="Arial" charset="0"/>
                <a:ea typeface="+mn-ea"/>
                <a:cs typeface="+mn-cs"/>
              </a:defRPr>
            </a:lvl1pPr>
            <a:lvl2pPr marL="225425" indent="-225425" algn="l" defTabSz="973138" rtl="0" eaLnBrk="1" fontAlgn="base" hangingPunct="1">
              <a:spcBef>
                <a:spcPts val="600"/>
              </a:spcBef>
              <a:spcAft>
                <a:spcPct val="0"/>
              </a:spcAft>
              <a:buClr>
                <a:schemeClr val="tx1"/>
              </a:buClr>
              <a:buSzPct val="120000"/>
              <a:buFont typeface="Arial" pitchFamily="34" charset="0"/>
              <a:buChar char="•"/>
              <a:tabLst>
                <a:tab pos="1374775" algn="l"/>
              </a:tabLst>
              <a:defRPr lang="en-US" sz="1400" dirty="0" smtClean="0">
                <a:solidFill>
                  <a:schemeClr val="tx1"/>
                </a:solidFill>
                <a:latin typeface="Arial" charset="0"/>
                <a:ea typeface="+mn-ea"/>
                <a:cs typeface="+mn-cs"/>
              </a:defRPr>
            </a:lvl2pPr>
            <a:lvl3pPr marL="569913" indent="-174625" algn="l" defTabSz="973138" rtl="0" eaLnBrk="1" fontAlgn="base" hangingPunct="1">
              <a:spcBef>
                <a:spcPts val="300"/>
              </a:spcBef>
              <a:spcAft>
                <a:spcPct val="0"/>
              </a:spcAft>
              <a:buClr>
                <a:schemeClr val="tx1"/>
              </a:buClr>
              <a:buSzPct val="120000"/>
              <a:buFont typeface="Arial" pitchFamily="34" charset="0"/>
              <a:buChar char="•"/>
              <a:tabLst>
                <a:tab pos="1374775" algn="l"/>
              </a:tabLst>
              <a:defRPr lang="en-US" sz="1400" dirty="0" smtClean="0">
                <a:solidFill>
                  <a:schemeClr val="tx1"/>
                </a:solidFill>
                <a:latin typeface="Arial" charset="0"/>
                <a:ea typeface="+mn-ea"/>
                <a:cs typeface="+mn-cs"/>
              </a:defRPr>
            </a:lvl3pPr>
            <a:lvl4pPr marL="857250" indent="-171450" algn="l" defTabSz="973138" rtl="0" eaLnBrk="1" fontAlgn="base" hangingPunct="1">
              <a:spcBef>
                <a:spcPts val="300"/>
              </a:spcBef>
              <a:spcAft>
                <a:spcPct val="0"/>
              </a:spcAft>
              <a:buClr>
                <a:schemeClr val="tx1"/>
              </a:buClr>
              <a:buFont typeface="Arial" pitchFamily="34" charset="0"/>
              <a:buChar char="–"/>
              <a:tabLst/>
              <a:defRPr lang="en-US" sz="1200" dirty="0" smtClean="0">
                <a:solidFill>
                  <a:schemeClr val="tx1"/>
                </a:solidFill>
                <a:latin typeface="Arial" charset="0"/>
                <a:ea typeface="+mn-ea"/>
                <a:cs typeface="+mn-cs"/>
              </a:defRPr>
            </a:lvl4pPr>
            <a:lvl5pPr marL="1146175" indent="-173038" algn="l" defTabSz="973138" rtl="0" eaLnBrk="1" fontAlgn="base" hangingPunct="1">
              <a:spcBef>
                <a:spcPts val="300"/>
              </a:spcBef>
              <a:spcAft>
                <a:spcPct val="0"/>
              </a:spcAft>
              <a:buClr>
                <a:schemeClr val="tx1"/>
              </a:buClr>
              <a:buFont typeface="Arial" pitchFamily="34" charset="0"/>
              <a:buChar char="–"/>
              <a:tabLst/>
              <a:defRPr lang="en-US" sz="1200" dirty="0">
                <a:solidFill>
                  <a:schemeClr val="tx1"/>
                </a:solidFill>
                <a:latin typeface="Arial" charset="0"/>
                <a:ea typeface="+mn-ea"/>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pPr marL="514350" indent="-514350">
              <a:buFont typeface="Wingdings" pitchFamily="2" charset="2"/>
              <a:buChar char="q"/>
            </a:pPr>
            <a:r>
              <a:rPr lang="en-US" sz="1600" smtClean="0">
                <a:solidFill>
                  <a:schemeClr val="tx1"/>
                </a:solidFill>
              </a:rPr>
              <a:t>Contract directly with HC providers to provide services</a:t>
            </a:r>
          </a:p>
          <a:p>
            <a:pPr marL="514350" indent="-514350">
              <a:buFont typeface="Wingdings" pitchFamily="2" charset="2"/>
              <a:buChar char="q"/>
            </a:pPr>
            <a:r>
              <a:rPr lang="en-US" sz="1600" smtClean="0">
                <a:solidFill>
                  <a:schemeClr val="tx1"/>
                </a:solidFill>
              </a:rPr>
              <a:t>Communicate policies between providers, employers and patients</a:t>
            </a:r>
          </a:p>
          <a:p>
            <a:pPr marL="514350" indent="-514350">
              <a:buFont typeface="Wingdings" pitchFamily="2" charset="2"/>
              <a:buChar char="q"/>
            </a:pPr>
            <a:r>
              <a:rPr lang="en-US" sz="1600" smtClean="0">
                <a:solidFill>
                  <a:schemeClr val="tx1"/>
                </a:solidFill>
              </a:rPr>
              <a:t>Reports to employers (or other plan sponsors)</a:t>
            </a:r>
          </a:p>
          <a:p>
            <a:pPr marL="514350" indent="-514350">
              <a:buFont typeface="Wingdings" pitchFamily="2" charset="2"/>
              <a:buChar char="q"/>
            </a:pPr>
            <a:r>
              <a:rPr lang="en-US" sz="1600" smtClean="0">
                <a:solidFill>
                  <a:schemeClr val="tx1"/>
                </a:solidFill>
              </a:rPr>
              <a:t>Verification of eligibility</a:t>
            </a:r>
          </a:p>
          <a:p>
            <a:pPr marL="514350" indent="-514350">
              <a:buFont typeface="Wingdings" pitchFamily="2" charset="2"/>
              <a:buChar char="q"/>
            </a:pPr>
            <a:r>
              <a:rPr lang="en-US" sz="1600" smtClean="0">
                <a:solidFill>
                  <a:schemeClr val="tx1"/>
                </a:solidFill>
              </a:rPr>
              <a:t>Maintain formularies or PDLs</a:t>
            </a:r>
          </a:p>
          <a:p>
            <a:pPr marL="514350" indent="-514350">
              <a:buFont typeface="Wingdings" pitchFamily="2" charset="2"/>
              <a:buChar char="q"/>
            </a:pPr>
            <a:r>
              <a:rPr lang="en-US" sz="1600" smtClean="0">
                <a:solidFill>
                  <a:schemeClr val="tx1"/>
                </a:solidFill>
              </a:rPr>
              <a:t>DUR (drug utilization review)</a:t>
            </a:r>
          </a:p>
          <a:p>
            <a:pPr marL="514350" indent="-514350">
              <a:buFont typeface="Wingdings" pitchFamily="2" charset="2"/>
              <a:buChar char="q"/>
            </a:pPr>
            <a:r>
              <a:rPr lang="en-US" sz="1600" smtClean="0">
                <a:solidFill>
                  <a:schemeClr val="tx1"/>
                </a:solidFill>
              </a:rPr>
              <a:t>Claims processing</a:t>
            </a:r>
          </a:p>
          <a:p>
            <a:pPr marL="514350" indent="-514350">
              <a:buFont typeface="Wingdings" pitchFamily="2" charset="2"/>
              <a:buChar char="q"/>
            </a:pPr>
            <a:r>
              <a:rPr lang="en-US" sz="1600" smtClean="0">
                <a:solidFill>
                  <a:schemeClr val="tx1"/>
                </a:solidFill>
              </a:rPr>
              <a:t>Reimbursement of providers and patients</a:t>
            </a:r>
          </a:p>
          <a:p>
            <a:pPr marL="514350" indent="-514350">
              <a:buFont typeface="Wingdings" pitchFamily="2" charset="2"/>
              <a:buChar char="q"/>
            </a:pPr>
            <a:r>
              <a:rPr lang="en-US" sz="1600" smtClean="0">
                <a:solidFill>
                  <a:schemeClr val="tx1"/>
                </a:solidFill>
              </a:rPr>
              <a:t>Strategies for cost/utilization controls</a:t>
            </a:r>
          </a:p>
          <a:p>
            <a:pPr marL="514350" indent="-514350">
              <a:buFont typeface="Wingdings" pitchFamily="2" charset="2"/>
              <a:buChar char="q"/>
            </a:pPr>
            <a:r>
              <a:rPr lang="en-US" sz="1600" smtClean="0">
                <a:solidFill>
                  <a:schemeClr val="tx1"/>
                </a:solidFill>
              </a:rPr>
              <a:t>TQM (total quality management)</a:t>
            </a:r>
            <a:endParaRPr lang="en-US" sz="1600">
              <a:solidFill>
                <a:schemeClr val="tx1"/>
              </a:solidFill>
            </a:endParaRPr>
          </a:p>
        </p:txBody>
      </p:sp>
      <p:sp>
        <p:nvSpPr>
          <p:cNvPr id="5" name="Title 1"/>
          <p:cNvSpPr>
            <a:spLocks noGrp="1"/>
          </p:cNvSpPr>
          <p:nvPr>
            <p:ph type="title"/>
          </p:nvPr>
        </p:nvSpPr>
        <p:spPr/>
        <p:txBody>
          <a:bodyPr>
            <a:normAutofit fontScale="90000"/>
          </a:bodyPr>
          <a:lstStyle/>
          <a:p>
            <a:pPr algn="ctr"/>
            <a:r>
              <a:rPr lang="en-US" sz="3200" dirty="0" smtClean="0"/>
              <a:t>Top 10 Tasks of PBMs</a:t>
            </a:r>
            <a:endParaRPr lang="en-US" sz="3200" dirty="0"/>
          </a:p>
        </p:txBody>
      </p:sp>
    </p:spTree>
    <p:extLst>
      <p:ext uri="{BB962C8B-B14F-4D97-AF65-F5344CB8AC3E}">
        <p14:creationId xmlns:p14="http://schemas.microsoft.com/office/powerpoint/2010/main" val="17492492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724619"/>
            <a:ext cx="8523288" cy="400110"/>
          </a:xfrm>
        </p:spPr>
        <p:txBody>
          <a:bodyPr/>
          <a:lstStyle/>
          <a:p>
            <a:r>
              <a:rPr lang="en-US" dirty="0" smtClean="0">
                <a:solidFill>
                  <a:schemeClr val="accent2"/>
                </a:solidFill>
              </a:rPr>
              <a:t>Most Common services PBMs offer</a:t>
            </a:r>
          </a:p>
        </p:txBody>
      </p:sp>
      <p:sp>
        <p:nvSpPr>
          <p:cNvPr id="3" name="Content Placeholder 2"/>
          <p:cNvSpPr>
            <a:spLocks noGrp="1"/>
          </p:cNvSpPr>
          <p:nvPr>
            <p:ph idx="1"/>
          </p:nvPr>
        </p:nvSpPr>
        <p:spPr>
          <a:xfrm>
            <a:off x="304799" y="1665803"/>
            <a:ext cx="8520113" cy="4293483"/>
          </a:xfrm>
        </p:spPr>
        <p:txBody>
          <a:bodyPr/>
          <a:lstStyle/>
          <a:p>
            <a:pPr lvl="1">
              <a:lnSpc>
                <a:spcPct val="300000"/>
              </a:lnSpc>
              <a:buClrTx/>
            </a:pPr>
            <a:r>
              <a:rPr lang="en-US" sz="2000" b="1" dirty="0">
                <a:solidFill>
                  <a:schemeClr val="tx1"/>
                </a:solidFill>
              </a:rPr>
              <a:t>Mail Service</a:t>
            </a:r>
          </a:p>
          <a:p>
            <a:pPr lvl="1">
              <a:lnSpc>
                <a:spcPct val="300000"/>
              </a:lnSpc>
              <a:buClrTx/>
            </a:pPr>
            <a:r>
              <a:rPr lang="en-US" sz="2000" b="1" dirty="0">
                <a:solidFill>
                  <a:schemeClr val="tx1"/>
                </a:solidFill>
              </a:rPr>
              <a:t>Specialty Pharmacy</a:t>
            </a:r>
          </a:p>
          <a:p>
            <a:pPr lvl="1">
              <a:lnSpc>
                <a:spcPct val="300000"/>
              </a:lnSpc>
              <a:buClrTx/>
            </a:pPr>
            <a:r>
              <a:rPr lang="en-US" sz="2000" b="1" dirty="0">
                <a:solidFill>
                  <a:schemeClr val="tx1"/>
                </a:solidFill>
              </a:rPr>
              <a:t>Prior  Authorization</a:t>
            </a:r>
          </a:p>
          <a:p>
            <a:pPr lvl="1">
              <a:lnSpc>
                <a:spcPct val="300000"/>
              </a:lnSpc>
              <a:buClrTx/>
            </a:pPr>
            <a:r>
              <a:rPr lang="en-US" sz="2000" b="1" dirty="0">
                <a:solidFill>
                  <a:schemeClr val="tx1"/>
                </a:solidFill>
              </a:rPr>
              <a:t>Disease Management</a:t>
            </a:r>
          </a:p>
          <a:p>
            <a:endParaRPr lang="en-US" dirty="0"/>
          </a:p>
        </p:txBody>
      </p:sp>
    </p:spTree>
    <p:extLst>
      <p:ext uri="{BB962C8B-B14F-4D97-AF65-F5344CB8AC3E}">
        <p14:creationId xmlns:p14="http://schemas.microsoft.com/office/powerpoint/2010/main" val="23325821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p:cNvSpPr txBox="1">
            <a:spLocks/>
          </p:cNvSpPr>
          <p:nvPr/>
        </p:nvSpPr>
        <p:spPr bwMode="auto">
          <a:xfrm>
            <a:off x="533400" y="3897573"/>
            <a:ext cx="66230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defTabSz="973138" rtl="0" fontAlgn="base">
              <a:spcBef>
                <a:spcPts val="1200"/>
              </a:spcBef>
              <a:spcAft>
                <a:spcPct val="0"/>
              </a:spcAft>
              <a:buClr>
                <a:srgbClr val="F8901F"/>
              </a:buClr>
              <a:tabLst>
                <a:tab pos="1374775" algn="l"/>
              </a:tabLst>
              <a:defRPr sz="1800" b="1">
                <a:solidFill>
                  <a:schemeClr val="bg1"/>
                </a:solidFill>
                <a:latin typeface="+mj-lt"/>
                <a:ea typeface="MS PGothic" pitchFamily="34" charset="-128"/>
                <a:cs typeface="+mn-cs"/>
              </a:defRPr>
            </a:lvl1pPr>
            <a:lvl2pPr marL="225425" indent="-225425" algn="l" defTabSz="973138" rtl="0" fontAlgn="base">
              <a:spcBef>
                <a:spcPts val="600"/>
              </a:spcBef>
              <a:spcAft>
                <a:spcPct val="0"/>
              </a:spcAft>
              <a:buClr>
                <a:srgbClr val="F7902B"/>
              </a:buClr>
              <a:buSzPct val="120000"/>
              <a:buFont typeface="Arial" charset="0"/>
              <a:buChar char="•"/>
              <a:tabLst>
                <a:tab pos="1374775" algn="l"/>
              </a:tabLst>
              <a:defRPr sz="1400">
                <a:solidFill>
                  <a:schemeClr val="tx1"/>
                </a:solidFill>
                <a:latin typeface="Arial" charset="0"/>
                <a:ea typeface="MS PGothic" pitchFamily="34" charset="-128"/>
                <a:cs typeface="+mn-cs"/>
              </a:defRPr>
            </a:lvl2pPr>
            <a:lvl3pPr marL="569913" indent="-174625" algn="l" defTabSz="973138" rtl="0" fontAlgn="base">
              <a:spcBef>
                <a:spcPts val="300"/>
              </a:spcBef>
              <a:spcAft>
                <a:spcPct val="0"/>
              </a:spcAft>
              <a:buClr>
                <a:schemeClr val="tx1"/>
              </a:buClr>
              <a:buSzPct val="120000"/>
              <a:buFont typeface="Arial" charset="0"/>
              <a:buChar char="•"/>
              <a:tabLst>
                <a:tab pos="1374775" algn="l"/>
              </a:tabLst>
              <a:defRPr sz="1400">
                <a:solidFill>
                  <a:schemeClr val="tx1"/>
                </a:solidFill>
                <a:latin typeface="Arial" charset="0"/>
                <a:ea typeface="MS PGothic" pitchFamily="34" charset="-128"/>
                <a:cs typeface="+mn-cs"/>
              </a:defRPr>
            </a:lvl3pPr>
            <a:lvl4pPr marL="857250" indent="-171450" algn="l" defTabSz="973138" rtl="0" fontAlgn="base">
              <a:spcBef>
                <a:spcPts val="300"/>
              </a:spcBef>
              <a:spcAft>
                <a:spcPct val="0"/>
              </a:spcAft>
              <a:buClr>
                <a:schemeClr val="tx1"/>
              </a:buClr>
              <a:buFont typeface="Arial" charset="0"/>
              <a:buChar char="–"/>
              <a:defRPr sz="1200">
                <a:solidFill>
                  <a:schemeClr val="tx1"/>
                </a:solidFill>
                <a:latin typeface="Arial" charset="0"/>
                <a:ea typeface="MS PGothic" pitchFamily="34" charset="-128"/>
                <a:cs typeface="+mn-cs"/>
              </a:defRPr>
            </a:lvl4pPr>
            <a:lvl5pPr marL="1146175" indent="-173038" algn="l" defTabSz="973138" rtl="0" fontAlgn="base">
              <a:spcBef>
                <a:spcPts val="300"/>
              </a:spcBef>
              <a:spcAft>
                <a:spcPct val="0"/>
              </a:spcAft>
              <a:buClr>
                <a:schemeClr val="tx1"/>
              </a:buClr>
              <a:buFont typeface="Arial" charset="0"/>
              <a:buChar char="–"/>
              <a:defRPr sz="1200">
                <a:solidFill>
                  <a:schemeClr val="tx1"/>
                </a:solidFill>
                <a:latin typeface="Arial" charset="0"/>
                <a:ea typeface="MS PGothic" pitchFamily="34" charset="-128"/>
                <a:cs typeface="+mn-cs"/>
              </a:defRPr>
            </a:lvl5pPr>
            <a:lvl6pPr marL="24558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6pPr>
            <a:lvl7pPr marL="29130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7pPr>
            <a:lvl8pPr marL="33702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8pPr>
            <a:lvl9pPr marL="3827463" indent="-173038" algn="l" defTabSz="973138" rtl="0" eaLnBrk="1" fontAlgn="base" hangingPunct="1">
              <a:spcBef>
                <a:spcPct val="0"/>
              </a:spcBef>
              <a:spcAft>
                <a:spcPct val="0"/>
              </a:spcAft>
              <a:buClr>
                <a:schemeClr val="hlink"/>
              </a:buClr>
              <a:buChar char="&gt;"/>
              <a:tabLst>
                <a:tab pos="1374775" algn="l"/>
              </a:tabLst>
              <a:defRPr sz="1400">
                <a:solidFill>
                  <a:schemeClr val="tx1"/>
                </a:solidFill>
                <a:latin typeface="+mn-lt"/>
                <a:ea typeface="+mn-ea"/>
              </a:defRPr>
            </a:lvl9pPr>
          </a:lstStyle>
          <a:p>
            <a:r>
              <a:rPr lang="en-US" b="0" kern="0" dirty="0" smtClean="0">
                <a:solidFill>
                  <a:srgbClr val="0070C0"/>
                </a:solidFill>
              </a:rPr>
              <a:t>Shailja.kaushal@genpact.com</a:t>
            </a:r>
            <a:endParaRPr lang="en-US" b="0" kern="0" dirty="0">
              <a:solidFill>
                <a:srgbClr val="0070C0"/>
              </a:solidFill>
            </a:endParaRPr>
          </a:p>
        </p:txBody>
      </p:sp>
    </p:spTree>
    <p:extLst>
      <p:ext uri="{BB962C8B-B14F-4D97-AF65-F5344CB8AC3E}">
        <p14:creationId xmlns:p14="http://schemas.microsoft.com/office/powerpoint/2010/main" val="2127823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bwMode="auto">
          <a:xfrm>
            <a:off x="3164305" y="2502648"/>
            <a:ext cx="3086616" cy="2815310"/>
          </a:xfrm>
          <a:prstGeom prst="ellipse">
            <a:avLst/>
          </a:prstGeom>
          <a:solidFill>
            <a:schemeClr val="accent6"/>
          </a:solidFill>
          <a:ln w="76200">
            <a:solidFill>
              <a:schemeClr val="accent1"/>
            </a:solidFill>
            <a:miter lim="800000"/>
            <a:headEnd/>
            <a:tailEnd/>
          </a:ln>
        </p:spPr>
        <p:txBody>
          <a:bodyPr vert="horz" wrap="none" lIns="0" tIns="0" rIns="0" bIns="0" numCol="1" rtlCol="0" anchor="ctr" anchorCtr="0" compatLnSpc="1">
            <a:prstTxWarp prst="textNoShape">
              <a:avLst/>
            </a:prstTxWarp>
            <a:noAutofit/>
          </a:bodyPr>
          <a:lstStyle/>
          <a:p>
            <a:pPr algn="ctr" defTabSz="973138" eaLnBrk="0" hangingPunct="0">
              <a:spcBef>
                <a:spcPts val="1200"/>
              </a:spcBef>
              <a:buClr>
                <a:srgbClr val="F8901F"/>
              </a:buClr>
              <a:tabLst>
                <a:tab pos="1374775" algn="l"/>
              </a:tabLst>
            </a:pPr>
            <a:r>
              <a:rPr lang="en-US" sz="2800" b="1" dirty="0" smtClean="0">
                <a:latin typeface="+mj-lt"/>
                <a:ea typeface="+mn-ea"/>
                <a:cs typeface="+mn-cs"/>
              </a:rPr>
              <a:t>Patient</a:t>
            </a:r>
            <a:endParaRPr lang="en-US" sz="2800" b="1" dirty="0">
              <a:latin typeface="+mj-lt"/>
              <a:ea typeface="+mn-ea"/>
              <a:cs typeface="+mn-cs"/>
            </a:endParaRPr>
          </a:p>
        </p:txBody>
      </p:sp>
      <p:sp>
        <p:nvSpPr>
          <p:cNvPr id="4" name="Title 3"/>
          <p:cNvSpPr>
            <a:spLocks noGrp="1"/>
          </p:cNvSpPr>
          <p:nvPr>
            <p:ph type="title"/>
          </p:nvPr>
        </p:nvSpPr>
        <p:spPr/>
        <p:txBody>
          <a:bodyPr/>
          <a:lstStyle/>
          <a:p>
            <a:r>
              <a:rPr lang="en-US" dirty="0" smtClean="0"/>
              <a:t>Healthcare – 5P’s</a:t>
            </a:r>
            <a:endParaRPr lang="en-US" dirty="0"/>
          </a:p>
        </p:txBody>
      </p:sp>
      <p:sp>
        <p:nvSpPr>
          <p:cNvPr id="5" name="Oval 4"/>
          <p:cNvSpPr/>
          <p:nvPr/>
        </p:nvSpPr>
        <p:spPr bwMode="auto">
          <a:xfrm>
            <a:off x="3533179" y="1088633"/>
            <a:ext cx="2145742" cy="1957137"/>
          </a:xfrm>
          <a:prstGeom prst="ellipse">
            <a:avLst/>
          </a:prstGeom>
          <a:solidFill>
            <a:schemeClr val="accent1"/>
          </a:solidFill>
          <a:ln w="9525">
            <a:noFill/>
            <a:miter lim="800000"/>
            <a:headEnd/>
            <a:tailEnd/>
          </a:ln>
        </p:spPr>
        <p:txBody>
          <a:bodyPr vert="horz" wrap="none" lIns="0" tIns="0" rIns="0" bIns="0" numCol="1" rtlCol="0" anchor="ctr" anchorCtr="0" compatLnSpc="1">
            <a:prstTxWarp prst="textNoShape">
              <a:avLst/>
            </a:prstTxWarp>
            <a:noAutofit/>
          </a:bodyPr>
          <a:lstStyle/>
          <a:p>
            <a:pPr algn="ctr" defTabSz="973138" eaLnBrk="0" hangingPunct="0">
              <a:spcBef>
                <a:spcPts val="1200"/>
              </a:spcBef>
              <a:buClr>
                <a:srgbClr val="F8901F"/>
              </a:buClr>
              <a:tabLst>
                <a:tab pos="1374775" algn="l"/>
              </a:tabLst>
            </a:pPr>
            <a:r>
              <a:rPr lang="en-US" sz="2400" b="1" dirty="0" smtClean="0">
                <a:latin typeface="+mj-lt"/>
                <a:ea typeface="+mn-ea"/>
                <a:cs typeface="+mn-cs"/>
              </a:rPr>
              <a:t>Provider</a:t>
            </a:r>
            <a:endParaRPr lang="en-US" sz="2400" b="1" dirty="0">
              <a:latin typeface="+mj-lt"/>
              <a:ea typeface="+mn-ea"/>
              <a:cs typeface="+mn-cs"/>
            </a:endParaRPr>
          </a:p>
        </p:txBody>
      </p:sp>
      <p:sp>
        <p:nvSpPr>
          <p:cNvPr id="6" name="Oval 5"/>
          <p:cNvSpPr/>
          <p:nvPr/>
        </p:nvSpPr>
        <p:spPr bwMode="auto">
          <a:xfrm>
            <a:off x="5610630" y="2901386"/>
            <a:ext cx="2145742" cy="1957137"/>
          </a:xfrm>
          <a:prstGeom prst="ellipse">
            <a:avLst/>
          </a:prstGeom>
          <a:solidFill>
            <a:schemeClr val="accent1"/>
          </a:solidFill>
          <a:ln w="9525">
            <a:noFill/>
            <a:miter lim="800000"/>
            <a:headEnd/>
            <a:tailEnd/>
          </a:ln>
        </p:spPr>
        <p:txBody>
          <a:bodyPr vert="horz" wrap="none" lIns="0" tIns="0" rIns="0" bIns="0" numCol="1" rtlCol="0" anchor="ctr" anchorCtr="0" compatLnSpc="1">
            <a:prstTxWarp prst="textNoShape">
              <a:avLst/>
            </a:prstTxWarp>
            <a:noAutofit/>
          </a:bodyPr>
          <a:lstStyle/>
          <a:p>
            <a:pPr algn="ctr" defTabSz="973138" eaLnBrk="0" hangingPunct="0">
              <a:spcBef>
                <a:spcPts val="1200"/>
              </a:spcBef>
              <a:buClr>
                <a:srgbClr val="F8901F"/>
              </a:buClr>
              <a:tabLst>
                <a:tab pos="1374775" algn="l"/>
              </a:tabLst>
            </a:pPr>
            <a:r>
              <a:rPr lang="en-US" sz="2400" b="1" dirty="0" smtClean="0">
                <a:latin typeface="+mj-lt"/>
                <a:ea typeface="+mn-ea"/>
                <a:cs typeface="+mn-cs"/>
              </a:rPr>
              <a:t>Payer/PBM</a:t>
            </a:r>
            <a:endParaRPr lang="en-US" sz="2400" b="1" dirty="0">
              <a:latin typeface="+mj-lt"/>
              <a:ea typeface="+mn-ea"/>
              <a:cs typeface="+mn-cs"/>
            </a:endParaRPr>
          </a:p>
        </p:txBody>
      </p:sp>
      <p:sp>
        <p:nvSpPr>
          <p:cNvPr id="7" name="Oval 6"/>
          <p:cNvSpPr/>
          <p:nvPr/>
        </p:nvSpPr>
        <p:spPr bwMode="auto">
          <a:xfrm>
            <a:off x="1455728" y="2901386"/>
            <a:ext cx="2145742" cy="1957137"/>
          </a:xfrm>
          <a:prstGeom prst="ellipse">
            <a:avLst/>
          </a:prstGeom>
          <a:solidFill>
            <a:schemeClr val="accent1"/>
          </a:solidFill>
          <a:ln w="9525">
            <a:noFill/>
            <a:miter lim="800000"/>
            <a:headEnd/>
            <a:tailEnd/>
          </a:ln>
        </p:spPr>
        <p:txBody>
          <a:bodyPr vert="horz" wrap="none" lIns="0" tIns="0" rIns="0" bIns="0" numCol="1" rtlCol="0" anchor="ctr" anchorCtr="0" compatLnSpc="1">
            <a:prstTxWarp prst="textNoShape">
              <a:avLst/>
            </a:prstTxWarp>
            <a:noAutofit/>
          </a:bodyPr>
          <a:lstStyle/>
          <a:p>
            <a:pPr algn="ctr" defTabSz="973138" eaLnBrk="0" hangingPunct="0">
              <a:spcBef>
                <a:spcPts val="1200"/>
              </a:spcBef>
              <a:buClr>
                <a:srgbClr val="F8901F"/>
              </a:buClr>
              <a:tabLst>
                <a:tab pos="1374775" algn="l"/>
              </a:tabLst>
            </a:pPr>
            <a:r>
              <a:rPr lang="en-US" sz="2400" b="1" dirty="0" smtClean="0">
                <a:latin typeface="+mj-lt"/>
                <a:ea typeface="+mn-ea"/>
                <a:cs typeface="+mn-cs"/>
              </a:rPr>
              <a:t>Participants</a:t>
            </a:r>
            <a:endParaRPr lang="en-US" sz="2400" b="1" dirty="0">
              <a:latin typeface="+mj-lt"/>
              <a:ea typeface="+mn-ea"/>
              <a:cs typeface="+mn-cs"/>
            </a:endParaRPr>
          </a:p>
        </p:txBody>
      </p:sp>
      <p:sp>
        <p:nvSpPr>
          <p:cNvPr id="8" name="Oval 7"/>
          <p:cNvSpPr/>
          <p:nvPr/>
        </p:nvSpPr>
        <p:spPr bwMode="auto">
          <a:xfrm>
            <a:off x="3533179" y="4750235"/>
            <a:ext cx="2145742" cy="1957137"/>
          </a:xfrm>
          <a:prstGeom prst="ellipse">
            <a:avLst/>
          </a:prstGeom>
          <a:solidFill>
            <a:schemeClr val="accent1"/>
          </a:solidFill>
          <a:ln w="9525">
            <a:noFill/>
            <a:miter lim="800000"/>
            <a:headEnd/>
            <a:tailEnd/>
          </a:ln>
        </p:spPr>
        <p:txBody>
          <a:bodyPr vert="horz" wrap="none" lIns="0" tIns="0" rIns="0" bIns="0" numCol="1" rtlCol="0" anchor="ctr" anchorCtr="0" compatLnSpc="1">
            <a:prstTxWarp prst="textNoShape">
              <a:avLst/>
            </a:prstTxWarp>
            <a:noAutofit/>
          </a:bodyPr>
          <a:lstStyle/>
          <a:p>
            <a:pPr algn="ctr" defTabSz="973138" eaLnBrk="0" hangingPunct="0">
              <a:spcBef>
                <a:spcPts val="0"/>
              </a:spcBef>
              <a:buClr>
                <a:srgbClr val="F8901F"/>
              </a:buClr>
              <a:tabLst>
                <a:tab pos="1374775" algn="l"/>
              </a:tabLst>
            </a:pPr>
            <a:r>
              <a:rPr lang="en-US" sz="2400" b="1" dirty="0" smtClean="0">
                <a:latin typeface="+mj-lt"/>
                <a:ea typeface="+mn-ea"/>
                <a:cs typeface="+mn-cs"/>
              </a:rPr>
              <a:t>Policy </a:t>
            </a:r>
          </a:p>
          <a:p>
            <a:pPr algn="ctr" defTabSz="973138" eaLnBrk="0" hangingPunct="0">
              <a:spcBef>
                <a:spcPts val="0"/>
              </a:spcBef>
              <a:buClr>
                <a:srgbClr val="F8901F"/>
              </a:buClr>
              <a:tabLst>
                <a:tab pos="1374775" algn="l"/>
              </a:tabLst>
            </a:pPr>
            <a:r>
              <a:rPr lang="en-US" sz="2400" b="1" dirty="0" smtClean="0">
                <a:latin typeface="+mj-lt"/>
                <a:ea typeface="+mn-ea"/>
                <a:cs typeface="+mn-cs"/>
              </a:rPr>
              <a:t>Makers</a:t>
            </a:r>
            <a:endParaRPr lang="en-US" sz="2400" b="1" dirty="0">
              <a:latin typeface="+mj-lt"/>
              <a:ea typeface="+mn-ea"/>
              <a:cs typeface="+mn-cs"/>
            </a:endParaRPr>
          </a:p>
        </p:txBody>
      </p:sp>
    </p:spTree>
    <p:extLst>
      <p:ext uri="{BB962C8B-B14F-4D97-AF65-F5344CB8AC3E}">
        <p14:creationId xmlns:p14="http://schemas.microsoft.com/office/powerpoint/2010/main" val="1421381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p:cNvSpPr>
            <a:spLocks noGrp="1"/>
          </p:cNvSpPr>
          <p:nvPr>
            <p:ph type="title"/>
          </p:nvPr>
        </p:nvSpPr>
        <p:spPr/>
        <p:txBody>
          <a:bodyPr/>
          <a:lstStyle/>
          <a:p>
            <a:r>
              <a:rPr lang="en-US" dirty="0" smtClean="0"/>
              <a:t>Healthcare Landscape</a:t>
            </a:r>
            <a:endParaRPr lang="en-US" dirty="0"/>
          </a:p>
        </p:txBody>
      </p:sp>
      <p:cxnSp>
        <p:nvCxnSpPr>
          <p:cNvPr id="11267" name="Straight Arrow Connector 69"/>
          <p:cNvCxnSpPr>
            <a:cxnSpLocks noChangeShapeType="1"/>
          </p:cNvCxnSpPr>
          <p:nvPr/>
        </p:nvCxnSpPr>
        <p:spPr bwMode="auto">
          <a:xfrm rot="10800000" flipV="1">
            <a:off x="2150592" y="3100565"/>
            <a:ext cx="481032" cy="405871"/>
          </a:xfrm>
          <a:prstGeom prst="straightConnector1">
            <a:avLst/>
          </a:prstGeom>
          <a:noFill/>
          <a:ln w="38100" algn="ctr">
            <a:solidFill>
              <a:schemeClr val="accent6">
                <a:lumMod val="75000"/>
              </a:schemeClr>
            </a:solidFill>
            <a:round/>
            <a:headEnd/>
            <a:tailEnd type="triangle" w="med" len="med"/>
          </a:ln>
          <a:extLst>
            <a:ext uri="{909E8E84-426E-40DD-AFC4-6F175D3DCCD1}">
              <a14:hiddenFill xmlns:a14="http://schemas.microsoft.com/office/drawing/2010/main">
                <a:noFill/>
              </a14:hiddenFill>
            </a:ext>
          </a:extLst>
        </p:spPr>
      </p:cxnSp>
      <p:sp>
        <p:nvSpPr>
          <p:cNvPr id="71" name="Rounded Rectangle 70"/>
          <p:cNvSpPr/>
          <p:nvPr/>
        </p:nvSpPr>
        <p:spPr>
          <a:xfrm>
            <a:off x="301625" y="1431984"/>
            <a:ext cx="1788838" cy="4930580"/>
          </a:xfrm>
          <a:prstGeom prst="roundRect">
            <a:avLst/>
          </a:prstGeom>
          <a:solidFill>
            <a:schemeClr val="bg1">
              <a:lumMod val="85000"/>
            </a:schemeClr>
          </a:solidFill>
          <a:ln w="25400" cap="flat" cmpd="sng" algn="ctr">
            <a:solidFill>
              <a:schemeClr val="bg1">
                <a:lumMod val="65000"/>
              </a:schemeClr>
            </a:solidFill>
            <a:prstDash val="solid"/>
          </a:ln>
          <a:effectLst/>
        </p:spPr>
        <p:txBody>
          <a:bodyPr lIns="9144" rIns="9144" anchor="t">
            <a:noAutofit/>
          </a:bodyPr>
          <a:lstStyle/>
          <a:p>
            <a:pPr algn="ctr" fontAlgn="auto">
              <a:spcBef>
                <a:spcPts val="0"/>
              </a:spcBef>
              <a:spcAft>
                <a:spcPts val="0"/>
              </a:spcAft>
              <a:defRPr/>
            </a:pPr>
            <a:r>
              <a:rPr lang="en-US" sz="1600" b="1" kern="0" dirty="0" smtClean="0">
                <a:solidFill>
                  <a:sysClr val="windowText" lastClr="000000"/>
                </a:solidFill>
                <a:latin typeface="+mj-lt"/>
              </a:rPr>
              <a:t>PROVIDERS</a:t>
            </a:r>
            <a:endParaRPr lang="en-US" sz="1600" b="1" kern="0" dirty="0">
              <a:solidFill>
                <a:sysClr val="windowText" lastClr="000000"/>
              </a:solidFill>
              <a:latin typeface="+mj-lt"/>
            </a:endParaRPr>
          </a:p>
        </p:txBody>
      </p:sp>
      <p:sp>
        <p:nvSpPr>
          <p:cNvPr id="81" name="Rounded Rectangle 80"/>
          <p:cNvSpPr/>
          <p:nvPr/>
        </p:nvSpPr>
        <p:spPr>
          <a:xfrm>
            <a:off x="2691753" y="1431984"/>
            <a:ext cx="3622773" cy="796710"/>
          </a:xfrm>
          <a:prstGeom prst="roundRect">
            <a:avLst/>
          </a:prstGeom>
          <a:solidFill>
            <a:schemeClr val="bg1">
              <a:lumMod val="85000"/>
            </a:schemeClr>
          </a:solidFill>
          <a:ln w="25400" cap="flat" cmpd="sng" algn="ctr">
            <a:solidFill>
              <a:schemeClr val="bg1">
                <a:lumMod val="65000"/>
              </a:schemeClr>
            </a:solidFill>
            <a:prstDash val="solid"/>
          </a:ln>
          <a:effectLst/>
        </p:spPr>
        <p:txBody>
          <a:bodyPr lIns="9144" rIns="9144" anchor="t">
            <a:noAutofit/>
          </a:bodyPr>
          <a:lstStyle/>
          <a:p>
            <a:pPr algn="ctr" fontAlgn="auto">
              <a:spcBef>
                <a:spcPts val="0"/>
              </a:spcBef>
              <a:spcAft>
                <a:spcPts val="0"/>
              </a:spcAft>
              <a:defRPr/>
            </a:pPr>
            <a:r>
              <a:rPr lang="en-US" sz="1600" b="1" kern="0" dirty="0" smtClean="0">
                <a:solidFill>
                  <a:sysClr val="windowText" lastClr="000000"/>
                </a:solidFill>
                <a:latin typeface="+mj-lt"/>
              </a:rPr>
              <a:t>REGULATORS</a:t>
            </a:r>
            <a:endParaRPr lang="en-US" sz="1600" b="1" kern="0" dirty="0">
              <a:solidFill>
                <a:sysClr val="windowText" lastClr="000000"/>
              </a:solidFill>
              <a:latin typeface="+mj-lt"/>
            </a:endParaRPr>
          </a:p>
        </p:txBody>
      </p:sp>
      <p:sp>
        <p:nvSpPr>
          <p:cNvPr id="82" name="Rounded Rectangle 81"/>
          <p:cNvSpPr/>
          <p:nvPr/>
        </p:nvSpPr>
        <p:spPr>
          <a:xfrm>
            <a:off x="7036075" y="1447017"/>
            <a:ext cx="1788838" cy="4915547"/>
          </a:xfrm>
          <a:prstGeom prst="roundRect">
            <a:avLst/>
          </a:prstGeom>
          <a:solidFill>
            <a:schemeClr val="bg1">
              <a:lumMod val="85000"/>
            </a:schemeClr>
          </a:solidFill>
          <a:ln w="25400" cap="flat" cmpd="sng" algn="ctr">
            <a:solidFill>
              <a:schemeClr val="bg1">
                <a:lumMod val="65000"/>
              </a:schemeClr>
            </a:solidFill>
            <a:prstDash val="solid"/>
          </a:ln>
          <a:effectLst/>
        </p:spPr>
        <p:txBody>
          <a:bodyPr lIns="9144" rIns="9144" anchor="t">
            <a:noAutofit/>
          </a:bodyPr>
          <a:lstStyle/>
          <a:p>
            <a:pPr algn="ctr" fontAlgn="auto">
              <a:spcBef>
                <a:spcPts val="0"/>
              </a:spcBef>
              <a:spcAft>
                <a:spcPts val="0"/>
              </a:spcAft>
              <a:defRPr/>
            </a:pPr>
            <a:r>
              <a:rPr lang="en-US" sz="1600" b="1" kern="0" dirty="0" smtClean="0">
                <a:solidFill>
                  <a:sysClr val="windowText" lastClr="000000"/>
                </a:solidFill>
                <a:latin typeface="+mj-lt"/>
              </a:rPr>
              <a:t>PAYERS</a:t>
            </a:r>
            <a:endParaRPr lang="en-US" sz="1600" b="1" kern="0" dirty="0">
              <a:solidFill>
                <a:sysClr val="windowText" lastClr="000000"/>
              </a:solidFill>
              <a:latin typeface="+mj-lt"/>
            </a:endParaRPr>
          </a:p>
        </p:txBody>
      </p:sp>
      <p:sp>
        <p:nvSpPr>
          <p:cNvPr id="83" name="Rounded Rectangle 82"/>
          <p:cNvSpPr/>
          <p:nvPr/>
        </p:nvSpPr>
        <p:spPr>
          <a:xfrm>
            <a:off x="3383237" y="1828801"/>
            <a:ext cx="2269870" cy="333764"/>
          </a:xfrm>
          <a:prstGeom prst="roundRect">
            <a:avLst/>
          </a:prstGeom>
          <a:solidFill>
            <a:srgbClr val="00B0F0"/>
          </a:solidFill>
        </p:spPr>
        <p:txBody>
          <a:bodyPr wrap="none" lIns="9144" rIns="9144" anchor="ctr">
            <a:noAutofit/>
          </a:bodyPr>
          <a:lstStyle/>
          <a:p>
            <a:pPr algn="ctr">
              <a:defRPr/>
            </a:pPr>
            <a:r>
              <a:rPr lang="en-US" sz="1400" b="1" dirty="0" smtClean="0">
                <a:latin typeface="+mn-lt"/>
              </a:rPr>
              <a:t>Policy Makers</a:t>
            </a:r>
            <a:endParaRPr lang="en-US" sz="1400" b="1" dirty="0">
              <a:latin typeface="+mn-lt"/>
            </a:endParaRPr>
          </a:p>
        </p:txBody>
      </p:sp>
      <p:sp>
        <p:nvSpPr>
          <p:cNvPr id="96" name="Rectangle 95"/>
          <p:cNvSpPr/>
          <p:nvPr/>
        </p:nvSpPr>
        <p:spPr>
          <a:xfrm>
            <a:off x="3804140" y="3371145"/>
            <a:ext cx="1398000" cy="646387"/>
          </a:xfrm>
          <a:prstGeom prst="rect">
            <a:avLst/>
          </a:prstGeom>
          <a:solidFill>
            <a:srgbClr val="0070C0"/>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144" rIns="9144" anchor="ctr">
            <a:noAutofit/>
          </a:bodyPr>
          <a:lstStyle/>
          <a:p>
            <a:pPr algn="ctr" fontAlgn="auto">
              <a:spcBef>
                <a:spcPts val="0"/>
              </a:spcBef>
              <a:spcAft>
                <a:spcPts val="0"/>
              </a:spcAft>
              <a:defRPr/>
            </a:pPr>
            <a:r>
              <a:rPr lang="en-US" sz="2000" b="1" kern="0" dirty="0">
                <a:solidFill>
                  <a:schemeClr val="bg1"/>
                </a:solidFill>
                <a:latin typeface="+mj-lt"/>
              </a:rPr>
              <a:t>Patient</a:t>
            </a:r>
          </a:p>
        </p:txBody>
      </p:sp>
      <p:sp>
        <p:nvSpPr>
          <p:cNvPr id="103" name="Rounded Rectangle 102"/>
          <p:cNvSpPr/>
          <p:nvPr/>
        </p:nvSpPr>
        <p:spPr>
          <a:xfrm>
            <a:off x="2255818" y="5159984"/>
            <a:ext cx="4539741" cy="1187548"/>
          </a:xfrm>
          <a:prstGeom prst="roundRect">
            <a:avLst/>
          </a:prstGeom>
          <a:solidFill>
            <a:schemeClr val="bg1">
              <a:lumMod val="85000"/>
            </a:schemeClr>
          </a:solidFill>
          <a:ln w="25400" cap="flat" cmpd="sng" algn="ctr">
            <a:solidFill>
              <a:schemeClr val="bg1">
                <a:lumMod val="65000"/>
              </a:schemeClr>
            </a:solidFill>
            <a:prstDash val="solid"/>
          </a:ln>
          <a:effectLst/>
        </p:spPr>
        <p:txBody>
          <a:bodyPr lIns="9144" rIns="9144" anchor="t">
            <a:noAutofit/>
          </a:bodyPr>
          <a:lstStyle/>
          <a:p>
            <a:pPr algn="ctr" fontAlgn="auto">
              <a:spcBef>
                <a:spcPts val="0"/>
              </a:spcBef>
              <a:spcAft>
                <a:spcPts val="0"/>
              </a:spcAft>
              <a:defRPr/>
            </a:pPr>
            <a:r>
              <a:rPr lang="en-US" sz="1600" b="1" kern="0" dirty="0" smtClean="0">
                <a:solidFill>
                  <a:sysClr val="windowText" lastClr="000000"/>
                </a:solidFill>
                <a:latin typeface="+mj-lt"/>
              </a:rPr>
              <a:t>Participants</a:t>
            </a:r>
            <a:endParaRPr lang="en-US" sz="1600" b="1" kern="0" dirty="0">
              <a:solidFill>
                <a:sysClr val="windowText" lastClr="000000"/>
              </a:solidFill>
              <a:latin typeface="+mj-lt"/>
            </a:endParaRPr>
          </a:p>
        </p:txBody>
      </p:sp>
      <p:cxnSp>
        <p:nvCxnSpPr>
          <p:cNvPr id="11319" name="Straight Connector 120"/>
          <p:cNvCxnSpPr>
            <a:cxnSpLocks noChangeShapeType="1"/>
          </p:cNvCxnSpPr>
          <p:nvPr/>
        </p:nvCxnSpPr>
        <p:spPr bwMode="auto">
          <a:xfrm rot="5400000" flipH="1" flipV="1">
            <a:off x="3033737" y="2209903"/>
            <a:ext cx="511097" cy="638871"/>
          </a:xfrm>
          <a:prstGeom prst="line">
            <a:avLst/>
          </a:prstGeom>
          <a:noFill/>
          <a:ln w="38100" algn="ctr">
            <a:solidFill>
              <a:schemeClr val="accent6">
                <a:lumMod val="75000"/>
              </a:schemeClr>
            </a:solidFill>
            <a:round/>
            <a:headEnd/>
            <a:tailEnd/>
          </a:ln>
          <a:extLst>
            <a:ext uri="{909E8E84-426E-40DD-AFC4-6F175D3DCCD1}">
              <a14:hiddenFill xmlns:a14="http://schemas.microsoft.com/office/drawing/2010/main">
                <a:noFill/>
              </a14:hiddenFill>
            </a:ext>
          </a:extLst>
        </p:spPr>
      </p:cxnSp>
      <p:cxnSp>
        <p:nvCxnSpPr>
          <p:cNvPr id="11320" name="Straight Arrow Connector 121"/>
          <p:cNvCxnSpPr>
            <a:cxnSpLocks noChangeShapeType="1"/>
          </p:cNvCxnSpPr>
          <p:nvPr/>
        </p:nvCxnSpPr>
        <p:spPr bwMode="auto">
          <a:xfrm rot="10800000">
            <a:off x="2120528" y="3566565"/>
            <a:ext cx="1623483" cy="1880"/>
          </a:xfrm>
          <a:prstGeom prst="straightConnector1">
            <a:avLst/>
          </a:prstGeom>
          <a:noFill/>
          <a:ln w="38100" algn="ctr">
            <a:solidFill>
              <a:schemeClr val="accent6">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1321" name="Straight Connector 122"/>
          <p:cNvCxnSpPr>
            <a:cxnSpLocks noChangeShapeType="1"/>
          </p:cNvCxnSpPr>
          <p:nvPr/>
        </p:nvCxnSpPr>
        <p:spPr bwMode="auto">
          <a:xfrm>
            <a:off x="2150591" y="3792048"/>
            <a:ext cx="330710" cy="0"/>
          </a:xfrm>
          <a:prstGeom prst="line">
            <a:avLst/>
          </a:prstGeom>
          <a:noFill/>
          <a:ln w="38100" algn="ctr">
            <a:solidFill>
              <a:schemeClr val="accent6">
                <a:lumMod val="75000"/>
              </a:schemeClr>
            </a:solidFill>
            <a:round/>
            <a:headEnd/>
            <a:tailEnd/>
          </a:ln>
          <a:extLst>
            <a:ext uri="{909E8E84-426E-40DD-AFC4-6F175D3DCCD1}">
              <a14:hiddenFill xmlns:a14="http://schemas.microsoft.com/office/drawing/2010/main">
                <a:noFill/>
              </a14:hiddenFill>
            </a:ext>
          </a:extLst>
        </p:spPr>
      </p:cxnSp>
      <p:cxnSp>
        <p:nvCxnSpPr>
          <p:cNvPr id="11322" name="Straight Arrow Connector 123"/>
          <p:cNvCxnSpPr>
            <a:cxnSpLocks noChangeShapeType="1"/>
          </p:cNvCxnSpPr>
          <p:nvPr/>
        </p:nvCxnSpPr>
        <p:spPr bwMode="auto">
          <a:xfrm>
            <a:off x="3446135" y="3792048"/>
            <a:ext cx="330710" cy="1880"/>
          </a:xfrm>
          <a:prstGeom prst="straightConnector1">
            <a:avLst/>
          </a:prstGeom>
          <a:noFill/>
          <a:ln w="38100" algn="ctr">
            <a:solidFill>
              <a:schemeClr val="accent6">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1323" name="Straight Arrow Connector 124"/>
          <p:cNvCxnSpPr>
            <a:cxnSpLocks noChangeShapeType="1"/>
          </p:cNvCxnSpPr>
          <p:nvPr/>
        </p:nvCxnSpPr>
        <p:spPr bwMode="auto">
          <a:xfrm>
            <a:off x="2195689" y="4227984"/>
            <a:ext cx="4720128" cy="30065"/>
          </a:xfrm>
          <a:prstGeom prst="straightConnector1">
            <a:avLst/>
          </a:prstGeom>
          <a:noFill/>
          <a:ln w="38100" algn="ctr">
            <a:solidFill>
              <a:schemeClr val="accent6">
                <a:lumMod val="75000"/>
              </a:schemeClr>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1324" name="Straight Connector 125"/>
          <p:cNvCxnSpPr>
            <a:cxnSpLocks noChangeShapeType="1"/>
          </p:cNvCxnSpPr>
          <p:nvPr/>
        </p:nvCxnSpPr>
        <p:spPr bwMode="auto">
          <a:xfrm>
            <a:off x="2135560" y="4393339"/>
            <a:ext cx="345742" cy="150323"/>
          </a:xfrm>
          <a:prstGeom prst="line">
            <a:avLst/>
          </a:prstGeom>
          <a:noFill/>
          <a:ln w="38100" algn="ctr">
            <a:solidFill>
              <a:schemeClr val="accent6">
                <a:lumMod val="75000"/>
              </a:schemeClr>
            </a:solidFill>
            <a:round/>
            <a:headEnd/>
            <a:tailEnd/>
          </a:ln>
          <a:extLst>
            <a:ext uri="{909E8E84-426E-40DD-AFC4-6F175D3DCCD1}">
              <a14:hiddenFill xmlns:a14="http://schemas.microsoft.com/office/drawing/2010/main">
                <a:noFill/>
              </a14:hiddenFill>
            </a:ext>
          </a:extLst>
        </p:spPr>
      </p:cxnSp>
      <p:cxnSp>
        <p:nvCxnSpPr>
          <p:cNvPr id="11325" name="Straight Arrow Connector 126"/>
          <p:cNvCxnSpPr>
            <a:cxnSpLocks noChangeShapeType="1"/>
          </p:cNvCxnSpPr>
          <p:nvPr/>
        </p:nvCxnSpPr>
        <p:spPr bwMode="auto">
          <a:xfrm>
            <a:off x="3217882" y="4934500"/>
            <a:ext cx="390839" cy="180387"/>
          </a:xfrm>
          <a:prstGeom prst="straightConnector1">
            <a:avLst/>
          </a:prstGeom>
          <a:noFill/>
          <a:ln w="38100" algn="ctr">
            <a:solidFill>
              <a:schemeClr val="accent6">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1326" name="Straight Connector 127"/>
          <p:cNvCxnSpPr>
            <a:cxnSpLocks noChangeShapeType="1"/>
          </p:cNvCxnSpPr>
          <p:nvPr/>
        </p:nvCxnSpPr>
        <p:spPr bwMode="auto">
          <a:xfrm>
            <a:off x="5006720" y="2258758"/>
            <a:ext cx="721548" cy="405871"/>
          </a:xfrm>
          <a:prstGeom prst="line">
            <a:avLst/>
          </a:prstGeom>
          <a:noFill/>
          <a:ln w="38100" algn="ctr">
            <a:solidFill>
              <a:schemeClr val="accent6">
                <a:lumMod val="75000"/>
              </a:schemeClr>
            </a:solidFill>
            <a:round/>
            <a:headEnd/>
            <a:tailEnd/>
          </a:ln>
          <a:extLst>
            <a:ext uri="{909E8E84-426E-40DD-AFC4-6F175D3DCCD1}">
              <a14:hiddenFill xmlns:a14="http://schemas.microsoft.com/office/drawing/2010/main">
                <a:noFill/>
              </a14:hiddenFill>
            </a:ext>
          </a:extLst>
        </p:spPr>
      </p:cxnSp>
      <p:cxnSp>
        <p:nvCxnSpPr>
          <p:cNvPr id="11327" name="Straight Arrow Connector 128"/>
          <p:cNvCxnSpPr>
            <a:cxnSpLocks noChangeShapeType="1"/>
          </p:cNvCxnSpPr>
          <p:nvPr/>
        </p:nvCxnSpPr>
        <p:spPr bwMode="auto">
          <a:xfrm>
            <a:off x="6329559" y="3070500"/>
            <a:ext cx="646387" cy="435935"/>
          </a:xfrm>
          <a:prstGeom prst="straightConnector1">
            <a:avLst/>
          </a:prstGeom>
          <a:noFill/>
          <a:ln w="38100" algn="ctr">
            <a:solidFill>
              <a:schemeClr val="accent6">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1328" name="Straight Connector 129"/>
          <p:cNvCxnSpPr>
            <a:cxnSpLocks noChangeShapeType="1"/>
          </p:cNvCxnSpPr>
          <p:nvPr/>
        </p:nvCxnSpPr>
        <p:spPr bwMode="auto">
          <a:xfrm>
            <a:off x="6690333" y="3596629"/>
            <a:ext cx="345742" cy="0"/>
          </a:xfrm>
          <a:prstGeom prst="line">
            <a:avLst/>
          </a:prstGeom>
          <a:noFill/>
          <a:ln w="38100" algn="ctr">
            <a:solidFill>
              <a:schemeClr val="accent6">
                <a:lumMod val="75000"/>
              </a:schemeClr>
            </a:solidFill>
            <a:round/>
            <a:headEnd/>
            <a:tailEnd/>
          </a:ln>
          <a:extLst>
            <a:ext uri="{909E8E84-426E-40DD-AFC4-6F175D3DCCD1}">
              <a14:hiddenFill xmlns:a14="http://schemas.microsoft.com/office/drawing/2010/main">
                <a:noFill/>
              </a14:hiddenFill>
            </a:ext>
          </a:extLst>
        </p:spPr>
      </p:cxnSp>
      <p:cxnSp>
        <p:nvCxnSpPr>
          <p:cNvPr id="11329" name="Straight Arrow Connector 130"/>
          <p:cNvCxnSpPr>
            <a:cxnSpLocks noChangeShapeType="1"/>
          </p:cNvCxnSpPr>
          <p:nvPr/>
        </p:nvCxnSpPr>
        <p:spPr bwMode="auto">
          <a:xfrm rot="10800000">
            <a:off x="5202140" y="3596629"/>
            <a:ext cx="405871" cy="1880"/>
          </a:xfrm>
          <a:prstGeom prst="straightConnector1">
            <a:avLst/>
          </a:prstGeom>
          <a:noFill/>
          <a:ln w="38100" algn="ctr">
            <a:solidFill>
              <a:schemeClr val="accent6">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1330" name="Straight Connector 131"/>
          <p:cNvCxnSpPr>
            <a:cxnSpLocks noChangeShapeType="1"/>
          </p:cNvCxnSpPr>
          <p:nvPr/>
        </p:nvCxnSpPr>
        <p:spPr bwMode="auto">
          <a:xfrm>
            <a:off x="5262269" y="3957403"/>
            <a:ext cx="345742" cy="0"/>
          </a:xfrm>
          <a:prstGeom prst="line">
            <a:avLst/>
          </a:prstGeom>
          <a:noFill/>
          <a:ln w="38100" algn="ctr">
            <a:solidFill>
              <a:schemeClr val="accent6">
                <a:lumMod val="75000"/>
              </a:schemeClr>
            </a:solidFill>
            <a:round/>
            <a:headEnd/>
            <a:tailEnd/>
          </a:ln>
          <a:extLst>
            <a:ext uri="{909E8E84-426E-40DD-AFC4-6F175D3DCCD1}">
              <a14:hiddenFill xmlns:a14="http://schemas.microsoft.com/office/drawing/2010/main">
                <a:noFill/>
              </a14:hiddenFill>
            </a:ext>
          </a:extLst>
        </p:spPr>
      </p:cxnSp>
      <p:cxnSp>
        <p:nvCxnSpPr>
          <p:cNvPr id="11331" name="Straight Arrow Connector 132"/>
          <p:cNvCxnSpPr>
            <a:cxnSpLocks noChangeShapeType="1"/>
          </p:cNvCxnSpPr>
          <p:nvPr/>
        </p:nvCxnSpPr>
        <p:spPr bwMode="auto">
          <a:xfrm>
            <a:off x="6705365" y="3987468"/>
            <a:ext cx="330710" cy="1880"/>
          </a:xfrm>
          <a:prstGeom prst="straightConnector1">
            <a:avLst/>
          </a:prstGeom>
          <a:noFill/>
          <a:ln w="38100" algn="ctr">
            <a:solidFill>
              <a:schemeClr val="accent6">
                <a:lumMod val="75000"/>
              </a:schemeClr>
            </a:solidFill>
            <a:round/>
            <a:headEnd/>
            <a:tailEnd type="triangle" w="med" len="med"/>
          </a:ln>
          <a:extLst>
            <a:ext uri="{909E8E84-426E-40DD-AFC4-6F175D3DCCD1}">
              <a14:hiddenFill xmlns:a14="http://schemas.microsoft.com/office/drawing/2010/main">
                <a:noFill/>
              </a14:hiddenFill>
            </a:ext>
          </a:extLst>
        </p:spPr>
      </p:cxnSp>
      <p:sp>
        <p:nvSpPr>
          <p:cNvPr id="134" name="TextBox 96"/>
          <p:cNvSpPr txBox="1">
            <a:spLocks noChangeArrowheads="1"/>
          </p:cNvSpPr>
          <p:nvPr/>
        </p:nvSpPr>
        <p:spPr bwMode="auto">
          <a:xfrm>
            <a:off x="4660979" y="4739080"/>
            <a:ext cx="1067290" cy="310041"/>
          </a:xfrm>
          <a:prstGeom prst="rect">
            <a:avLst/>
          </a:prstGeom>
          <a:noFill/>
          <a:ln w="9525">
            <a:noFill/>
            <a:miter lim="800000"/>
            <a:headEnd/>
            <a:tailEnd/>
          </a:ln>
        </p:spPr>
        <p:txBody>
          <a:bodyPr lIns="9144" rIns="9144" anchor="ctr">
            <a:noAutofit/>
          </a:bodyPr>
          <a:lstStyle/>
          <a:p>
            <a:pPr fontAlgn="auto">
              <a:spcBef>
                <a:spcPts val="0"/>
              </a:spcBef>
              <a:spcAft>
                <a:spcPts val="0"/>
              </a:spcAft>
              <a:defRPr/>
            </a:pPr>
            <a:r>
              <a:rPr lang="en-US" sz="1600" kern="0" dirty="0">
                <a:solidFill>
                  <a:sysClr val="windowText" lastClr="000000"/>
                </a:solidFill>
                <a:latin typeface="+mn-lt"/>
              </a:rPr>
              <a:t>Products</a:t>
            </a:r>
          </a:p>
        </p:txBody>
      </p:sp>
      <p:cxnSp>
        <p:nvCxnSpPr>
          <p:cNvPr id="11333" name="Straight Arrow Connector 134"/>
          <p:cNvCxnSpPr>
            <a:cxnSpLocks noChangeShapeType="1"/>
          </p:cNvCxnSpPr>
          <p:nvPr/>
        </p:nvCxnSpPr>
        <p:spPr bwMode="auto">
          <a:xfrm flipH="1">
            <a:off x="4433617" y="4393339"/>
            <a:ext cx="3758" cy="738459"/>
          </a:xfrm>
          <a:prstGeom prst="straightConnector1">
            <a:avLst/>
          </a:prstGeom>
          <a:noFill/>
          <a:ln w="38100" algn="ctr">
            <a:solidFill>
              <a:schemeClr val="accent6">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1334" name="Straight Arrow Connector 135"/>
          <p:cNvCxnSpPr>
            <a:cxnSpLocks noChangeShapeType="1"/>
          </p:cNvCxnSpPr>
          <p:nvPr/>
        </p:nvCxnSpPr>
        <p:spPr bwMode="auto">
          <a:xfrm flipV="1">
            <a:off x="4629037" y="4393339"/>
            <a:ext cx="1" cy="768524"/>
          </a:xfrm>
          <a:prstGeom prst="straightConnector1">
            <a:avLst/>
          </a:prstGeom>
          <a:noFill/>
          <a:ln w="38100" algn="ctr">
            <a:solidFill>
              <a:schemeClr val="accent6">
                <a:lumMod val="75000"/>
              </a:schemeClr>
            </a:solidFill>
            <a:round/>
            <a:headEnd/>
            <a:tailEnd type="triangle" w="med" len="med"/>
          </a:ln>
          <a:extLst>
            <a:ext uri="{909E8E84-426E-40DD-AFC4-6F175D3DCCD1}">
              <a14:hiddenFill xmlns:a14="http://schemas.microsoft.com/office/drawing/2010/main">
                <a:noFill/>
              </a14:hiddenFill>
            </a:ext>
          </a:extLst>
        </p:spPr>
      </p:cxnSp>
      <p:sp>
        <p:nvSpPr>
          <p:cNvPr id="101" name="TextBox 100"/>
          <p:cNvSpPr txBox="1"/>
          <p:nvPr/>
        </p:nvSpPr>
        <p:spPr>
          <a:xfrm>
            <a:off x="425641" y="2003210"/>
            <a:ext cx="1554480" cy="914400"/>
          </a:xfrm>
          <a:prstGeom prst="ellipse">
            <a:avLst/>
          </a:prstGeom>
          <a:solidFill>
            <a:srgbClr val="00B0F0"/>
          </a:solidFill>
        </p:spPr>
        <p:txBody>
          <a:bodyPr wrap="none" lIns="9144" rIns="9144" anchor="ctr">
            <a:noAutofit/>
          </a:bodyPr>
          <a:lstStyle/>
          <a:p>
            <a:pPr algn="ctr">
              <a:defRPr/>
            </a:pPr>
            <a:r>
              <a:rPr lang="en-US" sz="1400" b="1" dirty="0">
                <a:latin typeface="+mn-lt"/>
              </a:rPr>
              <a:t>Diagnostic </a:t>
            </a:r>
            <a:endParaRPr lang="en-US" sz="1400" b="1" dirty="0" smtClean="0">
              <a:latin typeface="+mn-lt"/>
            </a:endParaRPr>
          </a:p>
          <a:p>
            <a:pPr algn="ctr">
              <a:defRPr/>
            </a:pPr>
            <a:r>
              <a:rPr lang="en-US" sz="1400" b="1" dirty="0" smtClean="0">
                <a:latin typeface="+mn-lt"/>
              </a:rPr>
              <a:t>Services</a:t>
            </a:r>
            <a:endParaRPr lang="en-US" sz="1400" b="1" dirty="0">
              <a:latin typeface="+mn-lt"/>
            </a:endParaRPr>
          </a:p>
        </p:txBody>
      </p:sp>
      <p:sp>
        <p:nvSpPr>
          <p:cNvPr id="102" name="TextBox 101"/>
          <p:cNvSpPr txBox="1"/>
          <p:nvPr/>
        </p:nvSpPr>
        <p:spPr>
          <a:xfrm>
            <a:off x="425641" y="3100565"/>
            <a:ext cx="1554480" cy="914400"/>
          </a:xfrm>
          <a:prstGeom prst="ellipse">
            <a:avLst/>
          </a:prstGeom>
          <a:solidFill>
            <a:srgbClr val="00B0F0"/>
          </a:solidFill>
        </p:spPr>
        <p:txBody>
          <a:bodyPr wrap="none" lIns="9144" rIns="9144" anchor="ctr">
            <a:noAutofit/>
          </a:bodyPr>
          <a:lstStyle/>
          <a:p>
            <a:pPr algn="ctr">
              <a:defRPr/>
            </a:pPr>
            <a:r>
              <a:rPr lang="en-US" sz="1400" b="1" dirty="0">
                <a:latin typeface="+mn-lt"/>
              </a:rPr>
              <a:t>Licensed Health </a:t>
            </a:r>
            <a:endParaRPr lang="en-US" sz="1400" b="1" dirty="0" smtClean="0">
              <a:latin typeface="+mn-lt"/>
            </a:endParaRPr>
          </a:p>
          <a:p>
            <a:pPr algn="ctr">
              <a:defRPr/>
            </a:pPr>
            <a:r>
              <a:rPr lang="en-US" sz="1400" b="1" dirty="0" smtClean="0">
                <a:latin typeface="+mn-lt"/>
              </a:rPr>
              <a:t>Professionals</a:t>
            </a:r>
            <a:endParaRPr lang="en-US" sz="1400" b="1" dirty="0">
              <a:latin typeface="+mn-lt"/>
            </a:endParaRPr>
          </a:p>
        </p:txBody>
      </p:sp>
      <p:sp>
        <p:nvSpPr>
          <p:cNvPr id="116" name="TextBox 115"/>
          <p:cNvSpPr txBox="1"/>
          <p:nvPr/>
        </p:nvSpPr>
        <p:spPr>
          <a:xfrm>
            <a:off x="425641" y="4167855"/>
            <a:ext cx="1554480" cy="914400"/>
          </a:xfrm>
          <a:prstGeom prst="ellipse">
            <a:avLst/>
          </a:prstGeom>
          <a:solidFill>
            <a:srgbClr val="00B0F0"/>
          </a:solidFill>
        </p:spPr>
        <p:txBody>
          <a:bodyPr wrap="none" lIns="9144" rIns="9144" anchor="ctr">
            <a:noAutofit/>
          </a:bodyPr>
          <a:lstStyle/>
          <a:p>
            <a:pPr algn="ctr">
              <a:defRPr/>
            </a:pPr>
            <a:r>
              <a:rPr lang="en-US" sz="1400" b="1" dirty="0">
                <a:latin typeface="+mn-lt"/>
              </a:rPr>
              <a:t>Health </a:t>
            </a:r>
            <a:r>
              <a:rPr lang="en-US" sz="1400" b="1" dirty="0" smtClean="0">
                <a:latin typeface="+mn-lt"/>
              </a:rPr>
              <a:t>Delivery</a:t>
            </a:r>
          </a:p>
          <a:p>
            <a:pPr algn="ctr">
              <a:defRPr/>
            </a:pPr>
            <a:r>
              <a:rPr lang="en-US" sz="1400" b="1" dirty="0" smtClean="0">
                <a:latin typeface="+mn-lt"/>
              </a:rPr>
              <a:t>systems</a:t>
            </a:r>
            <a:r>
              <a:rPr lang="en-US" sz="1400" b="1" dirty="0">
                <a:latin typeface="+mn-lt"/>
              </a:rPr>
              <a:t>/ </a:t>
            </a:r>
            <a:endParaRPr lang="en-US" sz="1400" b="1" dirty="0" smtClean="0">
              <a:latin typeface="+mn-lt"/>
            </a:endParaRPr>
          </a:p>
          <a:p>
            <a:pPr algn="ctr">
              <a:defRPr/>
            </a:pPr>
            <a:r>
              <a:rPr lang="en-US" sz="1400" b="1" dirty="0" smtClean="0">
                <a:latin typeface="+mn-lt"/>
              </a:rPr>
              <a:t>Facilities</a:t>
            </a:r>
            <a:endParaRPr lang="en-US" sz="1400" b="1" dirty="0">
              <a:latin typeface="+mn-lt"/>
            </a:endParaRPr>
          </a:p>
        </p:txBody>
      </p:sp>
      <p:sp>
        <p:nvSpPr>
          <p:cNvPr id="117" name="TextBox 116"/>
          <p:cNvSpPr txBox="1"/>
          <p:nvPr/>
        </p:nvSpPr>
        <p:spPr>
          <a:xfrm>
            <a:off x="425641" y="5295274"/>
            <a:ext cx="1554480" cy="914400"/>
          </a:xfrm>
          <a:prstGeom prst="ellipse">
            <a:avLst/>
          </a:prstGeom>
          <a:solidFill>
            <a:srgbClr val="00B0F0"/>
          </a:solidFill>
        </p:spPr>
        <p:txBody>
          <a:bodyPr wrap="none" lIns="9144" rIns="9144" anchor="ctr">
            <a:noAutofit/>
          </a:bodyPr>
          <a:lstStyle/>
          <a:p>
            <a:pPr algn="ctr">
              <a:defRPr/>
            </a:pPr>
            <a:r>
              <a:rPr lang="en-US" sz="1400" b="1" dirty="0">
                <a:latin typeface="+mn-lt"/>
              </a:rPr>
              <a:t>Nursing &amp; </a:t>
            </a:r>
            <a:endParaRPr lang="en-US" sz="1400" b="1" dirty="0" smtClean="0">
              <a:latin typeface="+mn-lt"/>
            </a:endParaRPr>
          </a:p>
          <a:p>
            <a:pPr algn="ctr">
              <a:defRPr/>
            </a:pPr>
            <a:r>
              <a:rPr lang="en-US" sz="1400" b="1" dirty="0" smtClean="0">
                <a:latin typeface="+mn-lt"/>
              </a:rPr>
              <a:t>Home </a:t>
            </a:r>
            <a:r>
              <a:rPr lang="en-US" sz="1400" b="1" dirty="0">
                <a:latin typeface="+mn-lt"/>
              </a:rPr>
              <a:t>Health</a:t>
            </a:r>
          </a:p>
        </p:txBody>
      </p:sp>
      <p:sp>
        <p:nvSpPr>
          <p:cNvPr id="118" name="TextBox 117"/>
          <p:cNvSpPr txBox="1"/>
          <p:nvPr/>
        </p:nvSpPr>
        <p:spPr>
          <a:xfrm>
            <a:off x="7171334" y="2078309"/>
            <a:ext cx="1554480" cy="914400"/>
          </a:xfrm>
          <a:prstGeom prst="ellipse">
            <a:avLst/>
          </a:prstGeom>
          <a:solidFill>
            <a:srgbClr val="00B0F0"/>
          </a:solidFill>
        </p:spPr>
        <p:txBody>
          <a:bodyPr wrap="none" lIns="9144" rIns="9144" anchor="ctr">
            <a:noAutofit/>
          </a:bodyPr>
          <a:lstStyle/>
          <a:p>
            <a:pPr algn="ctr">
              <a:defRPr/>
            </a:pPr>
            <a:r>
              <a:rPr lang="en-US" sz="1400" b="1" dirty="0">
                <a:latin typeface="+mn-lt"/>
              </a:rPr>
              <a:t>Employers</a:t>
            </a:r>
          </a:p>
        </p:txBody>
      </p:sp>
      <p:sp>
        <p:nvSpPr>
          <p:cNvPr id="120" name="TextBox 119"/>
          <p:cNvSpPr txBox="1"/>
          <p:nvPr/>
        </p:nvSpPr>
        <p:spPr>
          <a:xfrm>
            <a:off x="7171334" y="3150610"/>
            <a:ext cx="1554480" cy="914400"/>
          </a:xfrm>
          <a:prstGeom prst="ellipse">
            <a:avLst/>
          </a:prstGeom>
          <a:solidFill>
            <a:srgbClr val="00B0F0"/>
          </a:solidFill>
        </p:spPr>
        <p:txBody>
          <a:bodyPr wrap="none" lIns="9144" rIns="9144" anchor="ctr">
            <a:noAutofit/>
          </a:bodyPr>
          <a:lstStyle/>
          <a:p>
            <a:pPr algn="ctr">
              <a:defRPr/>
            </a:pPr>
            <a:r>
              <a:rPr lang="en-US" sz="1400" b="1" dirty="0">
                <a:latin typeface="+mn-lt"/>
              </a:rPr>
              <a:t>Health Plans</a:t>
            </a:r>
          </a:p>
        </p:txBody>
      </p:sp>
      <p:sp>
        <p:nvSpPr>
          <p:cNvPr id="126" name="TextBox 125"/>
          <p:cNvSpPr txBox="1"/>
          <p:nvPr/>
        </p:nvSpPr>
        <p:spPr>
          <a:xfrm>
            <a:off x="7171334" y="4222911"/>
            <a:ext cx="1554480" cy="914400"/>
          </a:xfrm>
          <a:prstGeom prst="ellipse">
            <a:avLst/>
          </a:prstGeom>
          <a:solidFill>
            <a:srgbClr val="00B0F0"/>
          </a:solidFill>
        </p:spPr>
        <p:txBody>
          <a:bodyPr wrap="none" lIns="9144" rIns="9144" anchor="ctr">
            <a:noAutofit/>
          </a:bodyPr>
          <a:lstStyle/>
          <a:p>
            <a:pPr algn="ctr">
              <a:defRPr/>
            </a:pPr>
            <a:r>
              <a:rPr lang="en-US" sz="1400" b="1" dirty="0">
                <a:latin typeface="+mn-lt"/>
              </a:rPr>
              <a:t>Global Insurers</a:t>
            </a:r>
          </a:p>
        </p:txBody>
      </p:sp>
      <p:sp>
        <p:nvSpPr>
          <p:cNvPr id="127" name="TextBox 126">
            <a:hlinkClick r:id="" action="ppaction://noaction"/>
          </p:cNvPr>
          <p:cNvSpPr txBox="1"/>
          <p:nvPr/>
        </p:nvSpPr>
        <p:spPr>
          <a:xfrm>
            <a:off x="7171334" y="5295212"/>
            <a:ext cx="1554480" cy="914400"/>
          </a:xfrm>
          <a:prstGeom prst="ellipse">
            <a:avLst/>
          </a:prstGeom>
          <a:solidFill>
            <a:srgbClr val="00B0F0"/>
          </a:solidFill>
        </p:spPr>
        <p:txBody>
          <a:bodyPr wrap="none" lIns="9144" rIns="9144" anchor="ctr">
            <a:noAutofit/>
          </a:bodyPr>
          <a:lstStyle/>
          <a:p>
            <a:pPr algn="ctr">
              <a:defRPr/>
            </a:pPr>
            <a:r>
              <a:rPr lang="en-US" sz="1400" b="1" dirty="0">
                <a:latin typeface="+mn-lt"/>
              </a:rPr>
              <a:t>Carve Outs </a:t>
            </a:r>
            <a:endParaRPr lang="en-US" sz="1400" b="1" dirty="0" smtClean="0">
              <a:latin typeface="+mn-lt"/>
            </a:endParaRPr>
          </a:p>
          <a:p>
            <a:pPr algn="ctr">
              <a:defRPr/>
            </a:pPr>
            <a:r>
              <a:rPr lang="en-US" sz="1400" b="1" dirty="0" smtClean="0">
                <a:latin typeface="+mn-lt"/>
              </a:rPr>
              <a:t>(</a:t>
            </a:r>
            <a:r>
              <a:rPr lang="en-US" sz="1400" b="1" dirty="0">
                <a:latin typeface="+mn-lt"/>
              </a:rPr>
              <a:t>PBMs Others)</a:t>
            </a:r>
          </a:p>
        </p:txBody>
      </p:sp>
      <p:sp>
        <p:nvSpPr>
          <p:cNvPr id="128" name="TextBox 44"/>
          <p:cNvSpPr txBox="1">
            <a:spLocks noChangeArrowheads="1"/>
          </p:cNvSpPr>
          <p:nvPr/>
        </p:nvSpPr>
        <p:spPr bwMode="auto">
          <a:xfrm>
            <a:off x="2346012" y="5370404"/>
            <a:ext cx="1097280" cy="640080"/>
          </a:xfrm>
          <a:prstGeom prst="ellipse">
            <a:avLst/>
          </a:prstGeom>
          <a:solidFill>
            <a:srgbClr val="00B0F0"/>
          </a:solidFill>
        </p:spPr>
        <p:txBody>
          <a:bodyPr wrap="none" lIns="9144" rIns="9144" anchor="ctr">
            <a:noAutofit/>
          </a:bodyPr>
          <a:lstStyle/>
          <a:p>
            <a:pPr algn="ctr">
              <a:defRPr/>
            </a:pPr>
            <a:r>
              <a:rPr lang="en-US" sz="1400" b="1" dirty="0">
                <a:latin typeface="+mn-lt"/>
              </a:rPr>
              <a:t>Pharmacies</a:t>
            </a:r>
          </a:p>
        </p:txBody>
      </p:sp>
      <p:sp>
        <p:nvSpPr>
          <p:cNvPr id="129" name="TextBox 45"/>
          <p:cNvSpPr txBox="1">
            <a:spLocks noChangeArrowheads="1"/>
          </p:cNvSpPr>
          <p:nvPr/>
        </p:nvSpPr>
        <p:spPr bwMode="auto">
          <a:xfrm>
            <a:off x="3404239" y="5671080"/>
            <a:ext cx="1097280" cy="640080"/>
          </a:xfrm>
          <a:prstGeom prst="ellipse">
            <a:avLst/>
          </a:prstGeom>
          <a:solidFill>
            <a:srgbClr val="00B0F0"/>
          </a:solidFill>
        </p:spPr>
        <p:txBody>
          <a:bodyPr wrap="none" lIns="9144" rIns="9144" anchor="ctr">
            <a:noAutofit/>
          </a:bodyPr>
          <a:lstStyle/>
          <a:p>
            <a:pPr algn="ctr">
              <a:defRPr/>
            </a:pPr>
            <a:r>
              <a:rPr lang="en-US" sz="1400" b="1" dirty="0">
                <a:latin typeface="+mn-lt"/>
              </a:rPr>
              <a:t>ISV’s</a:t>
            </a:r>
          </a:p>
        </p:txBody>
      </p:sp>
      <p:sp>
        <p:nvSpPr>
          <p:cNvPr id="130" name="TextBox 46"/>
          <p:cNvSpPr txBox="1">
            <a:spLocks noChangeArrowheads="1"/>
          </p:cNvSpPr>
          <p:nvPr/>
        </p:nvSpPr>
        <p:spPr bwMode="auto">
          <a:xfrm>
            <a:off x="4549783" y="5671080"/>
            <a:ext cx="1097280" cy="640080"/>
          </a:xfrm>
          <a:prstGeom prst="ellipse">
            <a:avLst/>
          </a:prstGeom>
          <a:solidFill>
            <a:srgbClr val="00B0F0"/>
          </a:solidFill>
        </p:spPr>
        <p:txBody>
          <a:bodyPr wrap="none" lIns="9144" rIns="9144" anchor="ctr">
            <a:noAutofit/>
          </a:bodyPr>
          <a:lstStyle/>
          <a:p>
            <a:pPr algn="ctr">
              <a:defRPr/>
            </a:pPr>
            <a:r>
              <a:rPr lang="en-US" sz="1400" b="1" dirty="0">
                <a:latin typeface="+mn-lt"/>
              </a:rPr>
              <a:t>Contract </a:t>
            </a:r>
            <a:endParaRPr lang="en-US" sz="1400" b="1" dirty="0" smtClean="0">
              <a:latin typeface="+mn-lt"/>
            </a:endParaRPr>
          </a:p>
          <a:p>
            <a:pPr algn="ctr">
              <a:defRPr/>
            </a:pPr>
            <a:r>
              <a:rPr lang="en-US" sz="1400" b="1" dirty="0" smtClean="0">
                <a:latin typeface="+mn-lt"/>
              </a:rPr>
              <a:t>Services</a:t>
            </a:r>
            <a:endParaRPr lang="en-US" sz="1400" b="1" dirty="0">
              <a:latin typeface="+mn-lt"/>
            </a:endParaRPr>
          </a:p>
        </p:txBody>
      </p:sp>
      <p:sp>
        <p:nvSpPr>
          <p:cNvPr id="131" name="TextBox 47"/>
          <p:cNvSpPr txBox="1">
            <a:spLocks noChangeArrowheads="1"/>
          </p:cNvSpPr>
          <p:nvPr/>
        </p:nvSpPr>
        <p:spPr bwMode="auto">
          <a:xfrm>
            <a:off x="5638075" y="5370404"/>
            <a:ext cx="1097280" cy="640080"/>
          </a:xfrm>
          <a:prstGeom prst="ellipse">
            <a:avLst/>
          </a:prstGeom>
          <a:solidFill>
            <a:srgbClr val="00B0F0"/>
          </a:solidFill>
        </p:spPr>
        <p:txBody>
          <a:bodyPr wrap="none" lIns="9144" rIns="9144" anchor="ctr">
            <a:noAutofit/>
          </a:bodyPr>
          <a:lstStyle/>
          <a:p>
            <a:pPr algn="ctr">
              <a:defRPr/>
            </a:pPr>
            <a:r>
              <a:rPr lang="en-US" sz="1400" b="1" dirty="0">
                <a:latin typeface="+mn-lt"/>
              </a:rPr>
              <a:t>Medical </a:t>
            </a:r>
            <a:endParaRPr lang="en-US" sz="1400" b="1" dirty="0" smtClean="0">
              <a:latin typeface="+mn-lt"/>
            </a:endParaRPr>
          </a:p>
          <a:p>
            <a:pPr algn="ctr">
              <a:defRPr/>
            </a:pPr>
            <a:r>
              <a:rPr lang="en-US" sz="1400" b="1" dirty="0" smtClean="0">
                <a:latin typeface="+mn-lt"/>
              </a:rPr>
              <a:t>Products</a:t>
            </a:r>
            <a:endParaRPr lang="en-US" sz="1400" b="1" dirty="0">
              <a:latin typeface="+mn-lt"/>
            </a:endParaRPr>
          </a:p>
        </p:txBody>
      </p:sp>
      <p:sp>
        <p:nvSpPr>
          <p:cNvPr id="132" name="TextBox 30"/>
          <p:cNvSpPr txBox="1">
            <a:spLocks noChangeArrowheads="1"/>
          </p:cNvSpPr>
          <p:nvPr/>
        </p:nvSpPr>
        <p:spPr bwMode="auto">
          <a:xfrm>
            <a:off x="3792139" y="2664629"/>
            <a:ext cx="1533290" cy="509218"/>
          </a:xfrm>
          <a:prstGeom prst="rect">
            <a:avLst/>
          </a:prstGeom>
          <a:solidFill>
            <a:schemeClr val="accent5">
              <a:lumMod val="60000"/>
              <a:lumOff val="40000"/>
            </a:schemeClr>
          </a:solidFill>
          <a:ln w="9525">
            <a:noFill/>
            <a:miter lim="800000"/>
            <a:headEnd/>
            <a:tailEnd/>
          </a:ln>
        </p:spPr>
        <p:txBody>
          <a:bodyPr lIns="9144" rIns="9144" anchor="ctr">
            <a:noAutofit/>
          </a:bodyPr>
          <a:lstStyle/>
          <a:p>
            <a:pPr algn="ctr" fontAlgn="auto">
              <a:spcBef>
                <a:spcPts val="0"/>
              </a:spcBef>
              <a:spcAft>
                <a:spcPts val="0"/>
              </a:spcAft>
              <a:defRPr/>
            </a:pPr>
            <a:r>
              <a:rPr lang="en-US" sz="1400" kern="0" dirty="0">
                <a:solidFill>
                  <a:sysClr val="windowText" lastClr="000000"/>
                </a:solidFill>
                <a:latin typeface="+mn-lt"/>
              </a:rPr>
              <a:t>Applications &amp; Approvals</a:t>
            </a:r>
          </a:p>
        </p:txBody>
      </p:sp>
      <p:sp>
        <p:nvSpPr>
          <p:cNvPr id="133" name="TextBox 132"/>
          <p:cNvSpPr txBox="1"/>
          <p:nvPr/>
        </p:nvSpPr>
        <p:spPr>
          <a:xfrm>
            <a:off x="2496334" y="3656758"/>
            <a:ext cx="947032" cy="300645"/>
          </a:xfrm>
          <a:prstGeom prst="rect">
            <a:avLst/>
          </a:prstGeom>
          <a:solidFill>
            <a:schemeClr val="accent5">
              <a:lumMod val="60000"/>
              <a:lumOff val="40000"/>
            </a:schemeClr>
          </a:solidFill>
        </p:spPr>
        <p:txBody>
          <a:bodyPr lIns="9144" rIns="9144" anchor="ctr">
            <a:noAutofit/>
          </a:bodyPr>
          <a:lstStyle/>
          <a:p>
            <a:pPr algn="ctr">
              <a:defRPr/>
            </a:pPr>
            <a:r>
              <a:rPr lang="en-US" sz="1400" dirty="0">
                <a:latin typeface="+mn-lt"/>
              </a:rPr>
              <a:t>Care</a:t>
            </a:r>
          </a:p>
        </p:txBody>
      </p:sp>
      <p:sp>
        <p:nvSpPr>
          <p:cNvPr id="135" name="TextBox 134"/>
          <p:cNvSpPr txBox="1"/>
          <p:nvPr/>
        </p:nvSpPr>
        <p:spPr>
          <a:xfrm>
            <a:off x="2428689" y="4588758"/>
            <a:ext cx="1082322" cy="300645"/>
          </a:xfrm>
          <a:prstGeom prst="rect">
            <a:avLst/>
          </a:prstGeom>
          <a:solidFill>
            <a:schemeClr val="accent5">
              <a:lumMod val="60000"/>
              <a:lumOff val="40000"/>
            </a:schemeClr>
          </a:solidFill>
        </p:spPr>
        <p:txBody>
          <a:bodyPr lIns="9144" rIns="9144" anchor="ctr">
            <a:noAutofit/>
          </a:bodyPr>
          <a:lstStyle/>
          <a:p>
            <a:pPr algn="ctr">
              <a:defRPr/>
            </a:pPr>
            <a:r>
              <a:rPr lang="en-US" sz="1400" dirty="0">
                <a:latin typeface="+mn-lt"/>
              </a:rPr>
              <a:t>Orders</a:t>
            </a:r>
          </a:p>
        </p:txBody>
      </p:sp>
      <p:sp>
        <p:nvSpPr>
          <p:cNvPr id="136" name="TextBox 135"/>
          <p:cNvSpPr txBox="1"/>
          <p:nvPr/>
        </p:nvSpPr>
        <p:spPr>
          <a:xfrm>
            <a:off x="5630559" y="2724758"/>
            <a:ext cx="1067290" cy="300645"/>
          </a:xfrm>
          <a:prstGeom prst="rect">
            <a:avLst/>
          </a:prstGeom>
          <a:solidFill>
            <a:schemeClr val="accent5">
              <a:lumMod val="60000"/>
              <a:lumOff val="40000"/>
            </a:schemeClr>
          </a:solidFill>
        </p:spPr>
        <p:txBody>
          <a:bodyPr lIns="9144" rIns="9144" anchor="ctr">
            <a:noAutofit/>
          </a:bodyPr>
          <a:lstStyle/>
          <a:p>
            <a:pPr algn="ctr">
              <a:defRPr/>
            </a:pPr>
            <a:r>
              <a:rPr lang="en-US" sz="1400" dirty="0">
                <a:latin typeface="+mn-lt"/>
              </a:rPr>
              <a:t>Regulations</a:t>
            </a:r>
          </a:p>
        </p:txBody>
      </p:sp>
      <p:sp>
        <p:nvSpPr>
          <p:cNvPr id="137" name="TextBox 136"/>
          <p:cNvSpPr txBox="1"/>
          <p:nvPr/>
        </p:nvSpPr>
        <p:spPr>
          <a:xfrm>
            <a:off x="5615527" y="3446306"/>
            <a:ext cx="1097355" cy="300645"/>
          </a:xfrm>
          <a:prstGeom prst="rect">
            <a:avLst/>
          </a:prstGeom>
          <a:solidFill>
            <a:schemeClr val="accent5">
              <a:lumMod val="60000"/>
              <a:lumOff val="40000"/>
            </a:schemeClr>
          </a:solidFill>
        </p:spPr>
        <p:txBody>
          <a:bodyPr lIns="9144" rIns="9144" anchor="ctr">
            <a:noAutofit/>
          </a:bodyPr>
          <a:lstStyle/>
          <a:p>
            <a:pPr algn="ctr">
              <a:defRPr/>
            </a:pPr>
            <a:r>
              <a:rPr lang="en-US" sz="1400" dirty="0">
                <a:latin typeface="+mn-lt"/>
              </a:rPr>
              <a:t>Coverage</a:t>
            </a:r>
          </a:p>
        </p:txBody>
      </p:sp>
      <p:sp>
        <p:nvSpPr>
          <p:cNvPr id="138" name="TextBox 137"/>
          <p:cNvSpPr txBox="1"/>
          <p:nvPr/>
        </p:nvSpPr>
        <p:spPr>
          <a:xfrm>
            <a:off x="5615527" y="3837145"/>
            <a:ext cx="1097355" cy="300645"/>
          </a:xfrm>
          <a:prstGeom prst="rect">
            <a:avLst/>
          </a:prstGeom>
          <a:solidFill>
            <a:schemeClr val="accent5">
              <a:lumMod val="60000"/>
              <a:lumOff val="40000"/>
            </a:schemeClr>
          </a:solidFill>
        </p:spPr>
        <p:txBody>
          <a:bodyPr lIns="9144" rIns="9144" anchor="ctr">
            <a:noAutofit/>
          </a:bodyPr>
          <a:lstStyle/>
          <a:p>
            <a:pPr algn="ctr">
              <a:defRPr/>
            </a:pPr>
            <a:r>
              <a:rPr lang="en-US" sz="1400" dirty="0">
                <a:latin typeface="+mn-lt"/>
              </a:rPr>
              <a:t>Premiums</a:t>
            </a:r>
          </a:p>
        </p:txBody>
      </p:sp>
      <p:sp>
        <p:nvSpPr>
          <p:cNvPr id="139" name="TextBox 138"/>
          <p:cNvSpPr txBox="1"/>
          <p:nvPr/>
        </p:nvSpPr>
        <p:spPr>
          <a:xfrm>
            <a:off x="2346012" y="2784887"/>
            <a:ext cx="1247677" cy="300645"/>
          </a:xfrm>
          <a:prstGeom prst="rect">
            <a:avLst/>
          </a:prstGeom>
          <a:solidFill>
            <a:schemeClr val="accent5">
              <a:lumMod val="60000"/>
              <a:lumOff val="40000"/>
            </a:schemeClr>
          </a:solidFill>
        </p:spPr>
        <p:txBody>
          <a:bodyPr lIns="9144" rIns="9144" anchor="ctr">
            <a:noAutofit/>
          </a:bodyPr>
          <a:lstStyle/>
          <a:p>
            <a:pPr algn="ctr">
              <a:defRPr/>
            </a:pPr>
            <a:r>
              <a:rPr lang="en-US" sz="1400" dirty="0">
                <a:latin typeface="+mn-lt"/>
              </a:rPr>
              <a:t>Licenses</a:t>
            </a:r>
          </a:p>
        </p:txBody>
      </p:sp>
      <p:sp>
        <p:nvSpPr>
          <p:cNvPr id="3" name="Chevron 2">
            <a:hlinkClick r:id="" action="ppaction://noaction"/>
          </p:cNvPr>
          <p:cNvSpPr/>
          <p:nvPr/>
        </p:nvSpPr>
        <p:spPr bwMode="auto">
          <a:xfrm>
            <a:off x="7806519" y="6311160"/>
            <a:ext cx="504968" cy="403539"/>
          </a:xfrm>
          <a:prstGeom prst="chevron">
            <a:avLst/>
          </a:prstGeom>
          <a:solidFill>
            <a:srgbClr val="CC3300"/>
          </a:solidFill>
          <a:ln w="9525">
            <a:noFill/>
            <a:miter lim="800000"/>
            <a:headEnd/>
            <a:tailEnd/>
          </a:ln>
        </p:spPr>
        <p:txBody>
          <a:bodyPr vert="horz" wrap="square" lIns="0" tIns="0" rIns="0" bIns="0" numCol="1" rtlCol="0" anchor="t" anchorCtr="0" compatLnSpc="1">
            <a:prstTxWarp prst="textNoShape">
              <a:avLst/>
            </a:prstTxWarp>
            <a:spAutoFit/>
          </a:bodyPr>
          <a:lstStyle/>
          <a:p>
            <a:pPr algn="ctr" defTabSz="973138" eaLnBrk="0" hangingPunct="0">
              <a:spcBef>
                <a:spcPts val="1200"/>
              </a:spcBef>
              <a:buClr>
                <a:srgbClr val="F8901F"/>
              </a:buClr>
              <a:tabLst>
                <a:tab pos="1374775" algn="l"/>
              </a:tabLst>
            </a:pPr>
            <a:endParaRPr lang="en-PH" b="0" dirty="0">
              <a:ea typeface="+mn-ea"/>
              <a:cs typeface="+mn-cs"/>
            </a:endParaRPr>
          </a:p>
        </p:txBody>
      </p:sp>
    </p:spTree>
    <p:extLst>
      <p:ext uri="{BB962C8B-B14F-4D97-AF65-F5344CB8AC3E}">
        <p14:creationId xmlns:p14="http://schemas.microsoft.com/office/powerpoint/2010/main" val="397019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533400" y="772886"/>
          <a:ext cx="80010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291" name="Title 2"/>
          <p:cNvSpPr>
            <a:spLocks noGrp="1"/>
          </p:cNvSpPr>
          <p:nvPr>
            <p:ph type="title"/>
          </p:nvPr>
        </p:nvSpPr>
        <p:spPr/>
        <p:txBody>
          <a:bodyPr/>
          <a:lstStyle/>
          <a:p>
            <a:r>
              <a:rPr lang="en-US" dirty="0" smtClean="0"/>
              <a:t>1. The 1</a:t>
            </a:r>
            <a:r>
              <a:rPr lang="en-US" baseline="30000" dirty="0" smtClean="0"/>
              <a:t>st</a:t>
            </a:r>
            <a:r>
              <a:rPr lang="en-US" dirty="0" smtClean="0"/>
              <a:t> P = Provider</a:t>
            </a:r>
          </a:p>
        </p:txBody>
      </p:sp>
    </p:spTree>
    <p:extLst>
      <p:ext uri="{BB962C8B-B14F-4D97-AF65-F5344CB8AC3E}">
        <p14:creationId xmlns:p14="http://schemas.microsoft.com/office/powerpoint/2010/main" val="292285830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2"/>
          <p:cNvSpPr>
            <a:spLocks noGrp="1"/>
          </p:cNvSpPr>
          <p:nvPr>
            <p:ph type="title"/>
          </p:nvPr>
        </p:nvSpPr>
        <p:spPr/>
        <p:txBody>
          <a:bodyPr/>
          <a:lstStyle/>
          <a:p>
            <a:pPr defTabSz="912813"/>
            <a:r>
              <a:rPr lang="en-US" dirty="0" smtClean="0"/>
              <a:t>1a. Classification of Hospitals</a:t>
            </a:r>
          </a:p>
        </p:txBody>
      </p:sp>
      <p:sp>
        <p:nvSpPr>
          <p:cNvPr id="13315" name="Content Placeholder 3"/>
          <p:cNvSpPr>
            <a:spLocks noGrp="1"/>
          </p:cNvSpPr>
          <p:nvPr>
            <p:ph idx="4294967295"/>
          </p:nvPr>
        </p:nvSpPr>
        <p:spPr>
          <a:xfrm>
            <a:off x="532985" y="1246978"/>
            <a:ext cx="8229600" cy="5016500"/>
          </a:xfrm>
        </p:spPr>
        <p:txBody>
          <a:bodyPr/>
          <a:lstStyle/>
          <a:p>
            <a:pPr defTabSz="912813">
              <a:buFontTx/>
              <a:buNone/>
            </a:pPr>
            <a:r>
              <a:rPr lang="en-US" sz="1800" dirty="0" smtClean="0">
                <a:latin typeface="+mj-lt"/>
              </a:rPr>
              <a:t>On the basis of </a:t>
            </a:r>
            <a:r>
              <a:rPr lang="en-US" sz="1800" b="1" i="1" dirty="0" smtClean="0">
                <a:solidFill>
                  <a:srgbClr val="0070C0"/>
                </a:solidFill>
                <a:latin typeface="+mj-lt"/>
              </a:rPr>
              <a:t>ownership</a:t>
            </a:r>
          </a:p>
          <a:p>
            <a:pPr marL="342900" indent="-342900" defTabSz="912813">
              <a:buFont typeface="Arial" pitchFamily="34" charset="0"/>
              <a:buChar char="•"/>
            </a:pPr>
            <a:r>
              <a:rPr lang="en-US" sz="1800" b="0" dirty="0" smtClean="0"/>
              <a:t>Public</a:t>
            </a:r>
          </a:p>
          <a:p>
            <a:pPr marL="342900" indent="-342900" defTabSz="912813">
              <a:buFont typeface="Arial" pitchFamily="34" charset="0"/>
              <a:buChar char="•"/>
            </a:pPr>
            <a:r>
              <a:rPr lang="en-US" sz="1800" b="0" dirty="0" smtClean="0"/>
              <a:t>Private (for profit, not-for-profit)</a:t>
            </a:r>
          </a:p>
          <a:p>
            <a:pPr defTabSz="912813">
              <a:buFontTx/>
              <a:buNone/>
            </a:pPr>
            <a:endParaRPr lang="en-US" sz="1800" dirty="0" smtClean="0"/>
          </a:p>
          <a:p>
            <a:pPr defTabSz="912813"/>
            <a:r>
              <a:rPr lang="en-US" sz="1800" dirty="0" smtClean="0">
                <a:latin typeface="+mj-lt"/>
              </a:rPr>
              <a:t>On the basis of</a:t>
            </a:r>
            <a:r>
              <a:rPr lang="en-US" sz="1800" dirty="0" smtClean="0">
                <a:solidFill>
                  <a:srgbClr val="0070C0"/>
                </a:solidFill>
                <a:latin typeface="+mj-lt"/>
              </a:rPr>
              <a:t> </a:t>
            </a:r>
            <a:r>
              <a:rPr lang="en-US" sz="1800" i="1" dirty="0" smtClean="0">
                <a:solidFill>
                  <a:srgbClr val="0070C0"/>
                </a:solidFill>
                <a:latin typeface="+mj-lt"/>
              </a:rPr>
              <a:t>service </a:t>
            </a:r>
          </a:p>
          <a:p>
            <a:pPr marL="342900" indent="-342900" defTabSz="912813">
              <a:buFont typeface="Arial" pitchFamily="34" charset="0"/>
              <a:buChar char="•"/>
            </a:pPr>
            <a:r>
              <a:rPr lang="en-US" sz="1800" b="0" dirty="0" smtClean="0"/>
              <a:t>General </a:t>
            </a:r>
          </a:p>
          <a:p>
            <a:pPr marL="342900" indent="-342900" defTabSz="912813">
              <a:buFont typeface="Arial" pitchFamily="34" charset="0"/>
              <a:buChar char="•"/>
            </a:pPr>
            <a:r>
              <a:rPr lang="en-US" sz="1800" b="0" dirty="0" smtClean="0"/>
              <a:t>Specialist (Tertiary)</a:t>
            </a:r>
          </a:p>
          <a:p>
            <a:pPr marL="342900" indent="-342900" defTabSz="912813">
              <a:buFont typeface="Arial" pitchFamily="34" charset="0"/>
              <a:buChar char="•"/>
            </a:pPr>
            <a:r>
              <a:rPr lang="en-US" sz="1800" b="0" dirty="0" smtClean="0"/>
              <a:t>Teaching</a:t>
            </a:r>
          </a:p>
          <a:p>
            <a:pPr defTabSz="912813">
              <a:buFontTx/>
              <a:buNone/>
            </a:pPr>
            <a:endParaRPr lang="en-US" sz="1800" dirty="0" smtClean="0"/>
          </a:p>
          <a:p>
            <a:pPr defTabSz="912813"/>
            <a:r>
              <a:rPr lang="en-US" sz="1800" dirty="0" smtClean="0">
                <a:latin typeface="+mj-lt"/>
              </a:rPr>
              <a:t>On the basis of </a:t>
            </a:r>
            <a:r>
              <a:rPr lang="en-US" sz="1800" i="1" dirty="0" smtClean="0">
                <a:solidFill>
                  <a:srgbClr val="0070C0"/>
                </a:solidFill>
                <a:latin typeface="+mj-lt"/>
              </a:rPr>
              <a:t>care delivered</a:t>
            </a:r>
          </a:p>
          <a:p>
            <a:pPr marL="342900" indent="-342900" defTabSz="912813">
              <a:buFont typeface="Arial" pitchFamily="34" charset="0"/>
              <a:buChar char="•"/>
            </a:pPr>
            <a:r>
              <a:rPr lang="en-US" sz="1800" b="0" dirty="0" smtClean="0"/>
              <a:t>Acute </a:t>
            </a:r>
          </a:p>
          <a:p>
            <a:pPr marL="342900" indent="-342900" defTabSz="912813">
              <a:buFont typeface="Arial" pitchFamily="34" charset="0"/>
              <a:buChar char="•"/>
            </a:pPr>
            <a:r>
              <a:rPr lang="en-US" sz="1800" b="0" dirty="0" smtClean="0"/>
              <a:t>Chronic</a:t>
            </a:r>
          </a:p>
        </p:txBody>
      </p:sp>
      <p:cxnSp>
        <p:nvCxnSpPr>
          <p:cNvPr id="9" name="Straight Connector 8"/>
          <p:cNvCxnSpPr/>
          <p:nvPr/>
        </p:nvCxnSpPr>
        <p:spPr bwMode="auto">
          <a:xfrm>
            <a:off x="309728" y="2569029"/>
            <a:ext cx="3931920" cy="1588"/>
          </a:xfrm>
          <a:prstGeom prst="line">
            <a:avLst/>
          </a:prstGeom>
          <a:noFill/>
          <a:ln w="9525" cap="flat" cmpd="sng" algn="ctr">
            <a:solidFill>
              <a:srgbClr val="00BDFF"/>
            </a:solidFill>
            <a:prstDash val="dash"/>
            <a:round/>
            <a:headEnd type="none" w="med" len="med"/>
            <a:tailEnd type="none" w="med" len="med"/>
          </a:ln>
          <a:effectLst/>
        </p:spPr>
      </p:cxnSp>
      <p:cxnSp>
        <p:nvCxnSpPr>
          <p:cNvPr id="10" name="Straight Connector 9"/>
          <p:cNvCxnSpPr/>
          <p:nvPr/>
        </p:nvCxnSpPr>
        <p:spPr bwMode="auto">
          <a:xfrm>
            <a:off x="309728" y="4800600"/>
            <a:ext cx="3931920" cy="1588"/>
          </a:xfrm>
          <a:prstGeom prst="line">
            <a:avLst/>
          </a:prstGeom>
          <a:noFill/>
          <a:ln w="9525" cap="flat" cmpd="sng" algn="ctr">
            <a:solidFill>
              <a:srgbClr val="00BDFF"/>
            </a:solidFill>
            <a:prstDash val="dash"/>
            <a:round/>
            <a:headEnd type="none" w="med" len="med"/>
            <a:tailEnd type="none" w="med" len="med"/>
          </a:ln>
          <a:effectLst/>
        </p:spPr>
      </p:cxnSp>
      <p:pic>
        <p:nvPicPr>
          <p:cNvPr id="11" name="Picture 10" descr="iStock_Hospital3.jpg"/>
          <p:cNvPicPr>
            <a:picLocks noChangeAspect="1"/>
          </p:cNvPicPr>
          <p:nvPr/>
        </p:nvPicPr>
        <p:blipFill>
          <a:blip r:embed="rId3"/>
          <a:stretch>
            <a:fillRect/>
          </a:stretch>
        </p:blipFill>
        <p:spPr>
          <a:xfrm>
            <a:off x="4475281" y="1511673"/>
            <a:ext cx="4349632" cy="3868176"/>
          </a:xfrm>
          <a:prstGeom prst="rect">
            <a:avLst/>
          </a:prstGeom>
          <a:ln>
            <a:noFill/>
          </a:ln>
          <a:effectLst>
            <a:softEdge rad="112500"/>
          </a:effectLst>
        </p:spPr>
      </p:pic>
    </p:spTree>
    <p:extLst>
      <p:ext uri="{BB962C8B-B14F-4D97-AF65-F5344CB8AC3E}">
        <p14:creationId xmlns:p14="http://schemas.microsoft.com/office/powerpoint/2010/main" val="20748346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p:cNvSpPr>
            <a:spLocks noGrp="1"/>
          </p:cNvSpPr>
          <p:nvPr>
            <p:ph type="title"/>
          </p:nvPr>
        </p:nvSpPr>
        <p:spPr/>
        <p:txBody>
          <a:bodyPr/>
          <a:lstStyle/>
          <a:p>
            <a:r>
              <a:rPr lang="en-US" dirty="0" smtClean="0"/>
              <a:t>1b. Nursing &amp; Residential Care</a:t>
            </a:r>
          </a:p>
        </p:txBody>
      </p:sp>
      <p:sp>
        <p:nvSpPr>
          <p:cNvPr id="14339" name="Content Placeholder 3"/>
          <p:cNvSpPr>
            <a:spLocks noGrp="1"/>
          </p:cNvSpPr>
          <p:nvPr>
            <p:ph idx="4294967295"/>
          </p:nvPr>
        </p:nvSpPr>
        <p:spPr>
          <a:xfrm>
            <a:off x="806106" y="4354686"/>
            <a:ext cx="7868662" cy="2077492"/>
          </a:xfrm>
        </p:spPr>
        <p:txBody>
          <a:bodyPr/>
          <a:lstStyle/>
          <a:p>
            <a:pPr marL="285750" indent="-285750" defTabSz="912813">
              <a:buFont typeface="Arial" pitchFamily="34" charset="0"/>
              <a:buChar char="•"/>
            </a:pPr>
            <a:r>
              <a:rPr lang="en-US" sz="1500" i="1" dirty="0" smtClean="0">
                <a:solidFill>
                  <a:srgbClr val="0070C0"/>
                </a:solidFill>
                <a:latin typeface="+mj-lt"/>
              </a:rPr>
              <a:t>Nursing facilitie</a:t>
            </a:r>
            <a:r>
              <a:rPr lang="en-US" sz="1500" dirty="0" smtClean="0">
                <a:solidFill>
                  <a:srgbClr val="0070C0"/>
                </a:solidFill>
                <a:latin typeface="+mj-lt"/>
              </a:rPr>
              <a:t>s </a:t>
            </a:r>
            <a:r>
              <a:rPr lang="en-US" sz="1500" b="0" dirty="0" smtClean="0"/>
              <a:t>provide inpatient nursing, rehabilitation, and health-related personal care to those who need continuous nursing care, but do not require hospital services.</a:t>
            </a:r>
          </a:p>
          <a:p>
            <a:pPr marL="285750" indent="-285750" defTabSz="912813">
              <a:buFont typeface="Arial" pitchFamily="34" charset="0"/>
              <a:buChar char="•"/>
            </a:pPr>
            <a:r>
              <a:rPr lang="en-US" sz="1500" i="1" dirty="0" smtClean="0">
                <a:solidFill>
                  <a:srgbClr val="0070C0"/>
                </a:solidFill>
                <a:latin typeface="+mj-lt"/>
              </a:rPr>
              <a:t>Residential care facilities </a:t>
            </a:r>
            <a:r>
              <a:rPr lang="en-US" sz="1500" b="0" dirty="0" smtClean="0"/>
              <a:t>provide around-the-clock social and personal care to children, the elderly, and others who have limited ability to care for themselves.</a:t>
            </a:r>
          </a:p>
          <a:p>
            <a:pPr marL="285750" indent="-285750" defTabSz="912813">
              <a:buFont typeface="Arial" pitchFamily="34" charset="0"/>
              <a:buChar char="•"/>
            </a:pPr>
            <a:r>
              <a:rPr lang="en-US" sz="1500" b="0" dirty="0" smtClean="0"/>
              <a:t>Average length of the stay is several weeks.</a:t>
            </a:r>
          </a:p>
          <a:p>
            <a:pPr marL="285750" indent="-285750" defTabSz="912813">
              <a:buFont typeface="Arial" pitchFamily="34" charset="0"/>
              <a:buChar char="•"/>
            </a:pPr>
            <a:r>
              <a:rPr lang="en-US" sz="1500" b="0" dirty="0" smtClean="0"/>
              <a:t>Nursing &amp; Residential care facilities are also known as Long Term Care (LTC) or Skilled Nursing Facilities (SNFs).</a:t>
            </a:r>
            <a:endParaRPr lang="en-US" sz="1700" b="0" dirty="0" smtClean="0"/>
          </a:p>
        </p:txBody>
      </p:sp>
      <p:sp>
        <p:nvSpPr>
          <p:cNvPr id="9" name="TextBox 8"/>
          <p:cNvSpPr txBox="1"/>
          <p:nvPr/>
        </p:nvSpPr>
        <p:spPr>
          <a:xfrm>
            <a:off x="3505200" y="1219200"/>
            <a:ext cx="2057400" cy="276225"/>
          </a:xfrm>
          <a:prstGeom prst="rect">
            <a:avLst/>
          </a:prstGeom>
          <a:noFill/>
        </p:spPr>
        <p:txBody>
          <a:bodyPr>
            <a:spAutoFit/>
          </a:bodyPr>
          <a:lstStyle/>
          <a:p>
            <a:pPr algn="ctr">
              <a:defRPr/>
            </a:pPr>
            <a:endParaRPr lang="en-US" sz="1200" dirty="0">
              <a:solidFill>
                <a:schemeClr val="bg1"/>
              </a:solidFill>
              <a:latin typeface="+mn-lt"/>
            </a:endParaRPr>
          </a:p>
        </p:txBody>
      </p:sp>
      <p:graphicFrame>
        <p:nvGraphicFramePr>
          <p:cNvPr id="11" name="Diagram 10"/>
          <p:cNvGraphicFramePr/>
          <p:nvPr/>
        </p:nvGraphicFramePr>
        <p:xfrm>
          <a:off x="597568" y="1495425"/>
          <a:ext cx="8077200" cy="243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2084289"/>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31.xml><?xml version="1.0" encoding="utf-8"?>
<p:tagLst xmlns:a="http://schemas.openxmlformats.org/drawingml/2006/main" xmlns:r="http://schemas.openxmlformats.org/officeDocument/2006/relationships" xmlns:p="http://schemas.openxmlformats.org/presentationml/2006/main">
  <p:tag name="TIMELINE" val="3.6/13.0/45.7/50.1"/>
  <p:tag name="ELAPSEDTIME" val="86.283"/>
  <p:tag name="ARTICULATE_SLIDE_PAUSE" val="0"/>
  <p:tag name="ARTICULATE_NAV_LEVEL" val="1"/>
  <p:tag name="ARTICULATE_PLAYLIST_ID" val="-1"/>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QT0RjVxGES6ddztrqLWfA"/>
</p:tagLst>
</file>

<file path=ppt/theme/theme1.xml><?xml version="1.0" encoding="utf-8"?>
<a:theme xmlns:a="http://schemas.openxmlformats.org/drawingml/2006/main" name="genpact_ppt_template_april11aj">
  <a:themeElements>
    <a:clrScheme name="Genpact New color scheme">
      <a:dk1>
        <a:srgbClr val="1D1D1B"/>
      </a:dk1>
      <a:lt1>
        <a:srgbClr val="FFFFFF"/>
      </a:lt1>
      <a:dk2>
        <a:srgbClr val="1D1D1B"/>
      </a:dk2>
      <a:lt2>
        <a:srgbClr val="EBECEC"/>
      </a:lt2>
      <a:accent1>
        <a:srgbClr val="00BDFF"/>
      </a:accent1>
      <a:accent2>
        <a:srgbClr val="0069AA"/>
      </a:accent2>
      <a:accent3>
        <a:srgbClr val="9C9E9F"/>
      </a:accent3>
      <a:accent4>
        <a:srgbClr val="414141"/>
      </a:accent4>
      <a:accent5>
        <a:srgbClr val="78A340"/>
      </a:accent5>
      <a:accent6>
        <a:srgbClr val="F7902B"/>
      </a:accent6>
      <a:hlink>
        <a:srgbClr val="0A69AA"/>
      </a:hlink>
      <a:folHlink>
        <a:srgbClr val="F7902B"/>
      </a:folHlink>
    </a:clrScheme>
    <a:fontScheme name="Genpact New Guidlines">
      <a:majorFont>
        <a:latin typeface="Trebuchet MS"/>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a:noFill/>
          <a:miter lim="800000"/>
          <a:headEnd/>
          <a:tailEnd/>
        </a:ln>
      </a:spPr>
      <a:bodyPr vert="horz" wrap="square" lIns="0" tIns="0" rIns="0" bIns="0" numCol="1" rtlCol="0" anchor="t" anchorCtr="0" compatLnSpc="1">
        <a:prstTxWarp prst="textNoShape">
          <a:avLst/>
        </a:prstTxWarp>
        <a:spAutoFit/>
      </a:bodyPr>
      <a:lstStyle>
        <a:defPPr algn="ctr" defTabSz="973138" eaLnBrk="0" hangingPunct="0">
          <a:spcBef>
            <a:spcPts val="1200"/>
          </a:spcBef>
          <a:buClr>
            <a:srgbClr val="F8901F"/>
          </a:buClr>
          <a:tabLst>
            <a:tab pos="1374775" algn="l"/>
          </a:tabLst>
          <a:defRPr b="0" dirty="0">
            <a:ea typeface="+mn-ea"/>
            <a:cs typeface="+mn-cs"/>
          </a:defRPr>
        </a:defPPr>
      </a:lstStyle>
    </a:spDef>
    <a:lnDef>
      <a:spPr bwMode="auto">
        <a:noFill/>
        <a:ln w="9525" cap="flat" cmpd="sng" algn="ctr">
          <a:solidFill>
            <a:schemeClr val="bg2"/>
          </a:solidFill>
          <a:prstDash val="dash"/>
          <a:round/>
          <a:headEnd type="none" w="med" len="med"/>
          <a:tailEnd type="none" w="med" len="med"/>
        </a:ln>
        <a:effectLst/>
      </a:spPr>
      <a:bodyPr/>
      <a:lstStyle/>
    </a:lnDef>
    <a:txDef>
      <a:spPr>
        <a:noFill/>
      </a:spPr>
      <a:bodyPr wrap="square" lIns="0" tIns="0" rIns="0" bIns="0" rtlCol="0">
        <a:spAutoFit/>
      </a:bodyPr>
      <a:lstStyle>
        <a:defPPr>
          <a:defRPr dirty="0" err="1" smtClean="0"/>
        </a:defPPr>
      </a:lstStyle>
    </a:txDef>
  </a:objectDefaults>
  <a:extraClrSchemeLst>
    <a:extraClrScheme>
      <a:clrScheme name="1_Genpact_New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Genpact_New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Genpact_New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Genpact_New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Genpact_New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Genpact_New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Genpact_New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Genpact_New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Genpact_New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Genpact_New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Genpact_New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Genpact_New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genpact_ppt_template_april11aj">
  <a:themeElements>
    <a:clrScheme name="Genpact New color scheme">
      <a:dk1>
        <a:srgbClr val="1D1D1B"/>
      </a:dk1>
      <a:lt1>
        <a:srgbClr val="FFFFFF"/>
      </a:lt1>
      <a:dk2>
        <a:srgbClr val="1D1D1B"/>
      </a:dk2>
      <a:lt2>
        <a:srgbClr val="EBECEC"/>
      </a:lt2>
      <a:accent1>
        <a:srgbClr val="00BDFF"/>
      </a:accent1>
      <a:accent2>
        <a:srgbClr val="0069AA"/>
      </a:accent2>
      <a:accent3>
        <a:srgbClr val="9C9E9F"/>
      </a:accent3>
      <a:accent4>
        <a:srgbClr val="414141"/>
      </a:accent4>
      <a:accent5>
        <a:srgbClr val="78A340"/>
      </a:accent5>
      <a:accent6>
        <a:srgbClr val="F7902B"/>
      </a:accent6>
      <a:hlink>
        <a:srgbClr val="0A69AA"/>
      </a:hlink>
      <a:folHlink>
        <a:srgbClr val="F7902B"/>
      </a:folHlink>
    </a:clrScheme>
    <a:fontScheme name="Genpact New Guidlines">
      <a:majorFont>
        <a:latin typeface="Trebuchet MS"/>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a:noFill/>
          <a:miter lim="800000"/>
          <a:headEnd/>
          <a:tailEnd/>
        </a:ln>
      </a:spPr>
      <a:bodyPr vert="horz" wrap="square" lIns="0" tIns="0" rIns="0" bIns="0" numCol="1" rtlCol="0" anchor="t" anchorCtr="0" compatLnSpc="1">
        <a:prstTxWarp prst="textNoShape">
          <a:avLst/>
        </a:prstTxWarp>
        <a:spAutoFit/>
      </a:bodyPr>
      <a:lstStyle>
        <a:defPPr algn="ctr" defTabSz="973138" eaLnBrk="0" hangingPunct="0">
          <a:spcBef>
            <a:spcPts val="1200"/>
          </a:spcBef>
          <a:buClr>
            <a:srgbClr val="F8901F"/>
          </a:buClr>
          <a:tabLst>
            <a:tab pos="1374775" algn="l"/>
          </a:tabLst>
          <a:defRPr b="0" dirty="0">
            <a:ea typeface="+mn-ea"/>
            <a:cs typeface="+mn-cs"/>
          </a:defRPr>
        </a:defPPr>
      </a:lstStyle>
    </a:spDef>
    <a:lnDef>
      <a:spPr bwMode="auto">
        <a:noFill/>
        <a:ln w="9525" cap="flat" cmpd="sng" algn="ctr">
          <a:solidFill>
            <a:schemeClr val="bg2"/>
          </a:solidFill>
          <a:prstDash val="dash"/>
          <a:round/>
          <a:headEnd type="none" w="med" len="med"/>
          <a:tailEnd type="none" w="med" len="med"/>
        </a:ln>
        <a:effectLst/>
      </a:spPr>
      <a:bodyPr/>
      <a:lstStyle/>
    </a:lnDef>
    <a:txDef>
      <a:spPr>
        <a:noFill/>
      </a:spPr>
      <a:bodyPr wrap="square" lIns="0" tIns="0" rIns="0" bIns="0" rtlCol="0">
        <a:spAutoFit/>
      </a:bodyPr>
      <a:lstStyle>
        <a:defPPr>
          <a:defRPr dirty="0" err="1" smtClean="0"/>
        </a:defPPr>
      </a:lstStyle>
    </a:txDef>
  </a:objectDefaults>
  <a:extraClrSchemeLst>
    <a:extraClrScheme>
      <a:clrScheme name="1_Genpact_New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Genpact_New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Genpact_New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Genpact_New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Genpact_New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Genpact_New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Genpact_New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Genpact_New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Genpact_New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Genpact_New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Genpact_New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Genpact_New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Generic" ma:contentTypeID="0x0101001B940DAB6AD6487085FD25BA3A462A9F004368A7BE36644DACA82760693D6CA25D008417518D0655154BB848C60CB7FF6436" ma:contentTypeVersion="1" ma:contentTypeDescription="Generic Asset" ma:contentTypeScope="" ma:versionID="19e0dbdf862bd8bc359deadd1662b572">
  <xsd:schema xmlns:xsd="http://www.w3.org/2001/XMLSchema" xmlns:p="http://schemas.microsoft.com/office/2006/metadata/properties" xmlns:ns1="http://schemas.microsoft.com/sharepoint/v3" xmlns:ns2="http://schemas.microsoft.com/sharepoint/v3/fields" targetNamespace="http://schemas.microsoft.com/office/2006/metadata/properties" ma:root="true" ma:fieldsID="2ee77fa43e9cf873bb149de47af540b5" ns1:_="" ns2:_="">
    <xsd:import namespace="http://schemas.microsoft.com/sharepoint/v3"/>
    <xsd:import namespace="http://schemas.microsoft.com/sharepoint/v3/fields"/>
    <xsd:element name="properties">
      <xsd:complexType>
        <xsd:sequence>
          <xsd:element name="documentManagement">
            <xsd:complexType>
              <xsd:all>
                <xsd:element ref="ns2:Abstract"/>
                <xsd:element ref="ns2:UsageRestriction"/>
                <xsd:element ref="ns2:ReuseInstruction" minOccurs="0"/>
                <xsd:element ref="ns2:ArtifactType" minOccurs="0"/>
                <xsd:element ref="ns1:Language" minOccurs="0"/>
                <xsd:element ref="ns1:RateValue" minOccurs="0"/>
                <xsd:element ref="ns1:RateStorage" minOccurs="0"/>
                <xsd:element ref="ns1:RateComments"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Language" ma:index="14" nillable="true" ma:displayName="Language" ma:default="English" ma:format="Dropdown" ma:internalName="Language">
      <xsd:simpleType>
        <xsd:union memberTypes="dms:Text">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union>
      </xsd:simpleType>
    </xsd:element>
    <xsd:element name="RateValue" ma:index="15" nillable="true" ma:displayName="Vote Results" ma:internalName="RateValue">
      <xsd:simpleType>
        <xsd:restriction base="dms:Unknown"/>
      </xsd:simpleType>
    </xsd:element>
    <xsd:element name="RateStorage" ma:index="16" nillable="true" ma:displayName="Vote History" ma:hidden="true" ma:internalName="RateStorage">
      <xsd:simpleType>
        <xsd:restriction base="dms:Note"/>
      </xsd:simpleType>
    </xsd:element>
    <xsd:element name="RateComments" ma:index="17" nillable="true" ma:displayName="View Comments" ma:internalName="RateComments">
      <xsd:simpleType>
        <xsd:restriction base="dms:Unknown"/>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Abstract" ma:index="8" ma:displayName="Abstract" ma:internalName="Abstract">
      <xsd:simpleType>
        <xsd:restriction base="dms:Note"/>
      </xsd:simpleType>
    </xsd:element>
    <xsd:element name="UsageRestriction" ma:index="10" ma:displayName="Usage Restriction" ma:default="Reuse Allowed" ma:format="Dropdown" ma:internalName="UsageRestriction">
      <xsd:simpleType>
        <xsd:restriction base="dms:Choice">
          <xsd:enumeration value="Reuse Allowed"/>
          <xsd:enumeration value="Read Only"/>
        </xsd:restriction>
      </xsd:simpleType>
    </xsd:element>
    <xsd:element name="ReuseInstruction" ma:index="11" nillable="true" ma:displayName="Reuse Instruction" ma:internalName="ReuseInstruction">
      <xsd:simpleType>
        <xsd:restriction base="dms:Note"/>
      </xsd:simpleType>
    </xsd:element>
    <xsd:element name="ArtifactType" ma:index="12" nillable="true" ma:displayName="Artifact Type" ma:default="Internal Work Product" ma:format="Dropdown" ma:internalName="ArtifactType">
      <xsd:simpleType>
        <xsd:restriction base="dms:Choice">
          <xsd:enumeration value="Internal Work Product"/>
          <xsd:enumeration value="Client Deliverabl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3" ma:displayName="Author"/>
        <xsd:element ref="dcterms:created" minOccurs="0" maxOccurs="1"/>
        <xsd:element ref="dc:identifier" minOccurs="0" maxOccurs="1"/>
        <xsd:element name="contentType" minOccurs="0" maxOccurs="1" type="xsd:string" ma:index="0" ma:displayName="Content Type"/>
        <xsd:element ref="dc:title" maxOccurs="1" ma:index="7" ma:displayName="Item Title"/>
        <xsd:element ref="dc:subject" minOccurs="0" maxOccurs="1"/>
        <xsd:element ref="dc:description" minOccurs="0" maxOccurs="1"/>
        <xsd:element name="keywords" minOccurs="0" maxOccurs="1" type="xsd:string" ma:index="9"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Language xmlns="http://schemas.microsoft.com/sharepoint/v3">English</Language>
    <RateComments xmlns="http://schemas.microsoft.com/sharepoint/v3" xsi:nil="true"/>
    <UsageRestriction xmlns="http://schemas.microsoft.com/sharepoint/v3/fields">Read Only</UsageRestriction>
    <RateStorage xmlns="http://schemas.microsoft.com/sharepoint/v3" xsi:nil="true"/>
    <Abstract xmlns="http://schemas.microsoft.com/sharepoint/v3/fields">Healthcare Basics - Introduction</Abstract>
    <RateValue xmlns="http://schemas.microsoft.com/sharepoint/v3" xsi:nil="true"/>
    <ReuseInstruction xmlns="http://schemas.microsoft.com/sharepoint/v3/fields" xsi:nil="true"/>
    <ArtifactType xmlns="http://schemas.microsoft.com/sharepoint/v3/fields">Internal Work Product</ArtifactType>
  </documentManagement>
</p:properties>
</file>

<file path=customXml/itemProps1.xml><?xml version="1.0" encoding="utf-8"?>
<ds:datastoreItem xmlns:ds="http://schemas.openxmlformats.org/officeDocument/2006/customXml" ds:itemID="{9746A2D2-34CA-4D22-9F78-D98305E86425}">
  <ds:schemaRefs>
    <ds:schemaRef ds:uri="http://schemas.microsoft.com/sharepoint/v3/contenttype/forms"/>
  </ds:schemaRefs>
</ds:datastoreItem>
</file>

<file path=customXml/itemProps2.xml><?xml version="1.0" encoding="utf-8"?>
<ds:datastoreItem xmlns:ds="http://schemas.openxmlformats.org/officeDocument/2006/customXml" ds:itemID="{235449B5-8586-41D0-8B01-0A9EFBC737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73858778-1599-4EBD-A2D0-12D6F3714B5A}">
  <ds:schemaRefs>
    <ds:schemaRef ds:uri="http://www.w3.org/XML/1998/namespace"/>
    <ds:schemaRef ds:uri="http://purl.org/dc/terms/"/>
    <ds:schemaRef ds:uri="http://schemas.microsoft.com/office/2006/metadata/properties"/>
    <ds:schemaRef ds:uri="http://schemas.microsoft.com/office/2006/documentManagement/types"/>
    <ds:schemaRef ds:uri="http://schemas.microsoft.com/sharepoint/v3"/>
    <ds:schemaRef ds:uri="http://purl.org/dc/dcmitype/"/>
    <ds:schemaRef ds:uri="http://schemas.openxmlformats.org/package/2006/metadata/core-properties"/>
    <ds:schemaRef ds:uri="http://schemas.microsoft.com/sharepoint/v3/field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CVS CMK - Headstrong Intro - Q4 2011_yp</Template>
  <TotalTime>29836</TotalTime>
  <Words>3980</Words>
  <Application>Microsoft Office PowerPoint</Application>
  <PresentationFormat>On-screen Show (4:3)</PresentationFormat>
  <Paragraphs>511</Paragraphs>
  <Slides>44</Slides>
  <Notes>26</Notes>
  <HiddenSlides>0</HiddenSlides>
  <MMClips>0</MMClips>
  <ScaleCrop>false</ScaleCrop>
  <HeadingPairs>
    <vt:vector size="4" baseType="variant">
      <vt:variant>
        <vt:lpstr>Theme</vt:lpstr>
      </vt:variant>
      <vt:variant>
        <vt:i4>2</vt:i4>
      </vt:variant>
      <vt:variant>
        <vt:lpstr>Slide Titles</vt:lpstr>
      </vt:variant>
      <vt:variant>
        <vt:i4>44</vt:i4>
      </vt:variant>
    </vt:vector>
  </HeadingPairs>
  <TitlesOfParts>
    <vt:vector size="46" baseType="lpstr">
      <vt:lpstr>genpact_ppt_template_april11aj</vt:lpstr>
      <vt:lpstr>4_genpact_ppt_template_april11aj</vt:lpstr>
      <vt:lpstr>PowerPoint Presentation</vt:lpstr>
      <vt:lpstr>Introduction to Healthcare</vt:lpstr>
      <vt:lpstr>Introduction</vt:lpstr>
      <vt:lpstr>Agenda</vt:lpstr>
      <vt:lpstr>Healthcare – 5P’s</vt:lpstr>
      <vt:lpstr>Healthcare Landscape</vt:lpstr>
      <vt:lpstr>1. The 1st P = Provider</vt:lpstr>
      <vt:lpstr>1a. Classification of Hospitals</vt:lpstr>
      <vt:lpstr>1b. Nursing &amp; Residential Care</vt:lpstr>
      <vt:lpstr>1c. Ambulatory Care Services</vt:lpstr>
      <vt:lpstr>1d. Some Other Providers</vt:lpstr>
      <vt:lpstr> 1i. Roles in Provider Space</vt:lpstr>
      <vt:lpstr>2. The 2nd P = Payer</vt:lpstr>
      <vt:lpstr>Payer Classification</vt:lpstr>
      <vt:lpstr>PowerPoint Presentation</vt:lpstr>
      <vt:lpstr>The 3rd P = Participants</vt:lpstr>
      <vt:lpstr>The 4th P = Policy Maker “Government Regulation”</vt:lpstr>
      <vt:lpstr>4a. HIPAA</vt:lpstr>
      <vt:lpstr>4b. Non-Government Oversight</vt:lpstr>
      <vt:lpstr>The Complete Picture</vt:lpstr>
      <vt:lpstr>Agenda</vt:lpstr>
      <vt:lpstr>Deductible, Co-Pay and Co-Insurance</vt:lpstr>
      <vt:lpstr>Managed Care Plans</vt:lpstr>
      <vt:lpstr>Agenda</vt:lpstr>
      <vt:lpstr>Medicare</vt:lpstr>
      <vt:lpstr>Agenda</vt:lpstr>
      <vt:lpstr>Medicaid</vt:lpstr>
      <vt:lpstr>Agenda</vt:lpstr>
      <vt:lpstr>COBRA</vt:lpstr>
      <vt:lpstr>HIPAA Standardization</vt:lpstr>
      <vt:lpstr>Meaningful Use Incentive Program</vt:lpstr>
      <vt:lpstr>ICD (International Classification of Diseases)</vt:lpstr>
      <vt:lpstr>Affordable Care Act- “OBAMACARE”</vt:lpstr>
      <vt:lpstr>Agenda</vt:lpstr>
      <vt:lpstr>What is a PBM ?</vt:lpstr>
      <vt:lpstr>Why PBM ?</vt:lpstr>
      <vt:lpstr>Major Pharmacy Benefit Managers in the U.S.</vt:lpstr>
      <vt:lpstr>Who PBMs Serve</vt:lpstr>
      <vt:lpstr>PBM – How it Works</vt:lpstr>
      <vt:lpstr>Where it Fits in the Health Insurance system ?</vt:lpstr>
      <vt:lpstr>What a PBM Does</vt:lpstr>
      <vt:lpstr>Top 10 Tasks of PBMs</vt:lpstr>
      <vt:lpstr>Most Common services PBMs offer</vt:lpstr>
      <vt:lpstr>PowerPoint Presentation</vt:lpstr>
    </vt:vector>
  </TitlesOfParts>
  <Company>Headstrong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Shailja Kaushal</dc:creator>
  <cp:lastModifiedBy>Bansal, Ruchi</cp:lastModifiedBy>
  <cp:revision>677</cp:revision>
  <dcterms:created xsi:type="dcterms:W3CDTF">2011-10-31T19:40:42Z</dcterms:created>
  <dcterms:modified xsi:type="dcterms:W3CDTF">2017-04-28T09:50:49Z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0x0101001B940DAB6AD6487085FD25BA3A462A9F004368A7BE36644DACA82760693D6CA25D008417518D0655154BB848C60CB7FF6436</vt:lpwstr>
  </property>
</Properties>
</file>