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AJALJHARIYA/Secure-Data-Hiding-In-Image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821635"/>
            <a:ext cx="11299372" cy="99621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Secure-Data-Hiding-In-Image-Using-</a:t>
            </a:r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b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185" y="4586365"/>
            <a:ext cx="1058452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SHRAJAL JHARIYA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SHRAJAL JHARIYA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Guru Ghasidas Vishwavidyalya, Bilaspur (C.G)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CSIT	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94F9E8-45BE-449E-90E3-C9A4B2291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392582"/>
            <a:ext cx="7890814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advanced encryption algorithms (AES, RSA) for added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 (JPEG, BMP).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version for on-the-go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to detect and prevent unauthorized steganography.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With the increasing threats to digital communication, securing sensitive information is a major concern. Traditional encryption techniques secure data but also indicate that secret information exists. </a:t>
            </a:r>
            <a:r>
              <a:rPr lang="en-US" sz="2400" b="1" dirty="0"/>
              <a:t>Steganography</a:t>
            </a:r>
            <a:r>
              <a:rPr lang="en-US" sz="2400" dirty="0"/>
              <a:t> addresses this issue by hiding information within images, making it undetectable to an unintended viewer. This project implements a steganography tool to securely embed and retrieve secret messages within images using encryption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8" y="2034072"/>
            <a:ext cx="9915307" cy="21819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/>
              <a:t>Programming</a:t>
            </a:r>
            <a:r>
              <a:rPr lang="en-IN" sz="2400" dirty="0"/>
              <a:t> Language: Python</a:t>
            </a:r>
          </a:p>
          <a:p>
            <a:pPr marL="0" indent="0">
              <a:buNone/>
            </a:pPr>
            <a:r>
              <a:rPr lang="en-IN" sz="2400" dirty="0"/>
              <a:t>GUI </a:t>
            </a:r>
            <a:r>
              <a:rPr lang="en-IN" sz="2400" b="1" dirty="0"/>
              <a:t>Framework</a:t>
            </a:r>
            <a:r>
              <a:rPr lang="en-IN" sz="2400" dirty="0"/>
              <a:t>: </a:t>
            </a:r>
            <a:r>
              <a:rPr lang="en-IN" sz="2400" dirty="0" err="1"/>
              <a:t>CustomTkinter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Image Processing: </a:t>
            </a:r>
            <a:r>
              <a:rPr lang="en-IN" sz="2400" dirty="0"/>
              <a:t>PIL (Pillow)</a:t>
            </a:r>
          </a:p>
          <a:p>
            <a:pPr marL="0" indent="0">
              <a:buNone/>
            </a:pPr>
            <a:r>
              <a:rPr lang="en-IN" sz="2400" b="1" dirty="0"/>
              <a:t>Encryption Method</a:t>
            </a:r>
            <a:r>
              <a:rPr lang="en-IN" sz="2400" dirty="0"/>
              <a:t>: LSB (Least Significant Bit) Steganography</a:t>
            </a:r>
          </a:p>
          <a:p>
            <a:pPr marL="0" indent="0">
              <a:buNone/>
            </a:pPr>
            <a:r>
              <a:rPr lang="en-IN" sz="2400" b="1" dirty="0"/>
              <a:t>File Handling</a:t>
            </a:r>
            <a:r>
              <a:rPr lang="en-IN" sz="2400" dirty="0"/>
              <a:t>: OS and </a:t>
            </a:r>
            <a:r>
              <a:rPr lang="en-IN" sz="2400" dirty="0" err="1"/>
              <a:t>Tkinter</a:t>
            </a:r>
            <a:r>
              <a:rPr lang="en-IN" sz="2400" dirty="0"/>
              <a:t> file dialogue</a:t>
            </a:r>
            <a:r>
              <a:rPr lang="en-IN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DF5C74-AF38-423B-9162-23DD0358F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50488"/>
            <a:ext cx="10149012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modern GUI with toggle functionality for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Message encryption before embedding in an image.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authorized users with the correct key can extract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uploaded image before processing.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Lightweight and easy to use for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F69B51-C71C-4CB4-B55D-B98D12A74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67327"/>
            <a:ext cx="9813905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 for confidential data exchange.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whistleblowers for secure message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to protect sensitive documents.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seeking secure communication over the Internet.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D688B-6CFC-4B25-986A-9FB735D8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9025" y="1864813"/>
            <a:ext cx="2988863" cy="3756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268FF-1D1F-48EB-ACE3-0DF8A6E0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35" y="1864813"/>
            <a:ext cx="3079139" cy="3756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ABABC-F3EF-4D06-95F6-7382741D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34" y="2113080"/>
            <a:ext cx="3505504" cy="1577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319D93-C754-4BE2-B212-8577E7B70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944" y="3928189"/>
            <a:ext cx="2149026" cy="15774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94" y="1895021"/>
            <a:ext cx="11029615" cy="1533979"/>
          </a:xfrm>
        </p:spPr>
        <p:txBody>
          <a:bodyPr/>
          <a:lstStyle/>
          <a:p>
            <a:r>
              <a:rPr lang="en-US" dirty="0"/>
              <a:t>This steganography application ensures secure data transmission without raising suspicion. By integrating encryption with steganography, we enhance security and provide a reliable method for confidential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BD03F-2424-47E3-BDB7-FBCC308850E7}"/>
              </a:ext>
            </a:extLst>
          </p:cNvPr>
          <p:cNvSpPr txBox="1"/>
          <p:nvPr/>
        </p:nvSpPr>
        <p:spPr>
          <a:xfrm>
            <a:off x="581192" y="1623527"/>
            <a:ext cx="95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https://github.com/SHRAJALJHARIYA/Secure-Data-Hiding-In-Image-Using-Steganography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25A3D-696A-4AEF-977B-E52008B5A520}"/>
              </a:ext>
            </a:extLst>
          </p:cNvPr>
          <p:cNvSpPr txBox="1"/>
          <p:nvPr/>
        </p:nvSpPr>
        <p:spPr>
          <a:xfrm>
            <a:off x="581192" y="2085192"/>
            <a:ext cx="635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Secure-Data-Hiding-In-Image-Using-Steganography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68</TotalTime>
  <Words>337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Secure-Data-Hiding-In-Image-Using-Steganography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SHRAJAL JHARIYA</cp:lastModifiedBy>
  <cp:revision>26</cp:revision>
  <dcterms:created xsi:type="dcterms:W3CDTF">2021-05-26T16:50:10Z</dcterms:created>
  <dcterms:modified xsi:type="dcterms:W3CDTF">2025-02-19T11:07:36Z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