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6" r:id="rId1"/>
  </p:sldMasterIdLst>
  <p:notesMasterIdLst>
    <p:notesMasterId r:id="rId23"/>
  </p:notesMasterIdLst>
  <p:sldIdLst>
    <p:sldId id="286" r:id="rId2"/>
    <p:sldId id="301" r:id="rId3"/>
    <p:sldId id="304" r:id="rId4"/>
    <p:sldId id="269" r:id="rId5"/>
    <p:sldId id="263" r:id="rId6"/>
    <p:sldId id="308" r:id="rId7"/>
    <p:sldId id="323" r:id="rId8"/>
    <p:sldId id="326" r:id="rId9"/>
    <p:sldId id="329" r:id="rId10"/>
    <p:sldId id="331" r:id="rId11"/>
    <p:sldId id="324" r:id="rId12"/>
    <p:sldId id="313" r:id="rId13"/>
    <p:sldId id="325" r:id="rId14"/>
    <p:sldId id="328" r:id="rId15"/>
    <p:sldId id="332" r:id="rId16"/>
    <p:sldId id="333" r:id="rId17"/>
    <p:sldId id="315" r:id="rId18"/>
    <p:sldId id="322" r:id="rId19"/>
    <p:sldId id="327" r:id="rId20"/>
    <p:sldId id="288" r:id="rId21"/>
    <p:sldId id="302" r:id="rId22"/>
  </p:sldIdLst>
  <p:sldSz cx="9144000" cy="5143500" type="screen16x9"/>
  <p:notesSz cx="6858000" cy="9144000"/>
  <p:embeddedFontLst>
    <p:embeddedFont>
      <p:font typeface="Fira Sans Extra Condensed" panose="020B0503050000020004" pitchFamily="3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2">
          <p15:clr>
            <a:srgbClr val="9AA0A6"/>
          </p15:clr>
        </p15:guide>
        <p15:guide id="2" pos="284">
          <p15:clr>
            <a:srgbClr val="9AA0A6"/>
          </p15:clr>
        </p15:guide>
        <p15:guide id="3" orient="horz" pos="2973">
          <p15:clr>
            <a:srgbClr val="9AA0A6"/>
          </p15:clr>
        </p15:guide>
        <p15:guide id="4" pos="5477">
          <p15:clr>
            <a:srgbClr val="9AA0A6"/>
          </p15:clr>
        </p15:guide>
        <p15:guide id="5" orient="horz" pos="697">
          <p15:clr>
            <a:srgbClr val="9AA0A6"/>
          </p15:clr>
        </p15:guide>
        <p15:guide id="6" pos="1013">
          <p15:clr>
            <a:srgbClr val="9AA0A6"/>
          </p15:clr>
        </p15:guide>
        <p15:guide id="7" pos="2930">
          <p15:clr>
            <a:srgbClr val="9AA0A6"/>
          </p15:clr>
        </p15:guide>
        <p15:guide id="8" pos="365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4660"/>
  </p:normalViewPr>
  <p:slideViewPr>
    <p:cSldViewPr snapToGrid="0">
      <p:cViewPr varScale="1">
        <p:scale>
          <a:sx n="143" d="100"/>
          <a:sy n="143" d="100"/>
        </p:scale>
        <p:origin x="504" y="114"/>
      </p:cViewPr>
      <p:guideLst>
        <p:guide orient="horz" pos="262"/>
        <p:guide pos="284"/>
        <p:guide orient="horz" pos="2973"/>
        <p:guide pos="5477"/>
        <p:guide orient="horz" pos="697"/>
        <p:guide pos="1013"/>
        <p:guide pos="2930"/>
        <p:guide pos="36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0874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SLIDES_API75415504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SLIDES_API75415504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23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990f92aca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990f92aca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35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90f92aca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90f92aca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77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55f2151e2ef21b36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55f2151e2ef21b36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778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1677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54397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20890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59290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09514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8112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404340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94434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24179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0977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9635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94751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9289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6084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67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740543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5/10/2024</a:t>
            </a:fld>
            <a:endParaRPr lang="en-US" dirty="0"/>
          </a:p>
        </p:txBody>
      </p:sp>
    </p:spTree>
    <p:extLst>
      <p:ext uri="{BB962C8B-B14F-4D97-AF65-F5344CB8AC3E}">
        <p14:creationId xmlns:p14="http://schemas.microsoft.com/office/powerpoint/2010/main" val="36167928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5/10/2024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57461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6" name="Subtitle 5"/>
          <p:cNvSpPr>
            <a:spLocks noGrp="1"/>
          </p:cNvSpPr>
          <p:nvPr>
            <p:ph type="subTitle" idx="1"/>
          </p:nvPr>
        </p:nvSpPr>
        <p:spPr>
          <a:xfrm>
            <a:off x="1293911" y="991071"/>
            <a:ext cx="6776362" cy="616056"/>
          </a:xfrm>
        </p:spPr>
        <p:txBody>
          <a:bodyPr>
            <a:noAutofit/>
          </a:bodyPr>
          <a:lstStyle/>
          <a:p>
            <a:pPr algn="ctr"/>
            <a:r>
              <a:rPr lang="en-US" sz="2400" b="1" spc="300" dirty="0">
                <a:solidFill>
                  <a:srgbClr val="002060"/>
                </a:solidFill>
                <a:latin typeface="Times New Roman" panose="02020603050405020304" pitchFamily="18" charset="0"/>
                <a:cs typeface="Times New Roman" panose="02020603050405020304" pitchFamily="18" charset="0"/>
              </a:rPr>
              <a:t>“</a:t>
            </a:r>
            <a:r>
              <a:rPr lang="en-IN" sz="2400" b="1" dirty="0">
                <a:solidFill>
                  <a:srgbClr val="002060"/>
                </a:solidFill>
                <a:latin typeface="Times New Roman" panose="02020603050405020304" pitchFamily="18" charset="0"/>
                <a:cs typeface="Times New Roman" panose="02020603050405020304" pitchFamily="18" charset="0"/>
              </a:rPr>
              <a:t>CROWDFUNDING”</a:t>
            </a:r>
          </a:p>
          <a:p>
            <a:pPr algn="ctr"/>
            <a:r>
              <a:rPr lang="en-IN" sz="2400" b="1" dirty="0">
                <a:solidFill>
                  <a:srgbClr val="002060"/>
                </a:solidFill>
                <a:latin typeface="Times New Roman" panose="02020603050405020304" pitchFamily="18" charset="0"/>
                <a:cs typeface="Times New Roman" panose="02020603050405020304" pitchFamily="18" charset="0"/>
              </a:rPr>
              <a:t>GROUP -01</a:t>
            </a:r>
          </a:p>
          <a:p>
            <a:endParaRPr lang="en-US" sz="2000" dirty="0">
              <a:solidFill>
                <a:srgbClr val="002060"/>
              </a:solidFill>
            </a:endParaRPr>
          </a:p>
        </p:txBody>
      </p:sp>
      <p:pic>
        <p:nvPicPr>
          <p:cNvPr id="10" name="Picture 9">
            <a:extLst>
              <a:ext uri="{FF2B5EF4-FFF2-40B4-BE49-F238E27FC236}">
                <a16:creationId xmlns:a16="http://schemas.microsoft.com/office/drawing/2014/main" id="{C158B204-3DDB-4A3C-8F80-9F9A7BD17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1"/>
            <a:ext cx="2286995" cy="991071"/>
          </a:xfrm>
          <a:prstGeom prst="rect">
            <a:avLst/>
          </a:prstGeom>
        </p:spPr>
      </p:pic>
      <p:sp>
        <p:nvSpPr>
          <p:cNvPr id="8" name="TextBox 7"/>
          <p:cNvSpPr txBox="1"/>
          <p:nvPr/>
        </p:nvSpPr>
        <p:spPr>
          <a:xfrm>
            <a:off x="973844" y="2189969"/>
            <a:ext cx="4049093" cy="255454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Name Of Group Members :-</a:t>
            </a:r>
          </a:p>
          <a:p>
            <a:endParaRPr lang="en-IN" sz="1500" b="1"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Ms.Alisha</a:t>
            </a:r>
            <a:r>
              <a:rPr lang="en-IN" sz="2000" dirty="0">
                <a:latin typeface="Times New Roman" panose="02020603050405020304" pitchFamily="18" charset="0"/>
                <a:cs typeface="Times New Roman" panose="02020603050405020304" pitchFamily="18" charset="0"/>
              </a:rPr>
              <a:t> Khan</a:t>
            </a:r>
          </a:p>
          <a:p>
            <a:r>
              <a:rPr lang="en-IN" sz="2000" dirty="0">
                <a:latin typeface="Times New Roman" panose="02020603050405020304" pitchFamily="18" charset="0"/>
                <a:cs typeface="Times New Roman" panose="02020603050405020304" pitchFamily="18" charset="0"/>
              </a:rPr>
              <a:t>Ms. Pooja </a:t>
            </a:r>
            <a:r>
              <a:rPr lang="en-IN" sz="2000" dirty="0" err="1">
                <a:latin typeface="Times New Roman" panose="02020603050405020304" pitchFamily="18" charset="0"/>
                <a:cs typeface="Times New Roman" panose="02020603050405020304" pitchFamily="18" charset="0"/>
              </a:rPr>
              <a:t>Dolai</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Mrs. </a:t>
            </a:r>
            <a:r>
              <a:rPr lang="en-IN" sz="2000" dirty="0" err="1">
                <a:latin typeface="Times New Roman" panose="02020603050405020304" pitchFamily="18" charset="0"/>
                <a:cs typeface="Times New Roman" panose="02020603050405020304" pitchFamily="18" charset="0"/>
              </a:rPr>
              <a:t>Ankita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Chaugule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Mr. </a:t>
            </a:r>
            <a:r>
              <a:rPr lang="en-IN" sz="2000" dirty="0" err="1">
                <a:latin typeface="Times New Roman" panose="02020603050405020304" pitchFamily="18" charset="0"/>
                <a:cs typeface="Times New Roman" panose="02020603050405020304" pitchFamily="18" charset="0"/>
              </a:rPr>
              <a:t>Shreenidhi</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M</a:t>
            </a:r>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Mr.Saiprasad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Hadolikar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Mr. Ajay </a:t>
            </a:r>
            <a:r>
              <a:rPr lang="en-IN" sz="2000" dirty="0" err="1">
                <a:latin typeface="Times New Roman" panose="02020603050405020304" pitchFamily="18" charset="0"/>
                <a:cs typeface="Times New Roman" panose="02020603050405020304" pitchFamily="18" charset="0"/>
              </a:rPr>
              <a:t>Chavan</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3509"/>
            <a:ext cx="9144000" cy="4512358"/>
          </a:xfrm>
          <a:prstGeom prst="rect">
            <a:avLst/>
          </a:prstGeom>
        </p:spPr>
      </p:pic>
      <p:sp>
        <p:nvSpPr>
          <p:cNvPr id="5" name="Title 1"/>
          <p:cNvSpPr>
            <a:spLocks noGrp="1"/>
          </p:cNvSpPr>
          <p:nvPr>
            <p:ph type="title"/>
          </p:nvPr>
        </p:nvSpPr>
        <p:spPr>
          <a:xfrm>
            <a:off x="1302326" y="152401"/>
            <a:ext cx="6539347" cy="263235"/>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EXCEL DASHBOARD-2</a:t>
            </a:r>
          </a:p>
        </p:txBody>
      </p:sp>
    </p:spTree>
    <p:extLst>
      <p:ext uri="{BB962C8B-B14F-4D97-AF65-F5344CB8AC3E}">
        <p14:creationId xmlns:p14="http://schemas.microsoft.com/office/powerpoint/2010/main" val="74816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39" r="3864" b="6793"/>
          <a:stretch/>
        </p:blipFill>
        <p:spPr>
          <a:xfrm>
            <a:off x="0" y="477982"/>
            <a:ext cx="9144000" cy="4665518"/>
          </a:xfrm>
          <a:prstGeom prst="rect">
            <a:avLst/>
          </a:prstGeom>
        </p:spPr>
      </p:pic>
      <p:sp>
        <p:nvSpPr>
          <p:cNvPr id="5" name="Title 1"/>
          <p:cNvSpPr>
            <a:spLocks noGrp="1"/>
          </p:cNvSpPr>
          <p:nvPr>
            <p:ph type="title"/>
          </p:nvPr>
        </p:nvSpPr>
        <p:spPr>
          <a:xfrm>
            <a:off x="1302326" y="0"/>
            <a:ext cx="6539347" cy="263235"/>
          </a:xfrm>
        </p:spPr>
        <p:txBody>
          <a:bodyPr/>
          <a:lstStyle/>
          <a:p>
            <a:pPr algn="ctr"/>
            <a:r>
              <a:rPr lang="en-US" sz="2000" dirty="0">
                <a:solidFill>
                  <a:srgbClr val="002060"/>
                </a:solidFill>
                <a:latin typeface="Times New Roman" panose="02020603050405020304" pitchFamily="18" charset="0"/>
                <a:cs typeface="Times New Roman" panose="02020603050405020304" pitchFamily="18" charset="0"/>
              </a:rPr>
              <a:t>TABLEAU DASHBOARD-1</a:t>
            </a:r>
          </a:p>
        </p:txBody>
      </p:sp>
    </p:spTree>
    <p:extLst>
      <p:ext uri="{BB962C8B-B14F-4D97-AF65-F5344CB8AC3E}">
        <p14:creationId xmlns:p14="http://schemas.microsoft.com/office/powerpoint/2010/main" val="1533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652" r="2197" b="9407"/>
          <a:stretch/>
        </p:blipFill>
        <p:spPr>
          <a:xfrm>
            <a:off x="0" y="519351"/>
            <a:ext cx="9144000" cy="4624149"/>
          </a:xfrm>
          <a:prstGeom prst="rect">
            <a:avLst/>
          </a:prstGeom>
        </p:spPr>
      </p:pic>
      <p:sp>
        <p:nvSpPr>
          <p:cNvPr id="5" name="Title 1"/>
          <p:cNvSpPr>
            <a:spLocks noGrp="1"/>
          </p:cNvSpPr>
          <p:nvPr>
            <p:ph type="title"/>
          </p:nvPr>
        </p:nvSpPr>
        <p:spPr>
          <a:xfrm>
            <a:off x="1302326" y="83128"/>
            <a:ext cx="6539347" cy="263235"/>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TABLEAU DASHBOARD-2</a:t>
            </a:r>
          </a:p>
        </p:txBody>
      </p:sp>
    </p:spTree>
    <p:extLst>
      <p:ext uri="{BB962C8B-B14F-4D97-AF65-F5344CB8AC3E}">
        <p14:creationId xmlns:p14="http://schemas.microsoft.com/office/powerpoint/2010/main" val="231419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66" r="1971" b="10231"/>
          <a:stretch/>
        </p:blipFill>
        <p:spPr>
          <a:xfrm>
            <a:off x="0" y="505691"/>
            <a:ext cx="9144000" cy="4637809"/>
          </a:xfrm>
          <a:prstGeom prst="rect">
            <a:avLst/>
          </a:prstGeom>
        </p:spPr>
      </p:pic>
      <p:sp>
        <p:nvSpPr>
          <p:cNvPr id="5" name="Title 1"/>
          <p:cNvSpPr>
            <a:spLocks noGrp="1"/>
          </p:cNvSpPr>
          <p:nvPr>
            <p:ph type="title"/>
          </p:nvPr>
        </p:nvSpPr>
        <p:spPr>
          <a:xfrm>
            <a:off x="1302326" y="83127"/>
            <a:ext cx="6539347" cy="263235"/>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TABLEAU DASHBOARD-3</a:t>
            </a:r>
          </a:p>
        </p:txBody>
      </p:sp>
    </p:spTree>
    <p:extLst>
      <p:ext uri="{BB962C8B-B14F-4D97-AF65-F5344CB8AC3E}">
        <p14:creationId xmlns:p14="http://schemas.microsoft.com/office/powerpoint/2010/main" val="79554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7;p15"/>
          <p:cNvGrpSpPr/>
          <p:nvPr/>
        </p:nvGrpSpPr>
        <p:grpSpPr>
          <a:xfrm>
            <a:off x="3166282" y="1226128"/>
            <a:ext cx="2893904" cy="2901322"/>
            <a:chOff x="2890369" y="1182425"/>
            <a:chExt cx="3388217" cy="3388370"/>
          </a:xfrm>
        </p:grpSpPr>
        <p:sp>
          <p:nvSpPr>
            <p:cNvPr id="5" name="Google Shape;68;p15"/>
            <p:cNvSpPr/>
            <p:nvPr/>
          </p:nvSpPr>
          <p:spPr>
            <a:xfrm>
              <a:off x="2992625" y="1331950"/>
              <a:ext cx="3158700" cy="3158700"/>
            </a:xfrm>
            <a:prstGeom prst="ellipse">
              <a:avLst/>
            </a:prstGeom>
            <a:noFill/>
            <a:ln w="3810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p15"/>
            <p:cNvSpPr/>
            <p:nvPr/>
          </p:nvSpPr>
          <p:spPr>
            <a:xfrm>
              <a:off x="3851887" y="2144094"/>
              <a:ext cx="1465138" cy="1465088"/>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p15"/>
            <p:cNvSpPr/>
            <p:nvPr/>
          </p:nvSpPr>
          <p:spPr>
            <a:xfrm>
              <a:off x="3851937" y="2144094"/>
              <a:ext cx="1465138" cy="1465138"/>
            </a:xfrm>
            <a:custGeom>
              <a:avLst/>
              <a:gdLst/>
              <a:ahLst/>
              <a:cxnLst/>
              <a:rect l="l" t="t" r="r" b="b"/>
              <a:pathLst>
                <a:path w="29128" h="29128" extrusionOk="0">
                  <a:moveTo>
                    <a:pt x="14565" y="636"/>
                  </a:moveTo>
                  <a:cubicBezTo>
                    <a:pt x="22244" y="636"/>
                    <a:pt x="28492" y="6885"/>
                    <a:pt x="28492" y="14564"/>
                  </a:cubicBezTo>
                  <a:cubicBezTo>
                    <a:pt x="28492" y="22244"/>
                    <a:pt x="22245" y="28493"/>
                    <a:pt x="14565" y="28493"/>
                  </a:cubicBezTo>
                  <a:cubicBezTo>
                    <a:pt x="6885" y="28493"/>
                    <a:pt x="637" y="22244"/>
                    <a:pt x="637" y="14564"/>
                  </a:cubicBezTo>
                  <a:cubicBezTo>
                    <a:pt x="637" y="6885"/>
                    <a:pt x="6885" y="636"/>
                    <a:pt x="14565" y="636"/>
                  </a:cubicBezTo>
                  <a:close/>
                  <a:moveTo>
                    <a:pt x="14565" y="1"/>
                  </a:moveTo>
                  <a:cubicBezTo>
                    <a:pt x="6534" y="1"/>
                    <a:pt x="1" y="6534"/>
                    <a:pt x="1" y="14564"/>
                  </a:cubicBezTo>
                  <a:cubicBezTo>
                    <a:pt x="1" y="22595"/>
                    <a:pt x="6534" y="29128"/>
                    <a:pt x="14565" y="29128"/>
                  </a:cubicBezTo>
                  <a:cubicBezTo>
                    <a:pt x="22595" y="29128"/>
                    <a:pt x="29128" y="22595"/>
                    <a:pt x="29128" y="14564"/>
                  </a:cubicBezTo>
                  <a:cubicBezTo>
                    <a:pt x="29128" y="6534"/>
                    <a:pt x="22595" y="1"/>
                    <a:pt x="1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p15"/>
            <p:cNvSpPr/>
            <p:nvPr/>
          </p:nvSpPr>
          <p:spPr>
            <a:xfrm>
              <a:off x="5972798" y="3136295"/>
              <a:ext cx="2213" cy="72080"/>
            </a:xfrm>
            <a:custGeom>
              <a:avLst/>
              <a:gdLst/>
              <a:ahLst/>
              <a:cxnLst/>
              <a:rect l="l" t="t" r="r" b="b"/>
              <a:pathLst>
                <a:path w="44" h="1433" extrusionOk="0">
                  <a:moveTo>
                    <a:pt x="1" y="1"/>
                  </a:moveTo>
                  <a:lnTo>
                    <a:pt x="0" y="1429"/>
                  </a:lnTo>
                  <a:cubicBezTo>
                    <a:pt x="13" y="1430"/>
                    <a:pt x="28" y="1431"/>
                    <a:pt x="43" y="1432"/>
                  </a:cubicBezTo>
                  <a:lnTo>
                    <a:pt x="1" y="1"/>
                  </a:lnTo>
                  <a:close/>
                </a:path>
              </a:pathLst>
            </a:custGeom>
            <a:solidFill>
              <a:srgbClr val="00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72;p15"/>
            <p:cNvGrpSpPr/>
            <p:nvPr/>
          </p:nvGrpSpPr>
          <p:grpSpPr>
            <a:xfrm>
              <a:off x="2890470" y="1182576"/>
              <a:ext cx="1129688" cy="1129688"/>
              <a:chOff x="2890470" y="1182576"/>
              <a:chExt cx="1129688" cy="1129688"/>
            </a:xfrm>
          </p:grpSpPr>
          <p:sp>
            <p:nvSpPr>
              <p:cNvPr id="45" name="Google Shape;73;p15"/>
              <p:cNvSpPr/>
              <p:nvPr/>
            </p:nvSpPr>
            <p:spPr>
              <a:xfrm>
                <a:off x="2890470" y="1182576"/>
                <a:ext cx="1129688" cy="1129688"/>
              </a:xfrm>
              <a:custGeom>
                <a:avLst/>
                <a:gdLst/>
                <a:ahLst/>
                <a:cxnLst/>
                <a:rect l="l" t="t" r="r" b="b"/>
                <a:pathLst>
                  <a:path w="22459" h="22459" extrusionOk="0">
                    <a:moveTo>
                      <a:pt x="11229" y="1"/>
                    </a:moveTo>
                    <a:cubicBezTo>
                      <a:pt x="8250" y="1"/>
                      <a:pt x="5395" y="1183"/>
                      <a:pt x="3289" y="3290"/>
                    </a:cubicBezTo>
                    <a:cubicBezTo>
                      <a:pt x="1183" y="5396"/>
                      <a:pt x="0" y="8252"/>
                      <a:pt x="0" y="11230"/>
                    </a:cubicBezTo>
                    <a:cubicBezTo>
                      <a:pt x="0" y="14208"/>
                      <a:pt x="1183" y="17064"/>
                      <a:pt x="3289" y="19170"/>
                    </a:cubicBezTo>
                    <a:cubicBezTo>
                      <a:pt x="5395" y="21276"/>
                      <a:pt x="8250" y="22459"/>
                      <a:pt x="11229" y="22459"/>
                    </a:cubicBezTo>
                    <a:cubicBezTo>
                      <a:pt x="14207" y="22459"/>
                      <a:pt x="17063" y="21276"/>
                      <a:pt x="19169" y="19170"/>
                    </a:cubicBezTo>
                    <a:cubicBezTo>
                      <a:pt x="21275" y="17064"/>
                      <a:pt x="22458" y="14208"/>
                      <a:pt x="22458" y="11230"/>
                    </a:cubicBezTo>
                    <a:cubicBezTo>
                      <a:pt x="22458" y="8252"/>
                      <a:pt x="21275" y="5396"/>
                      <a:pt x="19169" y="3290"/>
                    </a:cubicBezTo>
                    <a:cubicBezTo>
                      <a:pt x="17063" y="1183"/>
                      <a:pt x="14207" y="1"/>
                      <a:pt x="11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p15"/>
              <p:cNvSpPr/>
              <p:nvPr/>
            </p:nvSpPr>
            <p:spPr>
              <a:xfrm>
                <a:off x="2890470" y="1182576"/>
                <a:ext cx="1129688" cy="1129688"/>
              </a:xfrm>
              <a:custGeom>
                <a:avLst/>
                <a:gdLst/>
                <a:ahLst/>
                <a:cxnLst/>
                <a:rect l="l" t="t" r="r" b="b"/>
                <a:pathLst>
                  <a:path w="22459" h="22459" extrusionOk="0">
                    <a:moveTo>
                      <a:pt x="22458" y="11230"/>
                    </a:moveTo>
                    <a:cubicBezTo>
                      <a:pt x="22458" y="14208"/>
                      <a:pt x="21275" y="17064"/>
                      <a:pt x="19169" y="19170"/>
                    </a:cubicBezTo>
                    <a:cubicBezTo>
                      <a:pt x="17063" y="21276"/>
                      <a:pt x="14207" y="22459"/>
                      <a:pt x="11229" y="22459"/>
                    </a:cubicBezTo>
                    <a:cubicBezTo>
                      <a:pt x="8250" y="22459"/>
                      <a:pt x="5395" y="21276"/>
                      <a:pt x="3289" y="19170"/>
                    </a:cubicBezTo>
                    <a:cubicBezTo>
                      <a:pt x="1183" y="17064"/>
                      <a:pt x="0" y="14208"/>
                      <a:pt x="0" y="11230"/>
                    </a:cubicBezTo>
                    <a:cubicBezTo>
                      <a:pt x="0" y="8252"/>
                      <a:pt x="1183" y="5396"/>
                      <a:pt x="3289" y="3290"/>
                    </a:cubicBezTo>
                    <a:cubicBezTo>
                      <a:pt x="5395" y="1183"/>
                      <a:pt x="8250" y="1"/>
                      <a:pt x="11229" y="1"/>
                    </a:cubicBezTo>
                    <a:cubicBezTo>
                      <a:pt x="14207" y="1"/>
                      <a:pt x="17063" y="1183"/>
                      <a:pt x="19169" y="3290"/>
                    </a:cubicBezTo>
                    <a:cubicBezTo>
                      <a:pt x="21275" y="5396"/>
                      <a:pt x="22458" y="8252"/>
                      <a:pt x="22458" y="1123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p15"/>
              <p:cNvSpPr/>
              <p:nvPr/>
            </p:nvSpPr>
            <p:spPr>
              <a:xfrm>
                <a:off x="2951382" y="1243589"/>
                <a:ext cx="1007710" cy="1007710"/>
              </a:xfrm>
              <a:custGeom>
                <a:avLst/>
                <a:gdLst/>
                <a:ahLst/>
                <a:cxnLst/>
                <a:rect l="l" t="t" r="r" b="b"/>
                <a:pathLst>
                  <a:path w="20034" h="20034" extrusionOk="0">
                    <a:moveTo>
                      <a:pt x="10017" y="0"/>
                    </a:moveTo>
                    <a:cubicBezTo>
                      <a:pt x="7361" y="0"/>
                      <a:pt x="4813" y="1055"/>
                      <a:pt x="2934" y="2934"/>
                    </a:cubicBezTo>
                    <a:cubicBezTo>
                      <a:pt x="1056" y="4812"/>
                      <a:pt x="1" y="7360"/>
                      <a:pt x="1" y="10016"/>
                    </a:cubicBezTo>
                    <a:cubicBezTo>
                      <a:pt x="1" y="12673"/>
                      <a:pt x="1056" y="15221"/>
                      <a:pt x="2934" y="17100"/>
                    </a:cubicBezTo>
                    <a:cubicBezTo>
                      <a:pt x="4813" y="18977"/>
                      <a:pt x="7361" y="20033"/>
                      <a:pt x="10017" y="20033"/>
                    </a:cubicBezTo>
                    <a:cubicBezTo>
                      <a:pt x="12673" y="20033"/>
                      <a:pt x="15222" y="18977"/>
                      <a:pt x="17099" y="17100"/>
                    </a:cubicBezTo>
                    <a:cubicBezTo>
                      <a:pt x="18978" y="15221"/>
                      <a:pt x="20034" y="12673"/>
                      <a:pt x="20034" y="10016"/>
                    </a:cubicBezTo>
                    <a:cubicBezTo>
                      <a:pt x="20034" y="7360"/>
                      <a:pt x="18978" y="4812"/>
                      <a:pt x="17099" y="2934"/>
                    </a:cubicBezTo>
                    <a:cubicBezTo>
                      <a:pt x="15222" y="1055"/>
                      <a:pt x="12673" y="0"/>
                      <a:pt x="10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76;p15"/>
              <p:cNvGrpSpPr/>
              <p:nvPr/>
            </p:nvGrpSpPr>
            <p:grpSpPr>
              <a:xfrm>
                <a:off x="3205679" y="1505848"/>
                <a:ext cx="499275" cy="483028"/>
                <a:chOff x="3270550" y="832575"/>
                <a:chExt cx="499375" cy="483125"/>
              </a:xfrm>
            </p:grpSpPr>
            <p:sp>
              <p:nvSpPr>
                <p:cNvPr id="49" name="Google Shape;77;p15"/>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78;p15"/>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79;p15"/>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0" name="Google Shape;80;p15"/>
            <p:cNvGrpSpPr/>
            <p:nvPr/>
          </p:nvGrpSpPr>
          <p:grpSpPr>
            <a:xfrm>
              <a:off x="5148899" y="1182425"/>
              <a:ext cx="1129688" cy="1129688"/>
              <a:chOff x="5148899" y="1182425"/>
              <a:chExt cx="1129688" cy="1129688"/>
            </a:xfrm>
          </p:grpSpPr>
          <p:sp>
            <p:nvSpPr>
              <p:cNvPr id="38" name="Google Shape;81;p15"/>
              <p:cNvSpPr/>
              <p:nvPr/>
            </p:nvSpPr>
            <p:spPr>
              <a:xfrm>
                <a:off x="5148899" y="1182425"/>
                <a:ext cx="1129688" cy="1129688"/>
              </a:xfrm>
              <a:custGeom>
                <a:avLst/>
                <a:gdLst/>
                <a:ahLst/>
                <a:cxnLst/>
                <a:rect l="l" t="t" r="r" b="b"/>
                <a:pathLst>
                  <a:path w="22459" h="22459" extrusionOk="0">
                    <a:moveTo>
                      <a:pt x="11230" y="1"/>
                    </a:moveTo>
                    <a:cubicBezTo>
                      <a:pt x="8252" y="1"/>
                      <a:pt x="5395" y="1183"/>
                      <a:pt x="3289" y="3289"/>
                    </a:cubicBezTo>
                    <a:cubicBezTo>
                      <a:pt x="1184" y="5396"/>
                      <a:pt x="1" y="8252"/>
                      <a:pt x="1" y="11230"/>
                    </a:cubicBezTo>
                    <a:cubicBezTo>
                      <a:pt x="1" y="14208"/>
                      <a:pt x="1184" y="17064"/>
                      <a:pt x="3289" y="19170"/>
                    </a:cubicBezTo>
                    <a:cubicBezTo>
                      <a:pt x="5395" y="21276"/>
                      <a:pt x="8252" y="22459"/>
                      <a:pt x="11230" y="22459"/>
                    </a:cubicBezTo>
                    <a:cubicBezTo>
                      <a:pt x="14208" y="22459"/>
                      <a:pt x="17065" y="21276"/>
                      <a:pt x="19170" y="19170"/>
                    </a:cubicBezTo>
                    <a:cubicBezTo>
                      <a:pt x="21276" y="17064"/>
                      <a:pt x="22459" y="14208"/>
                      <a:pt x="22459" y="11230"/>
                    </a:cubicBezTo>
                    <a:cubicBezTo>
                      <a:pt x="22459" y="8252"/>
                      <a:pt x="21276" y="5396"/>
                      <a:pt x="19170" y="3289"/>
                    </a:cubicBezTo>
                    <a:cubicBezTo>
                      <a:pt x="17065" y="1183"/>
                      <a:pt x="14208" y="1"/>
                      <a:pt x="11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p15"/>
              <p:cNvSpPr/>
              <p:nvPr/>
            </p:nvSpPr>
            <p:spPr>
              <a:xfrm>
                <a:off x="5148899" y="1182425"/>
                <a:ext cx="1129688" cy="1129688"/>
              </a:xfrm>
              <a:custGeom>
                <a:avLst/>
                <a:gdLst/>
                <a:ahLst/>
                <a:cxnLst/>
                <a:rect l="l" t="t" r="r" b="b"/>
                <a:pathLst>
                  <a:path w="22459" h="22459" extrusionOk="0">
                    <a:moveTo>
                      <a:pt x="22459" y="11230"/>
                    </a:moveTo>
                    <a:cubicBezTo>
                      <a:pt x="22459" y="14208"/>
                      <a:pt x="21276" y="17064"/>
                      <a:pt x="19170" y="19170"/>
                    </a:cubicBezTo>
                    <a:cubicBezTo>
                      <a:pt x="17065" y="21276"/>
                      <a:pt x="14208" y="22459"/>
                      <a:pt x="11230" y="22459"/>
                    </a:cubicBezTo>
                    <a:cubicBezTo>
                      <a:pt x="8252" y="22459"/>
                      <a:pt x="5395" y="21276"/>
                      <a:pt x="3289" y="19170"/>
                    </a:cubicBezTo>
                    <a:cubicBezTo>
                      <a:pt x="1184" y="17064"/>
                      <a:pt x="1" y="14208"/>
                      <a:pt x="1" y="11230"/>
                    </a:cubicBezTo>
                    <a:cubicBezTo>
                      <a:pt x="1" y="8252"/>
                      <a:pt x="1184" y="5396"/>
                      <a:pt x="3289" y="3289"/>
                    </a:cubicBezTo>
                    <a:cubicBezTo>
                      <a:pt x="5395" y="1183"/>
                      <a:pt x="8252" y="1"/>
                      <a:pt x="11230" y="1"/>
                    </a:cubicBezTo>
                    <a:cubicBezTo>
                      <a:pt x="14208" y="1"/>
                      <a:pt x="17065" y="1183"/>
                      <a:pt x="19170" y="3289"/>
                    </a:cubicBezTo>
                    <a:cubicBezTo>
                      <a:pt x="21276" y="5396"/>
                      <a:pt x="22459" y="8252"/>
                      <a:pt x="22459" y="1123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3;p15"/>
              <p:cNvSpPr/>
              <p:nvPr/>
            </p:nvSpPr>
            <p:spPr>
              <a:xfrm>
                <a:off x="5209861" y="1243438"/>
                <a:ext cx="1007710" cy="1007710"/>
              </a:xfrm>
              <a:custGeom>
                <a:avLst/>
                <a:gdLst/>
                <a:ahLst/>
                <a:cxnLst/>
                <a:rect l="l" t="t" r="r" b="b"/>
                <a:pathLst>
                  <a:path w="20034" h="20034" extrusionOk="0">
                    <a:moveTo>
                      <a:pt x="10016" y="0"/>
                    </a:moveTo>
                    <a:cubicBezTo>
                      <a:pt x="7360" y="0"/>
                      <a:pt x="4812" y="1055"/>
                      <a:pt x="2934" y="2934"/>
                    </a:cubicBezTo>
                    <a:cubicBezTo>
                      <a:pt x="1055" y="4812"/>
                      <a:pt x="0" y="7360"/>
                      <a:pt x="0" y="10016"/>
                    </a:cubicBezTo>
                    <a:cubicBezTo>
                      <a:pt x="0" y="12673"/>
                      <a:pt x="1055" y="15221"/>
                      <a:pt x="2934" y="17100"/>
                    </a:cubicBezTo>
                    <a:cubicBezTo>
                      <a:pt x="4812" y="18978"/>
                      <a:pt x="7360" y="20033"/>
                      <a:pt x="10016" y="20033"/>
                    </a:cubicBezTo>
                    <a:cubicBezTo>
                      <a:pt x="12674" y="20033"/>
                      <a:pt x="15221" y="18978"/>
                      <a:pt x="17100" y="17100"/>
                    </a:cubicBezTo>
                    <a:cubicBezTo>
                      <a:pt x="18977" y="15221"/>
                      <a:pt x="20033" y="12673"/>
                      <a:pt x="20033" y="10016"/>
                    </a:cubicBezTo>
                    <a:cubicBezTo>
                      <a:pt x="20033" y="7360"/>
                      <a:pt x="18977" y="4812"/>
                      <a:pt x="17100" y="2934"/>
                    </a:cubicBezTo>
                    <a:cubicBezTo>
                      <a:pt x="15221" y="1055"/>
                      <a:pt x="12674" y="0"/>
                      <a:pt x="10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84;p15"/>
              <p:cNvGrpSpPr/>
              <p:nvPr/>
            </p:nvGrpSpPr>
            <p:grpSpPr>
              <a:xfrm>
                <a:off x="5472176" y="1505848"/>
                <a:ext cx="483103" cy="483028"/>
                <a:chOff x="3270475" y="1427025"/>
                <a:chExt cx="483200" cy="483125"/>
              </a:xfrm>
            </p:grpSpPr>
            <p:sp>
              <p:nvSpPr>
                <p:cNvPr id="42" name="Google Shape;85;p15"/>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86;p15"/>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87;p15"/>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1" name="Google Shape;88;p15"/>
            <p:cNvGrpSpPr/>
            <p:nvPr/>
          </p:nvGrpSpPr>
          <p:grpSpPr>
            <a:xfrm>
              <a:off x="5148748" y="3440957"/>
              <a:ext cx="1129688" cy="1129688"/>
              <a:chOff x="5148748" y="3440957"/>
              <a:chExt cx="1129688" cy="1129688"/>
            </a:xfrm>
          </p:grpSpPr>
          <p:sp>
            <p:nvSpPr>
              <p:cNvPr id="30" name="Google Shape;89;p15"/>
              <p:cNvSpPr/>
              <p:nvPr/>
            </p:nvSpPr>
            <p:spPr>
              <a:xfrm>
                <a:off x="5148748" y="3440957"/>
                <a:ext cx="1129688" cy="1129688"/>
              </a:xfrm>
              <a:custGeom>
                <a:avLst/>
                <a:gdLst/>
                <a:ahLst/>
                <a:cxnLst/>
                <a:rect l="l" t="t" r="r" b="b"/>
                <a:pathLst>
                  <a:path w="22459" h="22459" extrusionOk="0">
                    <a:moveTo>
                      <a:pt x="11229" y="0"/>
                    </a:moveTo>
                    <a:cubicBezTo>
                      <a:pt x="8252" y="0"/>
                      <a:pt x="5395" y="1183"/>
                      <a:pt x="3289" y="3289"/>
                    </a:cubicBezTo>
                    <a:cubicBezTo>
                      <a:pt x="1184" y="5394"/>
                      <a:pt x="1" y="8251"/>
                      <a:pt x="1" y="11229"/>
                    </a:cubicBezTo>
                    <a:cubicBezTo>
                      <a:pt x="1" y="14207"/>
                      <a:pt x="1184" y="17063"/>
                      <a:pt x="3289" y="19169"/>
                    </a:cubicBezTo>
                    <a:cubicBezTo>
                      <a:pt x="5395" y="21274"/>
                      <a:pt x="8252" y="22458"/>
                      <a:pt x="11229" y="22458"/>
                    </a:cubicBezTo>
                    <a:cubicBezTo>
                      <a:pt x="14208" y="22458"/>
                      <a:pt x="17064" y="21274"/>
                      <a:pt x="19170" y="19169"/>
                    </a:cubicBezTo>
                    <a:cubicBezTo>
                      <a:pt x="21276" y="17063"/>
                      <a:pt x="22459" y="14207"/>
                      <a:pt x="22459" y="11229"/>
                    </a:cubicBezTo>
                    <a:cubicBezTo>
                      <a:pt x="22459" y="8251"/>
                      <a:pt x="21276" y="5394"/>
                      <a:pt x="19170" y="3289"/>
                    </a:cubicBezTo>
                    <a:cubicBezTo>
                      <a:pt x="17064" y="1183"/>
                      <a:pt x="14208" y="0"/>
                      <a:pt x="11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p:cNvSpPr/>
              <p:nvPr/>
            </p:nvSpPr>
            <p:spPr>
              <a:xfrm>
                <a:off x="5148748" y="3440957"/>
                <a:ext cx="1129688" cy="1129688"/>
              </a:xfrm>
              <a:custGeom>
                <a:avLst/>
                <a:gdLst/>
                <a:ahLst/>
                <a:cxnLst/>
                <a:rect l="l" t="t" r="r" b="b"/>
                <a:pathLst>
                  <a:path w="22459" h="22459" extrusionOk="0">
                    <a:moveTo>
                      <a:pt x="22459" y="11229"/>
                    </a:moveTo>
                    <a:cubicBezTo>
                      <a:pt x="22459" y="14207"/>
                      <a:pt x="21276" y="17063"/>
                      <a:pt x="19170" y="19169"/>
                    </a:cubicBezTo>
                    <a:cubicBezTo>
                      <a:pt x="17064" y="21274"/>
                      <a:pt x="14208" y="22458"/>
                      <a:pt x="11229" y="22458"/>
                    </a:cubicBezTo>
                    <a:cubicBezTo>
                      <a:pt x="8252" y="22458"/>
                      <a:pt x="5395" y="21274"/>
                      <a:pt x="3289" y="19169"/>
                    </a:cubicBezTo>
                    <a:cubicBezTo>
                      <a:pt x="1184" y="17063"/>
                      <a:pt x="1" y="14207"/>
                      <a:pt x="1" y="11229"/>
                    </a:cubicBezTo>
                    <a:cubicBezTo>
                      <a:pt x="1" y="8251"/>
                      <a:pt x="1184" y="5394"/>
                      <a:pt x="3289" y="3289"/>
                    </a:cubicBezTo>
                    <a:cubicBezTo>
                      <a:pt x="5395" y="1183"/>
                      <a:pt x="8252" y="0"/>
                      <a:pt x="11229" y="0"/>
                    </a:cubicBezTo>
                    <a:cubicBezTo>
                      <a:pt x="14208" y="0"/>
                      <a:pt x="17064" y="1183"/>
                      <a:pt x="19170" y="3289"/>
                    </a:cubicBezTo>
                    <a:cubicBezTo>
                      <a:pt x="21276" y="5394"/>
                      <a:pt x="22459" y="8251"/>
                      <a:pt x="22459" y="11229"/>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p:cNvSpPr/>
              <p:nvPr/>
            </p:nvSpPr>
            <p:spPr>
              <a:xfrm>
                <a:off x="5209660" y="3501869"/>
                <a:ext cx="1007710" cy="1007710"/>
              </a:xfrm>
              <a:custGeom>
                <a:avLst/>
                <a:gdLst/>
                <a:ahLst/>
                <a:cxnLst/>
                <a:rect l="l" t="t" r="r" b="b"/>
                <a:pathLst>
                  <a:path w="20034" h="20034" extrusionOk="0">
                    <a:moveTo>
                      <a:pt x="10017" y="1"/>
                    </a:moveTo>
                    <a:cubicBezTo>
                      <a:pt x="7361" y="1"/>
                      <a:pt x="4813" y="1057"/>
                      <a:pt x="2935" y="2934"/>
                    </a:cubicBezTo>
                    <a:cubicBezTo>
                      <a:pt x="1056" y="4813"/>
                      <a:pt x="0" y="7360"/>
                      <a:pt x="0" y="10018"/>
                    </a:cubicBezTo>
                    <a:cubicBezTo>
                      <a:pt x="0" y="12674"/>
                      <a:pt x="1056" y="15222"/>
                      <a:pt x="2935" y="17100"/>
                    </a:cubicBezTo>
                    <a:cubicBezTo>
                      <a:pt x="4813" y="18979"/>
                      <a:pt x="7361" y="20034"/>
                      <a:pt x="10017" y="20034"/>
                    </a:cubicBezTo>
                    <a:cubicBezTo>
                      <a:pt x="12674" y="20034"/>
                      <a:pt x="15221" y="18979"/>
                      <a:pt x="17100" y="17100"/>
                    </a:cubicBezTo>
                    <a:cubicBezTo>
                      <a:pt x="18978" y="15222"/>
                      <a:pt x="20033" y="12674"/>
                      <a:pt x="20033" y="10018"/>
                    </a:cubicBezTo>
                    <a:cubicBezTo>
                      <a:pt x="20033" y="7360"/>
                      <a:pt x="18978" y="4813"/>
                      <a:pt x="17100" y="2934"/>
                    </a:cubicBezTo>
                    <a:cubicBezTo>
                      <a:pt x="15221" y="1057"/>
                      <a:pt x="12674" y="1"/>
                      <a:pt x="1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92;p15"/>
              <p:cNvGrpSpPr/>
              <p:nvPr/>
            </p:nvGrpSpPr>
            <p:grpSpPr>
              <a:xfrm>
                <a:off x="5515524" y="3794428"/>
                <a:ext cx="459483" cy="454734"/>
                <a:chOff x="3282325" y="2035675"/>
                <a:chExt cx="459575" cy="454825"/>
              </a:xfrm>
            </p:grpSpPr>
            <p:sp>
              <p:nvSpPr>
                <p:cNvPr id="34" name="Google Shape;93;p15"/>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94;p15"/>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95;p15"/>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96;p15"/>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2" name="Google Shape;97;p15"/>
            <p:cNvGrpSpPr/>
            <p:nvPr/>
          </p:nvGrpSpPr>
          <p:grpSpPr>
            <a:xfrm>
              <a:off x="3851887" y="2144094"/>
              <a:ext cx="1465138" cy="1465088"/>
              <a:chOff x="3851887" y="2144094"/>
              <a:chExt cx="1465138" cy="1465088"/>
            </a:xfrm>
          </p:grpSpPr>
          <p:sp>
            <p:nvSpPr>
              <p:cNvPr id="20" name="Google Shape;98;p15"/>
              <p:cNvSpPr/>
              <p:nvPr/>
            </p:nvSpPr>
            <p:spPr>
              <a:xfrm>
                <a:off x="3851887" y="2144094"/>
                <a:ext cx="1465138" cy="1465088"/>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99;p15"/>
              <p:cNvGrpSpPr/>
              <p:nvPr/>
            </p:nvGrpSpPr>
            <p:grpSpPr>
              <a:xfrm>
                <a:off x="4182007" y="2496012"/>
                <a:ext cx="800751" cy="799717"/>
                <a:chOff x="5053900" y="2021500"/>
                <a:chExt cx="483750" cy="483125"/>
              </a:xfrm>
            </p:grpSpPr>
            <p:sp>
              <p:nvSpPr>
                <p:cNvPr id="22" name="Google Shape;100;p15"/>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101;p15"/>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102;p15"/>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103;p15"/>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104;p15"/>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105;p15"/>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106;p15"/>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107;p15"/>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3" name="Google Shape;108;p15"/>
            <p:cNvGrpSpPr/>
            <p:nvPr/>
          </p:nvGrpSpPr>
          <p:grpSpPr>
            <a:xfrm>
              <a:off x="2890369" y="3441057"/>
              <a:ext cx="1129788" cy="1129738"/>
              <a:chOff x="2890369" y="3441057"/>
              <a:chExt cx="1129788" cy="1129738"/>
            </a:xfrm>
          </p:grpSpPr>
          <p:sp>
            <p:nvSpPr>
              <p:cNvPr id="14" name="Google Shape;109;p15"/>
              <p:cNvSpPr/>
              <p:nvPr/>
            </p:nvSpPr>
            <p:spPr>
              <a:xfrm>
                <a:off x="2890369" y="3441057"/>
                <a:ext cx="1129688" cy="1129688"/>
              </a:xfrm>
              <a:custGeom>
                <a:avLst/>
                <a:gdLst/>
                <a:ahLst/>
                <a:cxnLst/>
                <a:rect l="l" t="t" r="r" b="b"/>
                <a:pathLst>
                  <a:path w="22459" h="22459" extrusionOk="0">
                    <a:moveTo>
                      <a:pt x="11230" y="0"/>
                    </a:moveTo>
                    <a:cubicBezTo>
                      <a:pt x="8251" y="0"/>
                      <a:pt x="5396" y="1183"/>
                      <a:pt x="3290" y="3289"/>
                    </a:cubicBezTo>
                    <a:cubicBezTo>
                      <a:pt x="1184" y="5394"/>
                      <a:pt x="0" y="8251"/>
                      <a:pt x="0" y="11229"/>
                    </a:cubicBezTo>
                    <a:cubicBezTo>
                      <a:pt x="0" y="14207"/>
                      <a:pt x="1184" y="17063"/>
                      <a:pt x="3290" y="19169"/>
                    </a:cubicBezTo>
                    <a:cubicBezTo>
                      <a:pt x="5396" y="21275"/>
                      <a:pt x="8251" y="22458"/>
                      <a:pt x="11230" y="22458"/>
                    </a:cubicBezTo>
                    <a:cubicBezTo>
                      <a:pt x="14207" y="22458"/>
                      <a:pt x="17064" y="21275"/>
                      <a:pt x="19170" y="19169"/>
                    </a:cubicBezTo>
                    <a:cubicBezTo>
                      <a:pt x="21275" y="17063"/>
                      <a:pt x="22458" y="14207"/>
                      <a:pt x="22458" y="11229"/>
                    </a:cubicBezTo>
                    <a:cubicBezTo>
                      <a:pt x="22458" y="8251"/>
                      <a:pt x="21275" y="5394"/>
                      <a:pt x="19170" y="3289"/>
                    </a:cubicBezTo>
                    <a:cubicBezTo>
                      <a:pt x="17064" y="1183"/>
                      <a:pt x="14207" y="0"/>
                      <a:pt x="11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p15"/>
              <p:cNvSpPr/>
              <p:nvPr/>
            </p:nvSpPr>
            <p:spPr>
              <a:xfrm>
                <a:off x="2890470" y="3441108"/>
                <a:ext cx="1129688" cy="1129688"/>
              </a:xfrm>
              <a:custGeom>
                <a:avLst/>
                <a:gdLst/>
                <a:ahLst/>
                <a:cxnLst/>
                <a:rect l="l" t="t" r="r" b="b"/>
                <a:pathLst>
                  <a:path w="22459" h="22459" extrusionOk="0">
                    <a:moveTo>
                      <a:pt x="22458" y="11229"/>
                    </a:moveTo>
                    <a:cubicBezTo>
                      <a:pt x="22458" y="14207"/>
                      <a:pt x="21275" y="17063"/>
                      <a:pt x="19169" y="19169"/>
                    </a:cubicBezTo>
                    <a:cubicBezTo>
                      <a:pt x="17063" y="21274"/>
                      <a:pt x="14207" y="22458"/>
                      <a:pt x="11229" y="22458"/>
                    </a:cubicBezTo>
                    <a:cubicBezTo>
                      <a:pt x="8250" y="22458"/>
                      <a:pt x="5395" y="21274"/>
                      <a:pt x="3289" y="19169"/>
                    </a:cubicBezTo>
                    <a:cubicBezTo>
                      <a:pt x="1183" y="17063"/>
                      <a:pt x="0" y="14207"/>
                      <a:pt x="0" y="11229"/>
                    </a:cubicBezTo>
                    <a:cubicBezTo>
                      <a:pt x="0" y="8251"/>
                      <a:pt x="1183" y="5395"/>
                      <a:pt x="3289" y="3289"/>
                    </a:cubicBezTo>
                    <a:cubicBezTo>
                      <a:pt x="5395" y="1183"/>
                      <a:pt x="8250" y="0"/>
                      <a:pt x="11229" y="0"/>
                    </a:cubicBezTo>
                    <a:cubicBezTo>
                      <a:pt x="14207" y="0"/>
                      <a:pt x="17063" y="1183"/>
                      <a:pt x="19169" y="3289"/>
                    </a:cubicBezTo>
                    <a:cubicBezTo>
                      <a:pt x="21275" y="5395"/>
                      <a:pt x="22458" y="8251"/>
                      <a:pt x="22458" y="11229"/>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p15"/>
              <p:cNvSpPr/>
              <p:nvPr/>
            </p:nvSpPr>
            <p:spPr>
              <a:xfrm>
                <a:off x="2951332" y="3502020"/>
                <a:ext cx="1007710" cy="1007710"/>
              </a:xfrm>
              <a:custGeom>
                <a:avLst/>
                <a:gdLst/>
                <a:ahLst/>
                <a:cxnLst/>
                <a:rect l="l" t="t" r="r" b="b"/>
                <a:pathLst>
                  <a:path w="20034" h="20034" extrusionOk="0">
                    <a:moveTo>
                      <a:pt x="10018" y="1"/>
                    </a:moveTo>
                    <a:cubicBezTo>
                      <a:pt x="7361" y="1"/>
                      <a:pt x="4813" y="1056"/>
                      <a:pt x="2935" y="2934"/>
                    </a:cubicBezTo>
                    <a:cubicBezTo>
                      <a:pt x="1057" y="4813"/>
                      <a:pt x="1" y="7361"/>
                      <a:pt x="1" y="10017"/>
                    </a:cubicBezTo>
                    <a:cubicBezTo>
                      <a:pt x="1" y="12674"/>
                      <a:pt x="1057" y="15222"/>
                      <a:pt x="2935" y="17100"/>
                    </a:cubicBezTo>
                    <a:cubicBezTo>
                      <a:pt x="4813" y="18979"/>
                      <a:pt x="7361" y="20034"/>
                      <a:pt x="10018" y="20034"/>
                    </a:cubicBezTo>
                    <a:cubicBezTo>
                      <a:pt x="12674" y="20034"/>
                      <a:pt x="15222" y="18979"/>
                      <a:pt x="17100" y="17100"/>
                    </a:cubicBezTo>
                    <a:cubicBezTo>
                      <a:pt x="18979" y="15222"/>
                      <a:pt x="20034" y="12674"/>
                      <a:pt x="20034" y="10017"/>
                    </a:cubicBezTo>
                    <a:cubicBezTo>
                      <a:pt x="20034" y="7361"/>
                      <a:pt x="18979" y="4813"/>
                      <a:pt x="17100" y="2934"/>
                    </a:cubicBezTo>
                    <a:cubicBezTo>
                      <a:pt x="15222" y="1056"/>
                      <a:pt x="12674" y="1"/>
                      <a:pt x="10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12;p15"/>
              <p:cNvGrpSpPr/>
              <p:nvPr/>
            </p:nvGrpSpPr>
            <p:grpSpPr>
              <a:xfrm>
                <a:off x="3246570" y="3812996"/>
                <a:ext cx="417490" cy="417598"/>
                <a:chOff x="5053900" y="4993700"/>
                <a:chExt cx="483150" cy="483275"/>
              </a:xfrm>
            </p:grpSpPr>
            <p:sp>
              <p:nvSpPr>
                <p:cNvPr id="18" name="Google Shape;113;p15"/>
                <p:cNvSpPr/>
                <p:nvPr/>
              </p:nvSpPr>
              <p:spPr>
                <a:xfrm>
                  <a:off x="505390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2" y="3366"/>
                      </a:moveTo>
                      <a:lnTo>
                        <a:pt x="13033" y="7445"/>
                      </a:lnTo>
                      <a:lnTo>
                        <a:pt x="9467" y="9230"/>
                      </a:lnTo>
                      <a:lnTo>
                        <a:pt x="1779" y="5208"/>
                      </a:lnTo>
                      <a:lnTo>
                        <a:pt x="5222"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9" y="17953"/>
                      </a:lnTo>
                      <a:lnTo>
                        <a:pt x="10029"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8" y="172"/>
                      </a:cubicBezTo>
                      <a:lnTo>
                        <a:pt x="765" y="4468"/>
                      </a:lnTo>
                      <a:cubicBezTo>
                        <a:pt x="294" y="4719"/>
                        <a:pt x="1" y="5208"/>
                        <a:pt x="1" y="5739"/>
                      </a:cubicBezTo>
                      <a:lnTo>
                        <a:pt x="1" y="13638"/>
                      </a:lnTo>
                      <a:cubicBezTo>
                        <a:pt x="1" y="14173"/>
                        <a:pt x="297" y="14665"/>
                        <a:pt x="771" y="14913"/>
                      </a:cubicBezTo>
                      <a:lnTo>
                        <a:pt x="8797"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3" y="53"/>
                        <a:pt x="9698" y="0"/>
                        <a:pt x="9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114;p15"/>
                <p:cNvSpPr/>
                <p:nvPr/>
              </p:nvSpPr>
              <p:spPr>
                <a:xfrm>
                  <a:off x="5123725" y="5264025"/>
                  <a:ext cx="105200" cy="61775"/>
                </a:xfrm>
                <a:custGeom>
                  <a:avLst/>
                  <a:gdLst/>
                  <a:ahLst/>
                  <a:cxnLst/>
                  <a:rect l="l" t="t" r="r" b="b"/>
                  <a:pathLst>
                    <a:path w="4208" h="2471" extrusionOk="0">
                      <a:moveTo>
                        <a:pt x="3561" y="1"/>
                      </a:moveTo>
                      <a:cubicBezTo>
                        <a:pt x="3462" y="1"/>
                        <a:pt x="3362" y="26"/>
                        <a:pt x="3271" y="81"/>
                      </a:cubicBezTo>
                      <a:lnTo>
                        <a:pt x="1523" y="1122"/>
                      </a:lnTo>
                      <a:lnTo>
                        <a:pt x="1139" y="449"/>
                      </a:lnTo>
                      <a:cubicBezTo>
                        <a:pt x="1035" y="266"/>
                        <a:pt x="844" y="162"/>
                        <a:pt x="647" y="162"/>
                      </a:cubicBezTo>
                      <a:cubicBezTo>
                        <a:pt x="551" y="162"/>
                        <a:pt x="455" y="187"/>
                        <a:pt x="366" y="238"/>
                      </a:cubicBezTo>
                      <a:cubicBezTo>
                        <a:pt x="95" y="392"/>
                        <a:pt x="1" y="736"/>
                        <a:pt x="155" y="1008"/>
                      </a:cubicBezTo>
                      <a:lnTo>
                        <a:pt x="825" y="2185"/>
                      </a:lnTo>
                      <a:lnTo>
                        <a:pt x="831" y="2191"/>
                      </a:lnTo>
                      <a:cubicBezTo>
                        <a:pt x="831" y="2194"/>
                        <a:pt x="831" y="2194"/>
                        <a:pt x="831" y="2194"/>
                      </a:cubicBezTo>
                      <a:cubicBezTo>
                        <a:pt x="834" y="2200"/>
                        <a:pt x="837" y="2203"/>
                        <a:pt x="840" y="2206"/>
                      </a:cubicBezTo>
                      <a:lnTo>
                        <a:pt x="849" y="2224"/>
                      </a:lnTo>
                      <a:lnTo>
                        <a:pt x="861" y="2240"/>
                      </a:lnTo>
                      <a:lnTo>
                        <a:pt x="874" y="2255"/>
                      </a:lnTo>
                      <a:lnTo>
                        <a:pt x="883" y="2270"/>
                      </a:lnTo>
                      <a:lnTo>
                        <a:pt x="898" y="2282"/>
                      </a:lnTo>
                      <a:lnTo>
                        <a:pt x="910" y="2297"/>
                      </a:lnTo>
                      <a:lnTo>
                        <a:pt x="922" y="2312"/>
                      </a:lnTo>
                      <a:lnTo>
                        <a:pt x="937" y="2324"/>
                      </a:lnTo>
                      <a:lnTo>
                        <a:pt x="949" y="2336"/>
                      </a:lnTo>
                      <a:lnTo>
                        <a:pt x="964" y="2348"/>
                      </a:lnTo>
                      <a:cubicBezTo>
                        <a:pt x="970" y="2351"/>
                        <a:pt x="973" y="2354"/>
                        <a:pt x="979" y="2357"/>
                      </a:cubicBezTo>
                      <a:lnTo>
                        <a:pt x="994" y="2369"/>
                      </a:lnTo>
                      <a:lnTo>
                        <a:pt x="1009" y="2378"/>
                      </a:lnTo>
                      <a:lnTo>
                        <a:pt x="1028" y="2391"/>
                      </a:lnTo>
                      <a:lnTo>
                        <a:pt x="1040" y="2400"/>
                      </a:lnTo>
                      <a:lnTo>
                        <a:pt x="1058" y="2409"/>
                      </a:lnTo>
                      <a:lnTo>
                        <a:pt x="1073" y="2415"/>
                      </a:lnTo>
                      <a:cubicBezTo>
                        <a:pt x="1079" y="2418"/>
                        <a:pt x="1085" y="2421"/>
                        <a:pt x="1091" y="2424"/>
                      </a:cubicBezTo>
                      <a:lnTo>
                        <a:pt x="1106" y="2430"/>
                      </a:lnTo>
                      <a:lnTo>
                        <a:pt x="1124" y="2436"/>
                      </a:lnTo>
                      <a:lnTo>
                        <a:pt x="1139" y="2442"/>
                      </a:lnTo>
                      <a:lnTo>
                        <a:pt x="1160" y="2448"/>
                      </a:lnTo>
                      <a:lnTo>
                        <a:pt x="1176" y="2454"/>
                      </a:lnTo>
                      <a:lnTo>
                        <a:pt x="1197" y="2457"/>
                      </a:lnTo>
                      <a:lnTo>
                        <a:pt x="1212" y="2460"/>
                      </a:lnTo>
                      <a:lnTo>
                        <a:pt x="1233" y="2463"/>
                      </a:lnTo>
                      <a:lnTo>
                        <a:pt x="1245" y="2466"/>
                      </a:lnTo>
                      <a:cubicBezTo>
                        <a:pt x="1254" y="2466"/>
                        <a:pt x="1263" y="2466"/>
                        <a:pt x="1269" y="2469"/>
                      </a:cubicBezTo>
                      <a:cubicBezTo>
                        <a:pt x="1272" y="2470"/>
                        <a:pt x="1274" y="2470"/>
                        <a:pt x="1276" y="2470"/>
                      </a:cubicBezTo>
                      <a:cubicBezTo>
                        <a:pt x="1279" y="2470"/>
                        <a:pt x="1279" y="2469"/>
                        <a:pt x="1281" y="2469"/>
                      </a:cubicBezTo>
                      <a:lnTo>
                        <a:pt x="1369" y="2469"/>
                      </a:lnTo>
                      <a:lnTo>
                        <a:pt x="1393" y="2466"/>
                      </a:lnTo>
                      <a:lnTo>
                        <a:pt x="1408" y="2463"/>
                      </a:lnTo>
                      <a:cubicBezTo>
                        <a:pt x="1414" y="2463"/>
                        <a:pt x="1420" y="2463"/>
                        <a:pt x="1426" y="2460"/>
                      </a:cubicBezTo>
                      <a:lnTo>
                        <a:pt x="1444" y="2457"/>
                      </a:lnTo>
                      <a:lnTo>
                        <a:pt x="1462" y="2451"/>
                      </a:lnTo>
                      <a:lnTo>
                        <a:pt x="1480" y="2448"/>
                      </a:lnTo>
                      <a:lnTo>
                        <a:pt x="1499" y="2442"/>
                      </a:lnTo>
                      <a:lnTo>
                        <a:pt x="1517" y="2436"/>
                      </a:lnTo>
                      <a:cubicBezTo>
                        <a:pt x="1523" y="2433"/>
                        <a:pt x="1529" y="2430"/>
                        <a:pt x="1535" y="2427"/>
                      </a:cubicBezTo>
                      <a:lnTo>
                        <a:pt x="1553" y="2421"/>
                      </a:lnTo>
                      <a:lnTo>
                        <a:pt x="1568" y="2412"/>
                      </a:lnTo>
                      <a:lnTo>
                        <a:pt x="1586" y="2403"/>
                      </a:lnTo>
                      <a:cubicBezTo>
                        <a:pt x="1589" y="2403"/>
                        <a:pt x="1595" y="2400"/>
                        <a:pt x="1598" y="2397"/>
                      </a:cubicBezTo>
                      <a:cubicBezTo>
                        <a:pt x="1600" y="2395"/>
                        <a:pt x="1600" y="2395"/>
                        <a:pt x="1601" y="2395"/>
                      </a:cubicBezTo>
                      <a:cubicBezTo>
                        <a:pt x="1601" y="2395"/>
                        <a:pt x="1601" y="2395"/>
                        <a:pt x="1601" y="2394"/>
                      </a:cubicBezTo>
                      <a:lnTo>
                        <a:pt x="1607" y="2391"/>
                      </a:lnTo>
                      <a:lnTo>
                        <a:pt x="3851" y="1053"/>
                      </a:lnTo>
                      <a:cubicBezTo>
                        <a:pt x="4119" y="893"/>
                        <a:pt x="4207" y="546"/>
                        <a:pt x="4047" y="277"/>
                      </a:cubicBezTo>
                      <a:cubicBezTo>
                        <a:pt x="3941" y="99"/>
                        <a:pt x="3753" y="1"/>
                        <a:pt x="35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
        <p:nvSpPr>
          <p:cNvPr id="52" name="TextBox 51"/>
          <p:cNvSpPr txBox="1"/>
          <p:nvPr/>
        </p:nvSpPr>
        <p:spPr>
          <a:xfrm>
            <a:off x="1127631" y="1139568"/>
            <a:ext cx="1849582" cy="64633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Cleaning of Data as per KPI’S </a:t>
            </a:r>
          </a:p>
        </p:txBody>
      </p:sp>
      <p:sp>
        <p:nvSpPr>
          <p:cNvPr id="54" name="TextBox 53"/>
          <p:cNvSpPr txBox="1"/>
          <p:nvPr/>
        </p:nvSpPr>
        <p:spPr>
          <a:xfrm>
            <a:off x="1034002" y="3320684"/>
            <a:ext cx="2060144"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Imported 4 tables in Workbench</a:t>
            </a:r>
          </a:p>
        </p:txBody>
      </p:sp>
      <p:sp>
        <p:nvSpPr>
          <p:cNvPr id="55" name="TextBox 54"/>
          <p:cNvSpPr txBox="1"/>
          <p:nvPr/>
        </p:nvSpPr>
        <p:spPr>
          <a:xfrm>
            <a:off x="6085403" y="3443795"/>
            <a:ext cx="2002240"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Executed using required syntax as per KPI’S</a:t>
            </a:r>
          </a:p>
        </p:txBody>
      </p:sp>
      <p:sp>
        <p:nvSpPr>
          <p:cNvPr id="56" name="Google Shape;437;p22"/>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000" b="1" dirty="0">
                <a:solidFill>
                  <a:schemeClr val="tx2"/>
                </a:solidFill>
                <a:latin typeface="Times New Roman" panose="02020603050405020304" pitchFamily="18" charset="0"/>
                <a:ea typeface="Fira Sans Extra Condensed"/>
                <a:cs typeface="Times New Roman" panose="02020603050405020304" pitchFamily="18" charset="0"/>
                <a:sym typeface="Fira Sans Extra Condensed"/>
              </a:rPr>
              <a:t>FRAMEWORK FOR SQL</a:t>
            </a:r>
            <a:endParaRPr sz="2000" b="1" dirty="0">
              <a:solidFill>
                <a:schemeClr val="tx2"/>
              </a:solidFill>
              <a:latin typeface="Times New Roman" panose="02020603050405020304" pitchFamily="18" charset="0"/>
              <a:ea typeface="Fira Sans Extra Condensed"/>
              <a:cs typeface="Times New Roman" panose="02020603050405020304" pitchFamily="18" charset="0"/>
              <a:sym typeface="Fira Sans Extra Condensed"/>
            </a:endParaRPr>
          </a:p>
          <a:p>
            <a:pPr marL="0" lvl="0" indent="0" algn="ctr" rtl="0">
              <a:spcBef>
                <a:spcPts val="0"/>
              </a:spcBef>
              <a:spcAft>
                <a:spcPts val="0"/>
              </a:spcAft>
              <a:buNone/>
            </a:pPr>
            <a:endParaRPr sz="2400" b="1" dirty="0">
              <a:solidFill>
                <a:schemeClr val="tx2"/>
              </a:solidFill>
              <a:latin typeface="Fira Sans Extra Condensed"/>
              <a:ea typeface="Fira Sans Extra Condensed"/>
              <a:cs typeface="Fira Sans Extra Condensed"/>
              <a:sym typeface="Fira Sans Extra Condensed"/>
            </a:endParaRPr>
          </a:p>
        </p:txBody>
      </p:sp>
      <p:sp>
        <p:nvSpPr>
          <p:cNvPr id="2" name="Rectangle 1"/>
          <p:cNvSpPr/>
          <p:nvPr/>
        </p:nvSpPr>
        <p:spPr>
          <a:xfrm>
            <a:off x="6133463" y="1023882"/>
            <a:ext cx="2228086" cy="116955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project file contains the '</a:t>
            </a:r>
            <a:r>
              <a:rPr lang="en-US" dirty="0" err="1">
                <a:latin typeface="Times New Roman" panose="02020603050405020304" pitchFamily="18" charset="0"/>
                <a:cs typeface="Times New Roman" panose="02020603050405020304" pitchFamily="18" charset="0"/>
              </a:rPr>
              <a:t>created_at</a:t>
            </a:r>
            <a:r>
              <a:rPr lang="en-US" dirty="0">
                <a:latin typeface="Times New Roman" panose="02020603050405020304" pitchFamily="18" charset="0"/>
                <a:cs typeface="Times New Roman" panose="02020603050405020304" pitchFamily="18" charset="0"/>
              </a:rPr>
              <a:t>' timestamp in epoch time which we converted into human-readable format</a:t>
            </a:r>
          </a:p>
        </p:txBody>
      </p:sp>
    </p:spTree>
    <p:extLst>
      <p:ext uri="{BB962C8B-B14F-4D97-AF65-F5344CB8AC3E}">
        <p14:creationId xmlns:p14="http://schemas.microsoft.com/office/powerpoint/2010/main" val="129017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20" t="3381" r="12819" b="5441"/>
          <a:stretch/>
        </p:blipFill>
        <p:spPr>
          <a:xfrm>
            <a:off x="5971308" y="284017"/>
            <a:ext cx="2731170" cy="2396837"/>
          </a:xfrm>
          <a:prstGeom prst="rect">
            <a:avLst/>
          </a:prstGeom>
        </p:spPr>
      </p:pic>
      <p:pic>
        <p:nvPicPr>
          <p:cNvPr id="5" name="Picture 4"/>
          <p:cNvPicPr>
            <a:picLocks noChangeAspect="1"/>
          </p:cNvPicPr>
          <p:nvPr/>
        </p:nvPicPr>
        <p:blipFill rotWithShape="1">
          <a:blip r:embed="rId3"/>
          <a:srcRect t="3891" r="12313" b="8319"/>
          <a:stretch/>
        </p:blipFill>
        <p:spPr>
          <a:xfrm>
            <a:off x="3040639" y="245366"/>
            <a:ext cx="2535816" cy="2435488"/>
          </a:xfrm>
          <a:prstGeom prst="rect">
            <a:avLst/>
          </a:prstGeom>
        </p:spPr>
      </p:pic>
      <p:pic>
        <p:nvPicPr>
          <p:cNvPr id="6" name="Picture 5"/>
          <p:cNvPicPr>
            <a:picLocks noChangeAspect="1"/>
          </p:cNvPicPr>
          <p:nvPr/>
        </p:nvPicPr>
        <p:blipFill rotWithShape="1">
          <a:blip r:embed="rId4"/>
          <a:srcRect t="3318" r="17273" b="12185"/>
          <a:stretch/>
        </p:blipFill>
        <p:spPr>
          <a:xfrm>
            <a:off x="3040639" y="2899438"/>
            <a:ext cx="2679123" cy="2116714"/>
          </a:xfrm>
          <a:prstGeom prst="rect">
            <a:avLst/>
          </a:prstGeom>
        </p:spPr>
      </p:pic>
      <p:pic>
        <p:nvPicPr>
          <p:cNvPr id="7" name="Picture 6"/>
          <p:cNvPicPr>
            <a:picLocks noChangeAspect="1"/>
          </p:cNvPicPr>
          <p:nvPr/>
        </p:nvPicPr>
        <p:blipFill rotWithShape="1">
          <a:blip r:embed="rId5"/>
          <a:srcRect l="1250" r="18951"/>
          <a:stretch/>
        </p:blipFill>
        <p:spPr>
          <a:xfrm>
            <a:off x="190499" y="284017"/>
            <a:ext cx="2652713" cy="2343150"/>
          </a:xfrm>
          <a:prstGeom prst="rect">
            <a:avLst/>
          </a:prstGeom>
        </p:spPr>
      </p:pic>
      <p:pic>
        <p:nvPicPr>
          <p:cNvPr id="8" name="Picture 7"/>
          <p:cNvPicPr>
            <a:picLocks noChangeAspect="1"/>
          </p:cNvPicPr>
          <p:nvPr/>
        </p:nvPicPr>
        <p:blipFill rotWithShape="1">
          <a:blip r:embed="rId6"/>
          <a:srcRect r="6209"/>
          <a:stretch/>
        </p:blipFill>
        <p:spPr>
          <a:xfrm>
            <a:off x="135948" y="2899438"/>
            <a:ext cx="2482561" cy="2077906"/>
          </a:xfrm>
          <a:prstGeom prst="rect">
            <a:avLst/>
          </a:prstGeom>
        </p:spPr>
      </p:pic>
      <p:pic>
        <p:nvPicPr>
          <p:cNvPr id="9" name="Picture 8"/>
          <p:cNvPicPr>
            <a:picLocks noChangeAspect="1"/>
          </p:cNvPicPr>
          <p:nvPr/>
        </p:nvPicPr>
        <p:blipFill rotWithShape="1">
          <a:blip r:embed="rId7"/>
          <a:srcRect r="8540" b="3911"/>
          <a:stretch/>
        </p:blipFill>
        <p:spPr>
          <a:xfrm>
            <a:off x="5925678" y="3012190"/>
            <a:ext cx="2822430" cy="1852401"/>
          </a:xfrm>
          <a:prstGeom prst="rect">
            <a:avLst/>
          </a:prstGeom>
        </p:spPr>
      </p:pic>
    </p:spTree>
    <p:extLst>
      <p:ext uri="{BB962C8B-B14F-4D97-AF65-F5344CB8AC3E}">
        <p14:creationId xmlns:p14="http://schemas.microsoft.com/office/powerpoint/2010/main" val="305394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4869" b="3494"/>
          <a:stretch/>
        </p:blipFill>
        <p:spPr>
          <a:xfrm>
            <a:off x="106507" y="757669"/>
            <a:ext cx="2733675" cy="3575772"/>
          </a:xfrm>
          <a:prstGeom prst="rect">
            <a:avLst/>
          </a:prstGeom>
        </p:spPr>
      </p:pic>
      <p:pic>
        <p:nvPicPr>
          <p:cNvPr id="3" name="Picture 2"/>
          <p:cNvPicPr>
            <a:picLocks noChangeAspect="1"/>
          </p:cNvPicPr>
          <p:nvPr/>
        </p:nvPicPr>
        <p:blipFill rotWithShape="1">
          <a:blip r:embed="rId3"/>
          <a:srcRect t="12090" r="43898" b="30272"/>
          <a:stretch/>
        </p:blipFill>
        <p:spPr>
          <a:xfrm>
            <a:off x="3236335" y="248733"/>
            <a:ext cx="2356572" cy="1614055"/>
          </a:xfrm>
          <a:prstGeom prst="rect">
            <a:avLst/>
          </a:prstGeom>
        </p:spPr>
      </p:pic>
      <p:pic>
        <p:nvPicPr>
          <p:cNvPr id="4" name="Picture 3"/>
          <p:cNvPicPr>
            <a:picLocks noChangeAspect="1"/>
          </p:cNvPicPr>
          <p:nvPr/>
        </p:nvPicPr>
        <p:blipFill rotWithShape="1">
          <a:blip r:embed="rId4"/>
          <a:srcRect t="1939" r="16442"/>
          <a:stretch/>
        </p:blipFill>
        <p:spPr>
          <a:xfrm>
            <a:off x="5721491" y="2278104"/>
            <a:ext cx="3271838" cy="2459097"/>
          </a:xfrm>
          <a:prstGeom prst="rect">
            <a:avLst/>
          </a:prstGeom>
        </p:spPr>
      </p:pic>
      <p:pic>
        <p:nvPicPr>
          <p:cNvPr id="5" name="Picture 4"/>
          <p:cNvPicPr>
            <a:picLocks noChangeAspect="1"/>
          </p:cNvPicPr>
          <p:nvPr/>
        </p:nvPicPr>
        <p:blipFill rotWithShape="1">
          <a:blip r:embed="rId5"/>
          <a:srcRect l="1869" t="487" r="11223" b="-487"/>
          <a:stretch/>
        </p:blipFill>
        <p:spPr>
          <a:xfrm>
            <a:off x="2967038" y="2113830"/>
            <a:ext cx="2625869" cy="2898484"/>
          </a:xfrm>
          <a:prstGeom prst="rect">
            <a:avLst/>
          </a:prstGeom>
        </p:spPr>
      </p:pic>
      <p:pic>
        <p:nvPicPr>
          <p:cNvPr id="6" name="Picture 5"/>
          <p:cNvPicPr>
            <a:picLocks noChangeAspect="1"/>
          </p:cNvPicPr>
          <p:nvPr/>
        </p:nvPicPr>
        <p:blipFill rotWithShape="1">
          <a:blip r:embed="rId6"/>
          <a:srcRect r="4262" b="20204"/>
          <a:stretch/>
        </p:blipFill>
        <p:spPr>
          <a:xfrm>
            <a:off x="5989060" y="654353"/>
            <a:ext cx="2736701" cy="1333125"/>
          </a:xfrm>
          <a:prstGeom prst="rect">
            <a:avLst/>
          </a:prstGeom>
        </p:spPr>
      </p:pic>
    </p:spTree>
    <p:extLst>
      <p:ext uri="{BB962C8B-B14F-4D97-AF65-F5344CB8AC3E}">
        <p14:creationId xmlns:p14="http://schemas.microsoft.com/office/powerpoint/2010/main" val="345868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5690"/>
            <a:ext cx="9144000" cy="4637809"/>
          </a:xfrm>
          <a:prstGeom prst="rect">
            <a:avLst/>
          </a:prstGeom>
        </p:spPr>
      </p:pic>
      <p:sp>
        <p:nvSpPr>
          <p:cNvPr id="3" name="Title 1"/>
          <p:cNvSpPr txBox="1">
            <a:spLocks/>
          </p:cNvSpPr>
          <p:nvPr/>
        </p:nvSpPr>
        <p:spPr>
          <a:xfrm>
            <a:off x="1302326" y="55418"/>
            <a:ext cx="6539347" cy="263235"/>
          </a:xfrm>
          <a:prstGeom prst="rect">
            <a:avLst/>
          </a:prstGeom>
        </p:spPr>
        <p:txBody>
          <a:bodyPr>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2000" dirty="0">
                <a:solidFill>
                  <a:srgbClr val="002060"/>
                </a:solidFill>
                <a:latin typeface="Times New Roman" panose="02020603050405020304" pitchFamily="18" charset="0"/>
                <a:cs typeface="Times New Roman" panose="02020603050405020304" pitchFamily="18" charset="0"/>
              </a:rPr>
              <a:t>POWER BI DASHBOARD-1</a:t>
            </a:r>
          </a:p>
        </p:txBody>
      </p:sp>
    </p:spTree>
    <p:extLst>
      <p:ext uri="{BB962C8B-B14F-4D97-AF65-F5344CB8AC3E}">
        <p14:creationId xmlns:p14="http://schemas.microsoft.com/office/powerpoint/2010/main" val="35791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2618"/>
            <a:ext cx="9144000" cy="4630882"/>
          </a:xfrm>
          <a:prstGeom prst="rect">
            <a:avLst/>
          </a:prstGeom>
        </p:spPr>
      </p:pic>
      <p:sp>
        <p:nvSpPr>
          <p:cNvPr id="3" name="Title 1"/>
          <p:cNvSpPr txBox="1">
            <a:spLocks/>
          </p:cNvSpPr>
          <p:nvPr/>
        </p:nvSpPr>
        <p:spPr>
          <a:xfrm>
            <a:off x="1302326" y="83127"/>
            <a:ext cx="6539347" cy="263235"/>
          </a:xfrm>
          <a:prstGeom prst="rect">
            <a:avLst/>
          </a:prstGeom>
        </p:spPr>
        <p:txBody>
          <a:bodyPr>
            <a:no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2000" dirty="0">
                <a:solidFill>
                  <a:srgbClr val="002060"/>
                </a:solidFill>
                <a:latin typeface="Times New Roman" panose="02020603050405020304" pitchFamily="18" charset="0"/>
                <a:cs typeface="Times New Roman" panose="02020603050405020304" pitchFamily="18" charset="0"/>
              </a:rPr>
              <a:t>POWER BI DASHBOARD-2</a:t>
            </a:r>
          </a:p>
        </p:txBody>
      </p:sp>
    </p:spTree>
    <p:extLst>
      <p:ext uri="{BB962C8B-B14F-4D97-AF65-F5344CB8AC3E}">
        <p14:creationId xmlns:p14="http://schemas.microsoft.com/office/powerpoint/2010/main" val="4121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6" y="354970"/>
            <a:ext cx="8520600" cy="572700"/>
          </a:xfrm>
        </p:spPr>
        <p:txBody>
          <a:bodyPr/>
          <a:lstStyle/>
          <a:p>
            <a:pPr algn="ctr"/>
            <a:r>
              <a:rPr lang="en-US" sz="2400" dirty="0">
                <a:solidFill>
                  <a:srgbClr val="002060"/>
                </a:solidFill>
                <a:latin typeface="Times New Roman" panose="02020603050405020304" pitchFamily="18" charset="0"/>
                <a:cs typeface="Times New Roman" panose="02020603050405020304" pitchFamily="18" charset="0"/>
              </a:rPr>
              <a:t>INSIGHTS FROM THE ANALYSIS:</a:t>
            </a:r>
          </a:p>
        </p:txBody>
      </p:sp>
      <p:sp>
        <p:nvSpPr>
          <p:cNvPr id="5" name="Rectangle 4"/>
          <p:cNvSpPr/>
          <p:nvPr/>
        </p:nvSpPr>
        <p:spPr>
          <a:xfrm>
            <a:off x="408708" y="1151005"/>
            <a:ext cx="7807036" cy="3600986"/>
          </a:xfrm>
          <a:prstGeom prst="rect">
            <a:avLst/>
          </a:prstGeom>
        </p:spPr>
        <p:txBody>
          <a:bodyPr wrap="square">
            <a:spAutoFit/>
          </a:bodyPr>
          <a:lstStyle/>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 data collected is from April 2009 to January 2019 the total number of projects created is 365892 from this successful was 140313 with the success rate of 38.35%.</a:t>
            </a:r>
          </a:p>
          <a:p>
            <a:pPr marL="171450" indent="-171450">
              <a:buFont typeface="Arial" panose="020B0604020202020204" pitchFamily="34" charset="0"/>
              <a:buChar char="•"/>
            </a:pPr>
            <a:endParaRPr lang="en-US" sz="1200"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 successful projects amount pledged is 3,47,94,7,765 USD by 3,99,65,853 numbers of backers within Average number of day is 80.</a:t>
            </a:r>
          </a:p>
          <a:p>
            <a:pPr marL="171450" indent="-171450">
              <a:buFont typeface="Arial" panose="020B0604020202020204" pitchFamily="34" charset="0"/>
              <a:buChar char="•"/>
            </a:pPr>
            <a:endParaRPr lang="en-US" sz="1200"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Each backer has invested average of 8.7 USD for the successful projects.</a:t>
            </a:r>
          </a:p>
          <a:p>
            <a:pPr marL="171450" indent="-171450">
              <a:buFont typeface="Arial" panose="020B0604020202020204" pitchFamily="34" charset="0"/>
              <a:buChar char="•"/>
            </a:pPr>
            <a:endParaRPr lang="en-US" sz="1200"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Top category is music category with the success rate 17.69%.</a:t>
            </a:r>
            <a:br>
              <a:rPr lang="en-US" sz="1200" dirty="0">
                <a:solidFill>
                  <a:srgbClr val="002060"/>
                </a:solidFill>
                <a:latin typeface="Times New Roman" panose="02020603050405020304" pitchFamily="18" charset="0"/>
                <a:cs typeface="Times New Roman" panose="02020603050405020304" pitchFamily="18" charset="0"/>
              </a:rPr>
            </a:br>
            <a:endParaRPr lang="en-US" sz="1200"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Top Successful projects based on number of backers is "Exploding Kittens" and by amount pledged is "Coolest cooler: 21st century cooler that's actually cooler“.</a:t>
            </a:r>
            <a:br>
              <a:rPr lang="en-US" sz="1200" dirty="0">
                <a:solidFill>
                  <a:srgbClr val="002060"/>
                </a:solidFill>
                <a:latin typeface="Times New Roman" panose="02020603050405020304" pitchFamily="18" charset="0"/>
                <a:cs typeface="Times New Roman" panose="02020603050405020304" pitchFamily="18" charset="0"/>
              </a:rPr>
            </a:br>
            <a:endParaRPr lang="en-US" sz="1200"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 goal range between 0-9999 has highest success rate with 61.89% which means backers are interested in investing small goal amount.</a:t>
            </a:r>
            <a:br>
              <a:rPr lang="en-US" sz="1200" dirty="0">
                <a:solidFill>
                  <a:srgbClr val="002060"/>
                </a:solidFill>
                <a:latin typeface="Times New Roman" panose="02020603050405020304" pitchFamily="18" charset="0"/>
                <a:cs typeface="Times New Roman" panose="02020603050405020304" pitchFamily="18" charset="0"/>
              </a:rPr>
            </a:br>
            <a:endParaRPr lang="en-US" sz="1200"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 maximum success projects was created in 2014 with 19260 from 59155 with success rate of 13.73%.</a:t>
            </a:r>
            <a:br>
              <a:rPr lang="en-US" sz="1200" dirty="0">
                <a:solidFill>
                  <a:srgbClr val="002060"/>
                </a:solidFill>
                <a:latin typeface="Times New Roman" panose="02020603050405020304" pitchFamily="18" charset="0"/>
                <a:cs typeface="Times New Roman" panose="02020603050405020304" pitchFamily="18" charset="0"/>
              </a:rPr>
            </a:br>
            <a:endParaRPr lang="en-US" sz="1200"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 United States has successful projects with count of 110336.</a:t>
            </a:r>
          </a:p>
        </p:txBody>
      </p:sp>
    </p:spTree>
    <p:extLst>
      <p:ext uri="{BB962C8B-B14F-4D97-AF65-F5344CB8AC3E}">
        <p14:creationId xmlns:p14="http://schemas.microsoft.com/office/powerpoint/2010/main" val="252574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6012-EE8F-2BBD-312C-F2194C52E22E}"/>
              </a:ext>
            </a:extLst>
          </p:cNvPr>
          <p:cNvSpPr>
            <a:spLocks noGrp="1"/>
          </p:cNvSpPr>
          <p:nvPr>
            <p:ph type="title"/>
          </p:nvPr>
        </p:nvSpPr>
        <p:spPr>
          <a:xfrm>
            <a:off x="444836" y="266202"/>
            <a:ext cx="7844909" cy="606635"/>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CD299378-D8F7-86E8-EEFD-BBC0A5403A0A}"/>
              </a:ext>
            </a:extLst>
          </p:cNvPr>
          <p:cNvSpPr>
            <a:spLocks noGrp="1"/>
          </p:cNvSpPr>
          <p:nvPr>
            <p:ph type="body" idx="1"/>
          </p:nvPr>
        </p:nvSpPr>
        <p:spPr>
          <a:xfrm>
            <a:off x="520114" y="1220148"/>
            <a:ext cx="7694355" cy="3400187"/>
          </a:xfrm>
        </p:spPr>
        <p:txBody>
          <a:bodyPr>
            <a:noAutofit/>
          </a:bodyPr>
          <a:lstStyle/>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Crowdfunding Kickstarter</a:t>
            </a:r>
          </a:p>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Domain – Finance.</a:t>
            </a:r>
          </a:p>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Datasets: Crowdfunding_projects_1,Crowfunding_Category,Crowdfunding_Creator,Crowdfunding_Location.</a:t>
            </a:r>
          </a:p>
          <a:p>
            <a:pPr marL="285750" indent="-285750">
              <a:buFont typeface="Arial" panose="020B0604020202020204" pitchFamily="34" charset="0"/>
              <a:buChar char="•"/>
            </a:pPr>
            <a:r>
              <a:rPr lang="en-IN" sz="1400" dirty="0">
                <a:solidFill>
                  <a:schemeClr val="tx2">
                    <a:lumMod val="50000"/>
                  </a:schemeClr>
                </a:solidFill>
                <a:latin typeface="Times New Roman" panose="02020603050405020304" pitchFamily="18" charset="0"/>
                <a:cs typeface="Times New Roman" panose="02020603050405020304" pitchFamily="18" charset="0"/>
              </a:rPr>
              <a:t>Project work done on Excel , My SQL , Power BI &amp; Tableau.</a:t>
            </a:r>
          </a:p>
          <a:p>
            <a:pPr marL="285750" indent="-285750" algn="just">
              <a:buFont typeface="Arial" panose="020B0604020202020204" pitchFamily="34" charset="0"/>
              <a:buChar char="•"/>
            </a:pPr>
            <a:r>
              <a:rPr lang="en-US" sz="1400" dirty="0">
                <a:solidFill>
                  <a:schemeClr val="tx2">
                    <a:lumMod val="50000"/>
                  </a:schemeClr>
                </a:solidFill>
                <a:latin typeface="Times New Roman" panose="02020603050405020304" pitchFamily="18" charset="0"/>
                <a:cs typeface="Times New Roman" panose="02020603050405020304" pitchFamily="18" charset="0"/>
              </a:rPr>
              <a:t>Kickstarter is a crowdfunding platform that allows individuals, entrepreneurs, and creatives to raise funds for various projects and idea</a:t>
            </a:r>
          </a:p>
          <a:p>
            <a:pPr marL="285750" indent="-285750" algn="just">
              <a:buFont typeface="Arial" panose="020B0604020202020204" pitchFamily="34" charset="0"/>
              <a:buChar char="•"/>
            </a:pPr>
            <a:r>
              <a:rPr lang="en-US" sz="1400" dirty="0">
                <a:solidFill>
                  <a:schemeClr val="tx2">
                    <a:lumMod val="50000"/>
                  </a:schemeClr>
                </a:solidFill>
                <a:latin typeface="Times New Roman" panose="02020603050405020304" pitchFamily="18" charset="0"/>
                <a:cs typeface="Times New Roman" panose="02020603050405020304" pitchFamily="18" charset="0"/>
              </a:rPr>
              <a:t>The concept behind Kickstarter is creators propose a project and set a funding goal they need to reach within a specified timeframe. Supporters, or "backers," can pledge money to support the project. If the funding goal is met by the end of the campaign, the project is considered successful, and the backers' credit cards are charged. If the funding goal is not met, no money is collected from the backers.</a:t>
            </a:r>
          </a:p>
          <a:p>
            <a:pPr marL="285750" indent="-285750" algn="just">
              <a:buFont typeface="Arial" panose="020B0604020202020204" pitchFamily="34" charset="0"/>
              <a:buChar char="•"/>
            </a:pPr>
            <a:r>
              <a:rPr lang="en-US" sz="1400" dirty="0">
                <a:solidFill>
                  <a:schemeClr val="tx2">
                    <a:lumMod val="50000"/>
                  </a:schemeClr>
                </a:solidFill>
                <a:latin typeface="Times New Roman" panose="02020603050405020304" pitchFamily="18" charset="0"/>
                <a:cs typeface="Times New Roman" panose="02020603050405020304" pitchFamily="18" charset="0"/>
              </a:rPr>
              <a:t>Goal is to analyze the data in order to get clarity to invest or raise funds for the successful projects based on category, location and so on.</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1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grpSp>
        <p:nvGrpSpPr>
          <p:cNvPr id="1929" name="Google Shape;1929;p47"/>
          <p:cNvGrpSpPr/>
          <p:nvPr/>
        </p:nvGrpSpPr>
        <p:grpSpPr>
          <a:xfrm>
            <a:off x="6874322" y="1724357"/>
            <a:ext cx="1446116" cy="2863897"/>
            <a:chOff x="6529419" y="1724307"/>
            <a:chExt cx="1480463" cy="2931917"/>
          </a:xfrm>
        </p:grpSpPr>
        <p:grpSp>
          <p:nvGrpSpPr>
            <p:cNvPr id="1930" name="Google Shape;1930;p47"/>
            <p:cNvGrpSpPr/>
            <p:nvPr/>
          </p:nvGrpSpPr>
          <p:grpSpPr>
            <a:xfrm>
              <a:off x="6556827" y="1724307"/>
              <a:ext cx="956596" cy="944294"/>
              <a:chOff x="3800349" y="1238762"/>
              <a:chExt cx="1098904" cy="1084772"/>
            </a:xfrm>
          </p:grpSpPr>
          <p:grpSp>
            <p:nvGrpSpPr>
              <p:cNvPr id="1931" name="Google Shape;1931;p47"/>
              <p:cNvGrpSpPr/>
              <p:nvPr/>
            </p:nvGrpSpPr>
            <p:grpSpPr>
              <a:xfrm>
                <a:off x="3800349" y="1238762"/>
                <a:ext cx="1098904" cy="1084772"/>
                <a:chOff x="3800349" y="1238762"/>
                <a:chExt cx="1098904" cy="1084772"/>
              </a:xfrm>
            </p:grpSpPr>
            <p:sp>
              <p:nvSpPr>
                <p:cNvPr id="1932" name="Google Shape;1932;p47"/>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4" name="Google Shape;1934;p47"/>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47"/>
            <p:cNvGrpSpPr/>
            <p:nvPr/>
          </p:nvGrpSpPr>
          <p:grpSpPr>
            <a:xfrm>
              <a:off x="7053286" y="2227254"/>
              <a:ext cx="956596" cy="944252"/>
              <a:chOff x="4370663" y="1816530"/>
              <a:chExt cx="1098904" cy="1084724"/>
            </a:xfrm>
          </p:grpSpPr>
          <p:grpSp>
            <p:nvGrpSpPr>
              <p:cNvPr id="1936" name="Google Shape;1936;p47"/>
              <p:cNvGrpSpPr/>
              <p:nvPr/>
            </p:nvGrpSpPr>
            <p:grpSpPr>
              <a:xfrm>
                <a:off x="4370663" y="1816530"/>
                <a:ext cx="1098904" cy="1084724"/>
                <a:chOff x="4370663" y="1816530"/>
                <a:chExt cx="1098904" cy="1084724"/>
              </a:xfrm>
            </p:grpSpPr>
            <p:sp>
              <p:nvSpPr>
                <p:cNvPr id="1937" name="Google Shape;1937;p47"/>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47"/>
              <p:cNvGrpSpPr/>
              <p:nvPr/>
            </p:nvGrpSpPr>
            <p:grpSpPr>
              <a:xfrm>
                <a:off x="4732628" y="2171596"/>
                <a:ext cx="374986" cy="374572"/>
                <a:chOff x="3303268" y="3817349"/>
                <a:chExt cx="346056" cy="345674"/>
              </a:xfrm>
            </p:grpSpPr>
            <p:sp>
              <p:nvSpPr>
                <p:cNvPr id="1940" name="Google Shape;1940;p4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7"/>
            <p:cNvGrpSpPr/>
            <p:nvPr/>
          </p:nvGrpSpPr>
          <p:grpSpPr>
            <a:xfrm>
              <a:off x="6547098" y="2715744"/>
              <a:ext cx="956596" cy="944315"/>
              <a:chOff x="3789173" y="2377690"/>
              <a:chExt cx="1098904" cy="1084796"/>
            </a:xfrm>
          </p:grpSpPr>
          <p:grpSp>
            <p:nvGrpSpPr>
              <p:cNvPr id="1945" name="Google Shape;1945;p47"/>
              <p:cNvGrpSpPr/>
              <p:nvPr/>
            </p:nvGrpSpPr>
            <p:grpSpPr>
              <a:xfrm>
                <a:off x="3789173" y="2377690"/>
                <a:ext cx="1098904" cy="1084796"/>
                <a:chOff x="3789173" y="2377690"/>
                <a:chExt cx="1098904" cy="1084796"/>
              </a:xfrm>
            </p:grpSpPr>
            <p:sp>
              <p:nvSpPr>
                <p:cNvPr id="1946" name="Google Shape;1946;p47"/>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47"/>
              <p:cNvGrpSpPr/>
              <p:nvPr/>
            </p:nvGrpSpPr>
            <p:grpSpPr>
              <a:xfrm>
                <a:off x="4151137" y="2732796"/>
                <a:ext cx="374986" cy="374572"/>
                <a:chOff x="3752358" y="3817349"/>
                <a:chExt cx="346056" cy="345674"/>
              </a:xfrm>
            </p:grpSpPr>
            <p:sp>
              <p:nvSpPr>
                <p:cNvPr id="1949" name="Google Shape;1949;p4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3" name="Google Shape;1953;p47"/>
            <p:cNvGrpSpPr/>
            <p:nvPr/>
          </p:nvGrpSpPr>
          <p:grpSpPr>
            <a:xfrm>
              <a:off x="7034853" y="3222917"/>
              <a:ext cx="956596" cy="944252"/>
              <a:chOff x="4349489" y="2960313"/>
              <a:chExt cx="1098904" cy="1084724"/>
            </a:xfrm>
          </p:grpSpPr>
          <p:grpSp>
            <p:nvGrpSpPr>
              <p:cNvPr id="1954" name="Google Shape;1954;p47"/>
              <p:cNvGrpSpPr/>
              <p:nvPr/>
            </p:nvGrpSpPr>
            <p:grpSpPr>
              <a:xfrm>
                <a:off x="4349489" y="2960313"/>
                <a:ext cx="1098904" cy="1084724"/>
                <a:chOff x="4349489" y="2960313"/>
                <a:chExt cx="1098904" cy="1084724"/>
              </a:xfrm>
            </p:grpSpPr>
            <p:sp>
              <p:nvSpPr>
                <p:cNvPr id="1955" name="Google Shape;1955;p47"/>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47"/>
              <p:cNvGrpSpPr/>
              <p:nvPr/>
            </p:nvGrpSpPr>
            <p:grpSpPr>
              <a:xfrm>
                <a:off x="4732657" y="3315384"/>
                <a:ext cx="374952" cy="374572"/>
                <a:chOff x="4201447" y="3817349"/>
                <a:chExt cx="346024" cy="345674"/>
              </a:xfrm>
            </p:grpSpPr>
            <p:sp>
              <p:nvSpPr>
                <p:cNvPr id="1958" name="Google Shape;1958;p4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0" name="Google Shape;1960;p47"/>
            <p:cNvGrpSpPr/>
            <p:nvPr/>
          </p:nvGrpSpPr>
          <p:grpSpPr>
            <a:xfrm>
              <a:off x="6529419" y="3711909"/>
              <a:ext cx="956596" cy="944315"/>
              <a:chOff x="3768864" y="3522050"/>
              <a:chExt cx="1098904" cy="1084796"/>
            </a:xfrm>
          </p:grpSpPr>
          <p:grpSp>
            <p:nvGrpSpPr>
              <p:cNvPr id="1961" name="Google Shape;1961;p47"/>
              <p:cNvGrpSpPr/>
              <p:nvPr/>
            </p:nvGrpSpPr>
            <p:grpSpPr>
              <a:xfrm>
                <a:off x="3768864" y="3522050"/>
                <a:ext cx="1098904" cy="1084796"/>
                <a:chOff x="3768864" y="3522050"/>
                <a:chExt cx="1098904" cy="1084796"/>
              </a:xfrm>
            </p:grpSpPr>
            <p:sp>
              <p:nvSpPr>
                <p:cNvPr id="1962" name="Google Shape;1962;p47"/>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7"/>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4" name="Google Shape;1964;p47"/>
              <p:cNvGrpSpPr/>
              <p:nvPr/>
            </p:nvGrpSpPr>
            <p:grpSpPr>
              <a:xfrm>
                <a:off x="4139616" y="3871555"/>
                <a:ext cx="357419" cy="357005"/>
                <a:chOff x="7482229" y="3351230"/>
                <a:chExt cx="357419" cy="357005"/>
              </a:xfrm>
            </p:grpSpPr>
            <p:sp>
              <p:nvSpPr>
                <p:cNvPr id="1965" name="Google Shape;1965;p47"/>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itle 2"/>
          <p:cNvSpPr>
            <a:spLocks noGrp="1"/>
          </p:cNvSpPr>
          <p:nvPr>
            <p:ph type="title"/>
          </p:nvPr>
        </p:nvSpPr>
        <p:spPr>
          <a:xfrm>
            <a:off x="1432751" y="236259"/>
            <a:ext cx="5883989" cy="597534"/>
          </a:xfrm>
        </p:spPr>
        <p:txBody>
          <a:bodyPr>
            <a:norm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CONCLUSION</a:t>
            </a:r>
          </a:p>
        </p:txBody>
      </p:sp>
      <p:sp>
        <p:nvSpPr>
          <p:cNvPr id="45" name="Rectangle 44"/>
          <p:cNvSpPr/>
          <p:nvPr/>
        </p:nvSpPr>
        <p:spPr>
          <a:xfrm>
            <a:off x="368373" y="938125"/>
            <a:ext cx="8498537" cy="4247317"/>
          </a:xfrm>
          <a:prstGeom prst="rect">
            <a:avLst/>
          </a:prstGeom>
        </p:spPr>
        <p:txBody>
          <a:bodyPr wrap="square">
            <a:spAutoFit/>
          </a:bodyPr>
          <a:lstStyle/>
          <a:p>
            <a:pPr>
              <a:lnSpc>
                <a:spcPct val="150000"/>
              </a:lnSpc>
            </a:pPr>
            <a:r>
              <a:rPr lang="en-US" sz="1200" dirty="0">
                <a:solidFill>
                  <a:srgbClr val="002060"/>
                </a:solidFill>
                <a:latin typeface="Times New Roman" panose="02020603050405020304" pitchFamily="18" charset="0"/>
                <a:cs typeface="Times New Roman" panose="02020603050405020304" pitchFamily="18" charset="0"/>
              </a:rPr>
              <a:t>In conclusion, the data analysis reveals a robust crowdfunding ecosystem with a significant number of projects achieving success:</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Project Volume &amp; Success: 365.89K projects, 140.31K successful</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Financial Impact: $16B raised collectively</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Backer Engagement: Top project had 219K backers</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Temporal Trends: Peak in 2015, decline since</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Geographical Distribution: US leads in projects</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Outcome Distribution: Mostly successful or failed</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Category Popularity &amp; Success: Product Design &amp; Tabletop Games top</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Seasonal Variation: March most successful month</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Goal Range Success: Varies by funding goal range</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A high volume of projects with over $16 billion raised, indicating strong market activity.</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There is a notable peak in project launches in 2015, with a subsequent decline.</a:t>
            </a:r>
          </a:p>
          <a:p>
            <a:pPr marL="285750" indent="-285750">
              <a:lnSpc>
                <a:spcPct val="150000"/>
              </a:lnSpc>
              <a:buFont typeface="Arial" panose="020B0604020202020204" pitchFamily="34" charset="0"/>
              <a:buChar char="•"/>
            </a:pPr>
            <a:r>
              <a:rPr lang="en-US" sz="1200" dirty="0">
                <a:solidFill>
                  <a:srgbClr val="002060"/>
                </a:solidFill>
                <a:latin typeface="Times New Roman" panose="02020603050405020304" pitchFamily="18" charset="0"/>
                <a:cs typeface="Times New Roman" panose="02020603050405020304" pitchFamily="18" charset="0"/>
              </a:rPr>
              <a:t>Harness the power of Excel for data organization, SQL for advanced querying, and leverage Power BI and Tableau for dynamic visualizations. Utilize KPIs to create comprehensive dashboards that enhance decision-making and optimize lending operations.</a:t>
            </a:r>
          </a:p>
          <a:p>
            <a:pPr marL="285750" indent="-285750">
              <a:lnSpc>
                <a:spcPct val="150000"/>
              </a:lnSpc>
              <a:spcAft>
                <a:spcPts val="800"/>
              </a:spcAft>
              <a:buFont typeface="Arial" panose="020B0604020202020204" pitchFamily="34" charset="0"/>
              <a:buChar char="•"/>
            </a:pPr>
            <a:endParaRPr lang="en-US"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7C6F-3357-4C92-9617-0A6D78C440DE}"/>
              </a:ext>
            </a:extLst>
          </p:cNvPr>
          <p:cNvSpPr>
            <a:spLocks noGrp="1"/>
          </p:cNvSpPr>
          <p:nvPr>
            <p:ph type="title"/>
          </p:nvPr>
        </p:nvSpPr>
        <p:spPr>
          <a:xfrm>
            <a:off x="367145" y="1610067"/>
            <a:ext cx="6844146" cy="2504733"/>
          </a:xfrm>
        </p:spPr>
        <p:txBody>
          <a:bodyPr/>
          <a:lstStyle/>
          <a:p>
            <a:pPr algn="ctr"/>
            <a:r>
              <a:rPr lang="en-IN" sz="7200" b="1" dirty="0">
                <a:solidFill>
                  <a:srgbClr val="002060"/>
                </a:solidFill>
              </a:rPr>
              <a:t>Thank</a:t>
            </a:r>
            <a:r>
              <a:rPr lang="en-IN" sz="7200" i="1" dirty="0">
                <a:solidFill>
                  <a:srgbClr val="002060"/>
                </a:solidFill>
              </a:rPr>
              <a:t> </a:t>
            </a:r>
            <a:br>
              <a:rPr lang="en-IN" sz="7200" i="1" dirty="0">
                <a:solidFill>
                  <a:srgbClr val="002060"/>
                </a:solidFill>
              </a:rPr>
            </a:br>
            <a:r>
              <a:rPr lang="en-IN" sz="7200" i="1" dirty="0">
                <a:solidFill>
                  <a:srgbClr val="002060"/>
                </a:solidFill>
              </a:rPr>
              <a:t>                </a:t>
            </a:r>
            <a:r>
              <a:rPr lang="en-IN" sz="7200" b="1" dirty="0">
                <a:solidFill>
                  <a:srgbClr val="002060"/>
                </a:solidFill>
              </a:rPr>
              <a:t>you</a:t>
            </a:r>
          </a:p>
        </p:txBody>
      </p:sp>
    </p:spTree>
    <p:extLst>
      <p:ext uri="{BB962C8B-B14F-4D97-AF65-F5344CB8AC3E}">
        <p14:creationId xmlns:p14="http://schemas.microsoft.com/office/powerpoint/2010/main" val="251967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6012-EE8F-2BBD-312C-F2194C52E22E}"/>
              </a:ext>
            </a:extLst>
          </p:cNvPr>
          <p:cNvSpPr>
            <a:spLocks noGrp="1"/>
          </p:cNvSpPr>
          <p:nvPr>
            <p:ph type="title"/>
          </p:nvPr>
        </p:nvSpPr>
        <p:spPr>
          <a:xfrm>
            <a:off x="443885" y="445077"/>
            <a:ext cx="7844909" cy="800883"/>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CD299378-D8F7-86E8-EEFD-BBC0A5403A0A}"/>
              </a:ext>
            </a:extLst>
          </p:cNvPr>
          <p:cNvSpPr>
            <a:spLocks noGrp="1"/>
          </p:cNvSpPr>
          <p:nvPr>
            <p:ph type="body" idx="1"/>
          </p:nvPr>
        </p:nvSpPr>
        <p:spPr>
          <a:xfrm>
            <a:off x="162694" y="1334117"/>
            <a:ext cx="8230009" cy="3402051"/>
          </a:xfrm>
        </p:spPr>
        <p:txBody>
          <a:bodyPr>
            <a:noAutofit/>
          </a:bodyPr>
          <a:lstStyle/>
          <a:p>
            <a:pPr marL="285750" indent="-285750" algn="just">
              <a:buFont typeface="Arial" panose="020B0604020202020204" pitchFamily="34" charset="0"/>
              <a:buChar char="•"/>
            </a:pPr>
            <a:r>
              <a:rPr lang="en-IN" sz="1600" dirty="0">
                <a:solidFill>
                  <a:schemeClr val="tx2">
                    <a:lumMod val="50000"/>
                  </a:schemeClr>
                </a:solidFill>
                <a:latin typeface="Times New Roman" panose="02020603050405020304" pitchFamily="18" charset="0"/>
                <a:cs typeface="Times New Roman" panose="02020603050405020304" pitchFamily="18" charset="0"/>
              </a:rPr>
              <a:t>The main objective of Crowdfunding Project is to propose a project , analyse key factors influencing Success rate by implementing measures and market saturation , and create informative visualizations to present  findings effectively.</a:t>
            </a:r>
          </a:p>
          <a:p>
            <a:pPr marL="285750" indent="-285750" algn="just">
              <a:buFont typeface="Arial" panose="020B0604020202020204" pitchFamily="34" charset="0"/>
              <a:buChar char="•"/>
            </a:pPr>
            <a:r>
              <a:rPr lang="en-IN" sz="1600" dirty="0">
                <a:solidFill>
                  <a:schemeClr val="tx2">
                    <a:lumMod val="50000"/>
                  </a:schemeClr>
                </a:solidFill>
                <a:latin typeface="Times New Roman" panose="02020603050405020304" pitchFamily="18" charset="0"/>
                <a:cs typeface="Times New Roman" panose="02020603050405020304" pitchFamily="18" charset="0"/>
              </a:rPr>
              <a:t> By utilizing Excel, Power BI, My SQL, and Tableau, we can streamline data processing, generate insights, and build interactive dashboards for a comprehensive analysis. </a:t>
            </a:r>
          </a:p>
          <a:p>
            <a:pPr marL="285750" indent="-285750" algn="just">
              <a:buFont typeface="Arial" panose="020B0604020202020204" pitchFamily="34" charset="0"/>
              <a:buChar char="•"/>
            </a:pPr>
            <a:r>
              <a:rPr lang="en-IN" sz="1600" dirty="0">
                <a:solidFill>
                  <a:schemeClr val="tx2">
                    <a:lumMod val="50000"/>
                  </a:schemeClr>
                </a:solidFill>
                <a:latin typeface="Times New Roman" panose="02020603050405020304" pitchFamily="18" charset="0"/>
                <a:cs typeface="Times New Roman" panose="02020603050405020304" pitchFamily="18" charset="0"/>
              </a:rPr>
              <a:t>These objectives will guide us in leveraging the tools efficiently to achieve a thorough understanding of the data.</a:t>
            </a:r>
          </a:p>
          <a:p>
            <a:pPr marL="285750" indent="-285750" algn="just">
              <a:buFont typeface="Arial" panose="020B0604020202020204" pitchFamily="34" charset="0"/>
              <a:buChar char="•"/>
            </a:pPr>
            <a:r>
              <a:rPr lang="en-US" sz="1600" dirty="0">
                <a:solidFill>
                  <a:schemeClr val="tx2">
                    <a:lumMod val="50000"/>
                  </a:schemeClr>
                </a:solidFill>
                <a:latin typeface="Times New Roman" panose="02020603050405020304" pitchFamily="18" charset="0"/>
                <a:cs typeface="Times New Roman" panose="02020603050405020304" pitchFamily="18" charset="0"/>
              </a:rPr>
              <a:t>By achieving these objectives, the Crowdfunding Project aims to enhance the Market Saturation, Backer Fatigue, profitability, and Campaign Effectiveness while effectively managing credit risk and ensuring regulatory compliance.</a:t>
            </a:r>
            <a:endParaRPr lang="en-IN" sz="16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46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28"/>
          <p:cNvSpPr txBox="1"/>
          <p:nvPr/>
        </p:nvSpPr>
        <p:spPr>
          <a:xfrm>
            <a:off x="251382" y="2583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dirty="0">
                <a:solidFill>
                  <a:srgbClr val="002060"/>
                </a:solidFill>
                <a:latin typeface="Times New Roman" panose="02020603050405020304" pitchFamily="18" charset="0"/>
                <a:ea typeface="Fira Sans Extra Condensed"/>
                <a:cs typeface="Times New Roman" panose="02020603050405020304" pitchFamily="18" charset="0"/>
                <a:sym typeface="Fira Sans Extra Condensed"/>
              </a:rPr>
              <a:t> STRATEGY</a:t>
            </a:r>
            <a:endParaRPr sz="2800" b="1" dirty="0">
              <a:solidFill>
                <a:srgbClr val="00206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974" name="Google Shape;974;p28"/>
          <p:cNvSpPr/>
          <p:nvPr/>
        </p:nvSpPr>
        <p:spPr>
          <a:xfrm>
            <a:off x="447776" y="1117653"/>
            <a:ext cx="3899700" cy="1687800"/>
          </a:xfrm>
          <a:prstGeom prst="roundRect">
            <a:avLst>
              <a:gd name="adj" fmla="val 526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5" name="Google Shape;975;p28"/>
          <p:cNvSpPr/>
          <p:nvPr/>
        </p:nvSpPr>
        <p:spPr>
          <a:xfrm>
            <a:off x="500555" y="3065261"/>
            <a:ext cx="3899700" cy="1687800"/>
          </a:xfrm>
          <a:prstGeom prst="roundRect">
            <a:avLst>
              <a:gd name="adj" fmla="val 5263"/>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976" name="Google Shape;976;p28"/>
          <p:cNvGrpSpPr/>
          <p:nvPr/>
        </p:nvGrpSpPr>
        <p:grpSpPr>
          <a:xfrm>
            <a:off x="4790055" y="1089237"/>
            <a:ext cx="3899700" cy="3628025"/>
            <a:chOff x="4794500" y="1096225"/>
            <a:chExt cx="3899700" cy="3628025"/>
          </a:xfrm>
        </p:grpSpPr>
        <p:sp>
          <p:nvSpPr>
            <p:cNvPr id="977" name="Google Shape;977;p28"/>
            <p:cNvSpPr/>
            <p:nvPr/>
          </p:nvSpPr>
          <p:spPr>
            <a:xfrm>
              <a:off x="4794500" y="1096225"/>
              <a:ext cx="3899700" cy="1687800"/>
            </a:xfrm>
            <a:prstGeom prst="roundRect">
              <a:avLst>
                <a:gd name="adj" fmla="val 371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8" name="Google Shape;978;p28"/>
            <p:cNvSpPr/>
            <p:nvPr/>
          </p:nvSpPr>
          <p:spPr>
            <a:xfrm>
              <a:off x="4794500" y="3036450"/>
              <a:ext cx="3899700" cy="1687800"/>
            </a:xfrm>
            <a:prstGeom prst="roundRect">
              <a:avLst>
                <a:gd name="adj" fmla="val 634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979" name="Google Shape;979;p28"/>
          <p:cNvGrpSpPr/>
          <p:nvPr/>
        </p:nvGrpSpPr>
        <p:grpSpPr>
          <a:xfrm>
            <a:off x="3834600" y="2165850"/>
            <a:ext cx="1474800" cy="1474800"/>
            <a:chOff x="3834600" y="2165850"/>
            <a:chExt cx="1474800" cy="1474800"/>
          </a:xfrm>
        </p:grpSpPr>
        <p:sp>
          <p:nvSpPr>
            <p:cNvPr id="980" name="Google Shape;980;p28"/>
            <p:cNvSpPr/>
            <p:nvPr/>
          </p:nvSpPr>
          <p:spPr>
            <a:xfrm>
              <a:off x="3834600" y="2165850"/>
              <a:ext cx="1474800" cy="14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1" name="Google Shape;981;p28"/>
            <p:cNvSpPr/>
            <p:nvPr/>
          </p:nvSpPr>
          <p:spPr>
            <a:xfrm>
              <a:off x="3932450" y="2263700"/>
              <a:ext cx="1279200" cy="127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982" name="Google Shape;982;p28"/>
            <p:cNvGrpSpPr/>
            <p:nvPr/>
          </p:nvGrpSpPr>
          <p:grpSpPr>
            <a:xfrm>
              <a:off x="4273634" y="2617548"/>
              <a:ext cx="596733" cy="585400"/>
              <a:chOff x="-1183550" y="3586525"/>
              <a:chExt cx="296175" cy="290550"/>
            </a:xfrm>
          </p:grpSpPr>
          <p:sp>
            <p:nvSpPr>
              <p:cNvPr id="983" name="Google Shape;983;p28"/>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4" name="Google Shape;984;p28"/>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5" name="Google Shape;985;p28"/>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6" name="Google Shape;986;p28"/>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7" name="Google Shape;987;p28"/>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8" name="Google Shape;988;p28"/>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9" name="Google Shape;989;p28"/>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0" name="Google Shape;990;p28"/>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1" name="Google Shape;991;p28"/>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992" name="Google Shape;992;p28"/>
          <p:cNvSpPr txBox="1"/>
          <p:nvPr/>
        </p:nvSpPr>
        <p:spPr>
          <a:xfrm>
            <a:off x="684562" y="1376623"/>
            <a:ext cx="3426128" cy="572400"/>
          </a:xfrm>
          <a:prstGeom prst="rect">
            <a:avLst/>
          </a:prstGeom>
          <a:noFill/>
          <a:ln>
            <a:noFill/>
          </a:ln>
        </p:spPr>
        <p:txBody>
          <a:bodyPr spcFirstLastPara="1" wrap="square" lIns="91425" tIns="91425" rIns="91425" bIns="91425" anchor="t" anchorCtr="0">
            <a:noAutofit/>
          </a:bodyPr>
          <a:lstStyle/>
          <a:p>
            <a:r>
              <a:rPr lang="en-US" sz="1600" dirty="0">
                <a:latin typeface="Times New Roman" panose="02020603050405020304" pitchFamily="18" charset="0"/>
                <a:cs typeface="Times New Roman" panose="02020603050405020304" pitchFamily="18" charset="0"/>
              </a:rPr>
              <a:t>Introduce personalized recommendations and engagement initiatives to combat backer fatigue and increase user retention.</a:t>
            </a:r>
          </a:p>
        </p:txBody>
      </p:sp>
      <p:sp>
        <p:nvSpPr>
          <p:cNvPr id="993" name="Google Shape;993;p28"/>
          <p:cNvSpPr txBox="1"/>
          <p:nvPr/>
        </p:nvSpPr>
        <p:spPr>
          <a:xfrm>
            <a:off x="4861136" y="3339708"/>
            <a:ext cx="3757537" cy="1380072"/>
          </a:xfrm>
          <a:prstGeom prst="rect">
            <a:avLst/>
          </a:prstGeom>
          <a:noFill/>
          <a:ln>
            <a:noFill/>
          </a:ln>
        </p:spPr>
        <p:txBody>
          <a:bodyPr spcFirstLastPara="1" wrap="square" lIns="91425" tIns="91425" rIns="91425" bIns="91425" anchor="t" anchorCtr="0">
            <a:noAutofit/>
          </a:bodyPr>
          <a:lstStyle/>
          <a:p>
            <a:pPr algn="r"/>
            <a:r>
              <a:rPr lang="en-US" sz="1600" dirty="0">
                <a:latin typeface="Times New Roman" panose="02020603050405020304" pitchFamily="18" charset="0"/>
                <a:cs typeface="Times New Roman" panose="02020603050405020304" pitchFamily="18" charset="0"/>
              </a:rPr>
              <a:t>Conduct market research and localization efforts to tailor strategies for successful international expansion and market penetration.</a:t>
            </a:r>
          </a:p>
        </p:txBody>
      </p:sp>
      <p:sp>
        <p:nvSpPr>
          <p:cNvPr id="997" name="Google Shape;997;p28"/>
          <p:cNvSpPr txBox="1"/>
          <p:nvPr/>
        </p:nvSpPr>
        <p:spPr>
          <a:xfrm>
            <a:off x="643644" y="3417069"/>
            <a:ext cx="3744330" cy="1225350"/>
          </a:xfrm>
          <a:prstGeom prst="rect">
            <a:avLst/>
          </a:prstGeom>
          <a:noFill/>
          <a:ln>
            <a:noFill/>
          </a:ln>
        </p:spPr>
        <p:txBody>
          <a:bodyPr spcFirstLastPara="1" wrap="square" lIns="91425" tIns="91425" rIns="91425" bIns="91425" anchor="t" anchorCtr="0">
            <a:noAutofit/>
          </a:bodyPr>
          <a:lstStyle/>
          <a:p>
            <a:r>
              <a:rPr lang="en-US" sz="1600" dirty="0">
                <a:latin typeface="Times New Roman" panose="02020603050405020304" pitchFamily="18" charset="0"/>
                <a:cs typeface="Times New Roman" panose="02020603050405020304" pitchFamily="18" charset="0"/>
              </a:rPr>
              <a:t>Stay abreast of regulatory changes and compliance requirements to operate effectively in different markets.</a:t>
            </a:r>
          </a:p>
        </p:txBody>
      </p:sp>
      <p:sp>
        <p:nvSpPr>
          <p:cNvPr id="999" name="Google Shape;999;p28"/>
          <p:cNvSpPr txBox="1">
            <a:spLocks noGrp="1"/>
          </p:cNvSpPr>
          <p:nvPr>
            <p:ph type="body" idx="1"/>
          </p:nvPr>
        </p:nvSpPr>
        <p:spPr>
          <a:xfrm>
            <a:off x="4954926" y="1406892"/>
            <a:ext cx="3619500" cy="1084263"/>
          </a:xfrm>
          <a:prstGeom prst="rect">
            <a:avLst/>
          </a:prstGeom>
        </p:spPr>
        <p:txBody>
          <a:bodyPr spcFirstLastPara="1" wrap="square" lIns="91425" tIns="91425" rIns="91425" bIns="91425" anchor="t" anchorCtr="0">
            <a:noAutofit/>
          </a:bodyPr>
          <a:lstStyle/>
          <a:p>
            <a:pPr marL="0" lvl="0" indent="0" algn="r">
              <a:spcBef>
                <a:spcPts val="0"/>
              </a:spcBef>
              <a:buNone/>
            </a:pPr>
            <a:r>
              <a:rPr lang="en-US" sz="1600" dirty="0">
                <a:solidFill>
                  <a:schemeClr val="tx2">
                    <a:lumMod val="50000"/>
                  </a:schemeClr>
                </a:solidFill>
                <a:latin typeface="Times New Roman" panose="02020603050405020304" pitchFamily="18" charset="0"/>
                <a:cs typeface="Times New Roman" panose="02020603050405020304" pitchFamily="18" charset="0"/>
              </a:rPr>
              <a:t>Diversify revenue streams and establish contingency plans to mitigate the impact of economic fluctuations</a:t>
            </a:r>
            <a:endParaRPr sz="1600" dirty="0">
              <a:solidFill>
                <a:schemeClr val="tx2">
                  <a:lumMod val="50000"/>
                </a:schemeClr>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2"/>
          <p:cNvSpPr txBox="1"/>
          <p:nvPr/>
        </p:nvSpPr>
        <p:spPr>
          <a:xfrm>
            <a:off x="177551" y="348166"/>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400" b="1" dirty="0">
                <a:solidFill>
                  <a:schemeClr val="tx2"/>
                </a:solidFill>
                <a:latin typeface="Times New Roman" panose="02020603050405020304" pitchFamily="18" charset="0"/>
                <a:ea typeface="Fira Sans Extra Condensed"/>
                <a:cs typeface="Times New Roman" panose="02020603050405020304" pitchFamily="18" charset="0"/>
                <a:sym typeface="Fira Sans Extra Condensed"/>
              </a:rPr>
              <a:t>FRAMEWORK</a:t>
            </a:r>
            <a:endParaRPr sz="2800" b="1" dirty="0">
              <a:solidFill>
                <a:schemeClr val="tx2"/>
              </a:solidFill>
              <a:latin typeface="Fira Sans Extra Condensed"/>
              <a:ea typeface="Fira Sans Extra Condensed"/>
              <a:cs typeface="Fira Sans Extra Condensed"/>
              <a:sym typeface="Fira Sans Extra Condensed"/>
            </a:endParaRPr>
          </a:p>
        </p:txBody>
      </p:sp>
      <p:grpSp>
        <p:nvGrpSpPr>
          <p:cNvPr id="438" name="Google Shape;438;p22"/>
          <p:cNvGrpSpPr/>
          <p:nvPr/>
        </p:nvGrpSpPr>
        <p:grpSpPr>
          <a:xfrm>
            <a:off x="602699" y="2594513"/>
            <a:ext cx="1827516" cy="1222506"/>
            <a:chOff x="602699" y="2594513"/>
            <a:chExt cx="1827516" cy="1222506"/>
          </a:xfrm>
        </p:grpSpPr>
        <p:sp>
          <p:nvSpPr>
            <p:cNvPr id="439" name="Google Shape;439;p22"/>
            <p:cNvSpPr/>
            <p:nvPr/>
          </p:nvSpPr>
          <p:spPr>
            <a:xfrm>
              <a:off x="1141111" y="2594513"/>
              <a:ext cx="712780" cy="712859"/>
            </a:xfrm>
            <a:custGeom>
              <a:avLst/>
              <a:gdLst/>
              <a:ahLst/>
              <a:cxnLst/>
              <a:rect l="l" t="t" r="r" b="b"/>
              <a:pathLst>
                <a:path w="7313" h="7314" extrusionOk="0">
                  <a:moveTo>
                    <a:pt x="3657" y="1"/>
                  </a:moveTo>
                  <a:cubicBezTo>
                    <a:pt x="1637" y="1"/>
                    <a:pt x="1" y="1638"/>
                    <a:pt x="1" y="3658"/>
                  </a:cubicBezTo>
                  <a:cubicBezTo>
                    <a:pt x="1" y="5677"/>
                    <a:pt x="1637" y="7314"/>
                    <a:pt x="3657" y="7314"/>
                  </a:cubicBezTo>
                  <a:cubicBezTo>
                    <a:pt x="5675" y="7314"/>
                    <a:pt x="7312" y="5677"/>
                    <a:pt x="7312" y="3658"/>
                  </a:cubicBezTo>
                  <a:cubicBezTo>
                    <a:pt x="7312" y="1638"/>
                    <a:pt x="5675" y="1"/>
                    <a:pt x="3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602699" y="2750947"/>
              <a:ext cx="1827516" cy="1066072"/>
            </a:xfrm>
            <a:custGeom>
              <a:avLst/>
              <a:gdLst/>
              <a:ahLst/>
              <a:cxnLst/>
              <a:rect l="l" t="t" r="r" b="b"/>
              <a:pathLst>
                <a:path w="18750" h="10938" extrusionOk="0">
                  <a:moveTo>
                    <a:pt x="1563" y="0"/>
                  </a:moveTo>
                  <a:cubicBezTo>
                    <a:pt x="699" y="0"/>
                    <a:pt x="1" y="699"/>
                    <a:pt x="1" y="1563"/>
                  </a:cubicBezTo>
                  <a:cubicBezTo>
                    <a:pt x="1" y="3017"/>
                    <a:pt x="333" y="4394"/>
                    <a:pt x="926" y="5623"/>
                  </a:cubicBezTo>
                  <a:cubicBezTo>
                    <a:pt x="1058" y="5896"/>
                    <a:pt x="1203" y="6162"/>
                    <a:pt x="1359" y="6420"/>
                  </a:cubicBezTo>
                  <a:cubicBezTo>
                    <a:pt x="1751" y="7064"/>
                    <a:pt x="2219" y="7658"/>
                    <a:pt x="2749" y="8188"/>
                  </a:cubicBezTo>
                  <a:cubicBezTo>
                    <a:pt x="4446" y="9885"/>
                    <a:pt x="6790" y="10937"/>
                    <a:pt x="9375" y="10937"/>
                  </a:cubicBezTo>
                  <a:cubicBezTo>
                    <a:pt x="12121" y="10937"/>
                    <a:pt x="14594" y="9750"/>
                    <a:pt x="16311" y="7862"/>
                  </a:cubicBezTo>
                  <a:cubicBezTo>
                    <a:pt x="16714" y="7418"/>
                    <a:pt x="17076" y="6935"/>
                    <a:pt x="17390" y="6420"/>
                  </a:cubicBezTo>
                  <a:cubicBezTo>
                    <a:pt x="17547" y="6162"/>
                    <a:pt x="17691" y="5896"/>
                    <a:pt x="17823" y="5623"/>
                  </a:cubicBezTo>
                  <a:cubicBezTo>
                    <a:pt x="18417" y="4394"/>
                    <a:pt x="18749" y="3017"/>
                    <a:pt x="18749" y="1563"/>
                  </a:cubicBezTo>
                  <a:cubicBezTo>
                    <a:pt x="18749" y="699"/>
                    <a:pt x="18051" y="0"/>
                    <a:pt x="17187" y="0"/>
                  </a:cubicBezTo>
                  <a:cubicBezTo>
                    <a:pt x="16324" y="0"/>
                    <a:pt x="15625" y="699"/>
                    <a:pt x="15625" y="1563"/>
                  </a:cubicBezTo>
                  <a:cubicBezTo>
                    <a:pt x="15625" y="2209"/>
                    <a:pt x="15526" y="2834"/>
                    <a:pt x="15344" y="3421"/>
                  </a:cubicBezTo>
                  <a:cubicBezTo>
                    <a:pt x="15222" y="3813"/>
                    <a:pt x="15063" y="4187"/>
                    <a:pt x="14870" y="4541"/>
                  </a:cubicBezTo>
                  <a:cubicBezTo>
                    <a:pt x="14774" y="4718"/>
                    <a:pt x="14670" y="4890"/>
                    <a:pt x="14557" y="5057"/>
                  </a:cubicBezTo>
                  <a:cubicBezTo>
                    <a:pt x="13434" y="6720"/>
                    <a:pt x="11532" y="7812"/>
                    <a:pt x="9375" y="7812"/>
                  </a:cubicBezTo>
                  <a:cubicBezTo>
                    <a:pt x="7218" y="7812"/>
                    <a:pt x="5316" y="6720"/>
                    <a:pt x="4193" y="5057"/>
                  </a:cubicBezTo>
                  <a:cubicBezTo>
                    <a:pt x="4080" y="4890"/>
                    <a:pt x="3976" y="4718"/>
                    <a:pt x="3879" y="4541"/>
                  </a:cubicBezTo>
                  <a:cubicBezTo>
                    <a:pt x="3687" y="4187"/>
                    <a:pt x="3528" y="3813"/>
                    <a:pt x="3407" y="3421"/>
                  </a:cubicBezTo>
                  <a:cubicBezTo>
                    <a:pt x="3224" y="2834"/>
                    <a:pt x="3125" y="2209"/>
                    <a:pt x="3125" y="1563"/>
                  </a:cubicBezTo>
                  <a:cubicBezTo>
                    <a:pt x="3125" y="699"/>
                    <a:pt x="2425"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1287096" y="2706150"/>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2"/>
          <p:cNvSpPr txBox="1"/>
          <p:nvPr/>
        </p:nvSpPr>
        <p:spPr>
          <a:xfrm>
            <a:off x="5356783" y="3493160"/>
            <a:ext cx="1620892"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46" name="Google Shape;446;p22"/>
          <p:cNvSpPr txBox="1"/>
          <p:nvPr/>
        </p:nvSpPr>
        <p:spPr>
          <a:xfrm>
            <a:off x="6921464" y="1523925"/>
            <a:ext cx="1727723" cy="382200"/>
          </a:xfrm>
          <a:prstGeom prst="rect">
            <a:avLst/>
          </a:prstGeom>
          <a:noFill/>
          <a:ln>
            <a:noFill/>
          </a:ln>
        </p:spPr>
        <p:txBody>
          <a:bodyPr spcFirstLastPara="1" wrap="square" lIns="91425" tIns="91425" rIns="91425" bIns="91425" anchor="t" anchorCtr="0">
            <a:noAutofit/>
          </a:bodyPr>
          <a:lstStyle/>
          <a:p>
            <a:pPr algn="ctr">
              <a:lnSpc>
                <a:spcPct val="115000"/>
              </a:lnSpc>
              <a:spcAft>
                <a:spcPts val="1600"/>
              </a:spcAft>
            </a:pPr>
            <a:r>
              <a:rPr lang="en-US" sz="1600" b="1" dirty="0">
                <a:solidFill>
                  <a:schemeClr val="accent5">
                    <a:lumMod val="75000"/>
                  </a:schemeClr>
                </a:solidFill>
                <a:latin typeface="Times New Roman" panose="02020603050405020304" pitchFamily="18" charset="0"/>
                <a:ea typeface="Fira Sans Extra Condensed"/>
                <a:cs typeface="Times New Roman" panose="02020603050405020304" pitchFamily="18" charset="0"/>
                <a:sym typeface="Fira Sans Extra Condensed"/>
              </a:rPr>
              <a:t>DASHBOARD REFINEMENT</a:t>
            </a:r>
          </a:p>
          <a:p>
            <a:pPr marL="0" lvl="0" indent="0" algn="ctr" rtl="0">
              <a:lnSpc>
                <a:spcPct val="115000"/>
              </a:lnSpc>
              <a:spcBef>
                <a:spcPts val="0"/>
              </a:spcBef>
              <a:spcAft>
                <a:spcPts val="1600"/>
              </a:spcAft>
              <a:buNone/>
            </a:pPr>
            <a:endParaRPr sz="1600" b="1" dirty="0">
              <a:solidFill>
                <a:schemeClr val="accent5">
                  <a:lumMod val="75000"/>
                </a:schemeClr>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47" name="Google Shape;447;p22"/>
          <p:cNvSpPr txBox="1"/>
          <p:nvPr/>
        </p:nvSpPr>
        <p:spPr>
          <a:xfrm>
            <a:off x="338525" y="1517155"/>
            <a:ext cx="2143037" cy="5741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6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rPr>
              <a:t>DATA CLEANING &amp; PROCESSING</a:t>
            </a:r>
            <a:endParaRPr sz="16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448" name="Google Shape;448;p22"/>
          <p:cNvSpPr txBox="1"/>
          <p:nvPr/>
        </p:nvSpPr>
        <p:spPr>
          <a:xfrm>
            <a:off x="2000851" y="3717474"/>
            <a:ext cx="2079261" cy="384801"/>
          </a:xfrm>
          <a:prstGeom prst="rect">
            <a:avLst/>
          </a:prstGeom>
          <a:noFill/>
          <a:ln>
            <a:noFill/>
          </a:ln>
        </p:spPr>
        <p:txBody>
          <a:bodyPr spcFirstLastPara="1" wrap="square" lIns="91425" tIns="91425" rIns="91425" bIns="91425" anchor="t" anchorCtr="0">
            <a:noAutofit/>
          </a:bodyPr>
          <a:lstStyle/>
          <a:p>
            <a:pPr algn="ctr"/>
            <a:r>
              <a:rPr lang="en-US" sz="1600" b="1" dirty="0">
                <a:solidFill>
                  <a:schemeClr val="accent2">
                    <a:lumMod val="50000"/>
                  </a:schemeClr>
                </a:solidFill>
                <a:latin typeface="Times New Roman" panose="02020603050405020304" pitchFamily="18" charset="0"/>
                <a:cs typeface="Times New Roman" panose="02020603050405020304" pitchFamily="18" charset="0"/>
              </a:rPr>
              <a:t>CONSOLIDATION</a:t>
            </a:r>
          </a:p>
        </p:txBody>
      </p:sp>
      <p:sp>
        <p:nvSpPr>
          <p:cNvPr id="450" name="Google Shape;450;p22"/>
          <p:cNvSpPr txBox="1">
            <a:spLocks noGrp="1"/>
          </p:cNvSpPr>
          <p:nvPr>
            <p:ph type="body" idx="1"/>
          </p:nvPr>
        </p:nvSpPr>
        <p:spPr>
          <a:xfrm>
            <a:off x="5242262" y="3699594"/>
            <a:ext cx="1720514" cy="420563"/>
          </a:xfrm>
          <a:prstGeom prst="rect">
            <a:avLst/>
          </a:prstGeom>
        </p:spPr>
        <p:txBody>
          <a:bodyPr spcFirstLastPara="1" wrap="square" lIns="91425" tIns="91425" rIns="91425" bIns="91425" anchor="t" anchorCtr="0">
            <a:noAutofit/>
          </a:bodyPr>
          <a:lstStyle/>
          <a:p>
            <a:pPr marL="0" indent="0" algn="ctr">
              <a:buNone/>
            </a:pPr>
            <a:r>
              <a:rPr lang="en-US" sz="1600" b="1" dirty="0">
                <a:solidFill>
                  <a:schemeClr val="accent4">
                    <a:lumMod val="60000"/>
                    <a:lumOff val="40000"/>
                  </a:schemeClr>
                </a:solidFill>
                <a:latin typeface="Times New Roman" panose="02020603050405020304" pitchFamily="18" charset="0"/>
                <a:cs typeface="Times New Roman" panose="02020603050405020304" pitchFamily="18" charset="0"/>
              </a:rPr>
              <a:t>KPI’S</a:t>
            </a:r>
          </a:p>
        </p:txBody>
      </p:sp>
      <p:grpSp>
        <p:nvGrpSpPr>
          <p:cNvPr id="452" name="Google Shape;452;p22"/>
          <p:cNvGrpSpPr/>
          <p:nvPr/>
        </p:nvGrpSpPr>
        <p:grpSpPr>
          <a:xfrm>
            <a:off x="2131286" y="1981450"/>
            <a:ext cx="1827516" cy="1258183"/>
            <a:chOff x="2131286" y="1981450"/>
            <a:chExt cx="1827516" cy="1258183"/>
          </a:xfrm>
        </p:grpSpPr>
        <p:sp>
          <p:nvSpPr>
            <p:cNvPr id="453" name="Google Shape;453;p22"/>
            <p:cNvSpPr/>
            <p:nvPr/>
          </p:nvSpPr>
          <p:spPr>
            <a:xfrm>
              <a:off x="2688607" y="2526969"/>
              <a:ext cx="712877" cy="712664"/>
            </a:xfrm>
            <a:custGeom>
              <a:avLst/>
              <a:gdLst/>
              <a:ahLst/>
              <a:cxnLst/>
              <a:rect l="l" t="t" r="r" b="b"/>
              <a:pathLst>
                <a:path w="7314" h="7312" extrusionOk="0">
                  <a:moveTo>
                    <a:pt x="3657" y="0"/>
                  </a:moveTo>
                  <a:cubicBezTo>
                    <a:pt x="1638" y="0"/>
                    <a:pt x="1" y="1637"/>
                    <a:pt x="1" y="3656"/>
                  </a:cubicBezTo>
                  <a:cubicBezTo>
                    <a:pt x="1" y="5676"/>
                    <a:pt x="1638" y="7312"/>
                    <a:pt x="3657" y="7312"/>
                  </a:cubicBezTo>
                  <a:cubicBezTo>
                    <a:pt x="5676" y="7312"/>
                    <a:pt x="7313" y="5676"/>
                    <a:pt x="7313" y="3656"/>
                  </a:cubicBezTo>
                  <a:cubicBezTo>
                    <a:pt x="7313" y="1637"/>
                    <a:pt x="5676" y="0"/>
                    <a:pt x="3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2131286" y="1981450"/>
              <a:ext cx="1827516" cy="1066072"/>
            </a:xfrm>
            <a:custGeom>
              <a:avLst/>
              <a:gdLst/>
              <a:ahLst/>
              <a:cxnLst/>
              <a:rect l="l" t="t" r="r" b="b"/>
              <a:pathLst>
                <a:path w="18750" h="10938" extrusionOk="0">
                  <a:moveTo>
                    <a:pt x="9375" y="0"/>
                  </a:moveTo>
                  <a:cubicBezTo>
                    <a:pt x="6629" y="0"/>
                    <a:pt x="4155" y="1187"/>
                    <a:pt x="2439" y="3075"/>
                  </a:cubicBezTo>
                  <a:cubicBezTo>
                    <a:pt x="2036" y="3519"/>
                    <a:pt x="1674" y="4002"/>
                    <a:pt x="1361" y="4518"/>
                  </a:cubicBezTo>
                  <a:cubicBezTo>
                    <a:pt x="1203" y="4776"/>
                    <a:pt x="1059" y="5041"/>
                    <a:pt x="927" y="5314"/>
                  </a:cubicBezTo>
                  <a:cubicBezTo>
                    <a:pt x="333" y="6544"/>
                    <a:pt x="1" y="7921"/>
                    <a:pt x="1" y="9375"/>
                  </a:cubicBezTo>
                  <a:cubicBezTo>
                    <a:pt x="1" y="10237"/>
                    <a:pt x="701" y="10937"/>
                    <a:pt x="1563" y="10937"/>
                  </a:cubicBezTo>
                  <a:cubicBezTo>
                    <a:pt x="2426" y="10937"/>
                    <a:pt x="3126" y="10237"/>
                    <a:pt x="3126" y="9375"/>
                  </a:cubicBezTo>
                  <a:cubicBezTo>
                    <a:pt x="3126" y="8727"/>
                    <a:pt x="3224" y="8103"/>
                    <a:pt x="3407" y="7517"/>
                  </a:cubicBezTo>
                  <a:cubicBezTo>
                    <a:pt x="3529" y="7125"/>
                    <a:pt x="3687" y="6750"/>
                    <a:pt x="3880" y="6395"/>
                  </a:cubicBezTo>
                  <a:cubicBezTo>
                    <a:pt x="3976" y="6218"/>
                    <a:pt x="4081" y="6046"/>
                    <a:pt x="4193" y="5881"/>
                  </a:cubicBezTo>
                  <a:cubicBezTo>
                    <a:pt x="5316" y="4218"/>
                    <a:pt x="7218" y="3125"/>
                    <a:pt x="9375" y="3125"/>
                  </a:cubicBezTo>
                  <a:cubicBezTo>
                    <a:pt x="11533" y="3125"/>
                    <a:pt x="13434" y="4218"/>
                    <a:pt x="14558" y="5881"/>
                  </a:cubicBezTo>
                  <a:cubicBezTo>
                    <a:pt x="14670" y="6046"/>
                    <a:pt x="14775" y="6218"/>
                    <a:pt x="14871" y="6395"/>
                  </a:cubicBezTo>
                  <a:cubicBezTo>
                    <a:pt x="15063" y="6750"/>
                    <a:pt x="15223" y="7125"/>
                    <a:pt x="15345" y="7517"/>
                  </a:cubicBezTo>
                  <a:cubicBezTo>
                    <a:pt x="15527" y="8103"/>
                    <a:pt x="15625" y="8727"/>
                    <a:pt x="15625" y="9375"/>
                  </a:cubicBezTo>
                  <a:cubicBezTo>
                    <a:pt x="15625" y="10237"/>
                    <a:pt x="16325" y="10937"/>
                    <a:pt x="17187" y="10937"/>
                  </a:cubicBezTo>
                  <a:cubicBezTo>
                    <a:pt x="18051" y="10937"/>
                    <a:pt x="18750" y="10237"/>
                    <a:pt x="18750" y="9375"/>
                  </a:cubicBezTo>
                  <a:cubicBezTo>
                    <a:pt x="18750" y="7921"/>
                    <a:pt x="18417" y="6544"/>
                    <a:pt x="17824" y="5314"/>
                  </a:cubicBezTo>
                  <a:cubicBezTo>
                    <a:pt x="17693" y="5041"/>
                    <a:pt x="17548" y="4776"/>
                    <a:pt x="17391" y="4518"/>
                  </a:cubicBezTo>
                  <a:cubicBezTo>
                    <a:pt x="16999" y="3873"/>
                    <a:pt x="16532" y="3280"/>
                    <a:pt x="16002" y="2750"/>
                  </a:cubicBezTo>
                  <a:cubicBezTo>
                    <a:pt x="14304" y="1052"/>
                    <a:pt x="11960" y="0"/>
                    <a:pt x="9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2"/>
            <p:cNvGrpSpPr/>
            <p:nvPr/>
          </p:nvGrpSpPr>
          <p:grpSpPr>
            <a:xfrm>
              <a:off x="2832377" y="2707063"/>
              <a:ext cx="425343" cy="424225"/>
              <a:chOff x="-4570325" y="2405775"/>
              <a:chExt cx="294600" cy="293825"/>
            </a:xfrm>
          </p:grpSpPr>
          <p:sp>
            <p:nvSpPr>
              <p:cNvPr id="456" name="Google Shape;456;p22"/>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2"/>
          <p:cNvGrpSpPr/>
          <p:nvPr/>
        </p:nvGrpSpPr>
        <p:grpSpPr>
          <a:xfrm>
            <a:off x="3659873" y="2562739"/>
            <a:ext cx="1827613" cy="1254280"/>
            <a:chOff x="3659873" y="2562739"/>
            <a:chExt cx="1827613" cy="1254280"/>
          </a:xfrm>
        </p:grpSpPr>
        <p:sp>
          <p:nvSpPr>
            <p:cNvPr id="459" name="Google Shape;459;p22"/>
            <p:cNvSpPr/>
            <p:nvPr/>
          </p:nvSpPr>
          <p:spPr>
            <a:xfrm>
              <a:off x="4217193" y="2562739"/>
              <a:ext cx="712877" cy="712859"/>
            </a:xfrm>
            <a:custGeom>
              <a:avLst/>
              <a:gdLst/>
              <a:ahLst/>
              <a:cxnLst/>
              <a:rect l="l" t="t" r="r" b="b"/>
              <a:pathLst>
                <a:path w="7314" h="7314" extrusionOk="0">
                  <a:moveTo>
                    <a:pt x="3658" y="1"/>
                  </a:moveTo>
                  <a:cubicBezTo>
                    <a:pt x="1638" y="1"/>
                    <a:pt x="1" y="1638"/>
                    <a:pt x="1" y="3656"/>
                  </a:cubicBezTo>
                  <a:cubicBezTo>
                    <a:pt x="1" y="5676"/>
                    <a:pt x="1638" y="7313"/>
                    <a:pt x="3658" y="7313"/>
                  </a:cubicBezTo>
                  <a:cubicBezTo>
                    <a:pt x="5677" y="7313"/>
                    <a:pt x="7314" y="5676"/>
                    <a:pt x="7314" y="3656"/>
                  </a:cubicBezTo>
                  <a:cubicBezTo>
                    <a:pt x="7314" y="1638"/>
                    <a:pt x="5677" y="1"/>
                    <a:pt x="3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3659873" y="2750947"/>
              <a:ext cx="1827613" cy="1066072"/>
            </a:xfrm>
            <a:custGeom>
              <a:avLst/>
              <a:gdLst/>
              <a:ahLst/>
              <a:cxnLst/>
              <a:rect l="l" t="t" r="r" b="b"/>
              <a:pathLst>
                <a:path w="18751" h="10938" extrusionOk="0">
                  <a:moveTo>
                    <a:pt x="1563" y="0"/>
                  </a:moveTo>
                  <a:cubicBezTo>
                    <a:pt x="700" y="0"/>
                    <a:pt x="0" y="699"/>
                    <a:pt x="0" y="1563"/>
                  </a:cubicBezTo>
                  <a:cubicBezTo>
                    <a:pt x="0" y="3017"/>
                    <a:pt x="334" y="4394"/>
                    <a:pt x="926" y="5623"/>
                  </a:cubicBezTo>
                  <a:cubicBezTo>
                    <a:pt x="1058" y="5896"/>
                    <a:pt x="1204" y="6162"/>
                    <a:pt x="1360" y="6420"/>
                  </a:cubicBezTo>
                  <a:cubicBezTo>
                    <a:pt x="1752" y="7064"/>
                    <a:pt x="2219" y="7658"/>
                    <a:pt x="2750" y="8188"/>
                  </a:cubicBezTo>
                  <a:cubicBezTo>
                    <a:pt x="4447" y="9885"/>
                    <a:pt x="6790" y="10937"/>
                    <a:pt x="9375" y="10937"/>
                  </a:cubicBezTo>
                  <a:cubicBezTo>
                    <a:pt x="12121" y="10937"/>
                    <a:pt x="14595" y="9750"/>
                    <a:pt x="16311" y="7862"/>
                  </a:cubicBezTo>
                  <a:cubicBezTo>
                    <a:pt x="16715" y="7418"/>
                    <a:pt x="17077" y="6935"/>
                    <a:pt x="17390" y="6420"/>
                  </a:cubicBezTo>
                  <a:cubicBezTo>
                    <a:pt x="17547" y="6162"/>
                    <a:pt x="17692" y="5896"/>
                    <a:pt x="17823" y="5623"/>
                  </a:cubicBezTo>
                  <a:cubicBezTo>
                    <a:pt x="18417" y="4394"/>
                    <a:pt x="18749" y="3017"/>
                    <a:pt x="18749" y="1563"/>
                  </a:cubicBezTo>
                  <a:cubicBezTo>
                    <a:pt x="18750" y="699"/>
                    <a:pt x="18050" y="0"/>
                    <a:pt x="17188" y="0"/>
                  </a:cubicBezTo>
                  <a:cubicBezTo>
                    <a:pt x="16324" y="0"/>
                    <a:pt x="15625" y="699"/>
                    <a:pt x="15625" y="1563"/>
                  </a:cubicBezTo>
                  <a:cubicBezTo>
                    <a:pt x="15625" y="2209"/>
                    <a:pt x="15527" y="2834"/>
                    <a:pt x="15344" y="3421"/>
                  </a:cubicBezTo>
                  <a:cubicBezTo>
                    <a:pt x="15222" y="3813"/>
                    <a:pt x="15064" y="4187"/>
                    <a:pt x="14870" y="4541"/>
                  </a:cubicBezTo>
                  <a:cubicBezTo>
                    <a:pt x="14774" y="4718"/>
                    <a:pt x="14670" y="4890"/>
                    <a:pt x="14557" y="5057"/>
                  </a:cubicBezTo>
                  <a:cubicBezTo>
                    <a:pt x="13435" y="6720"/>
                    <a:pt x="11533" y="7812"/>
                    <a:pt x="9376" y="7812"/>
                  </a:cubicBezTo>
                  <a:cubicBezTo>
                    <a:pt x="7218" y="7812"/>
                    <a:pt x="5316" y="6720"/>
                    <a:pt x="4193" y="5057"/>
                  </a:cubicBezTo>
                  <a:cubicBezTo>
                    <a:pt x="4081" y="4890"/>
                    <a:pt x="3976" y="4718"/>
                    <a:pt x="3880" y="4541"/>
                  </a:cubicBezTo>
                  <a:cubicBezTo>
                    <a:pt x="3688" y="4187"/>
                    <a:pt x="3528" y="3813"/>
                    <a:pt x="3407" y="3421"/>
                  </a:cubicBezTo>
                  <a:cubicBezTo>
                    <a:pt x="3224" y="2834"/>
                    <a:pt x="3125" y="2209"/>
                    <a:pt x="3125" y="1563"/>
                  </a:cubicBezTo>
                  <a:cubicBezTo>
                    <a:pt x="3125" y="699"/>
                    <a:pt x="2426" y="0"/>
                    <a:pt x="1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22"/>
            <p:cNvGrpSpPr/>
            <p:nvPr/>
          </p:nvGrpSpPr>
          <p:grpSpPr>
            <a:xfrm>
              <a:off x="4390484" y="2739233"/>
              <a:ext cx="366269" cy="359907"/>
              <a:chOff x="-60988625" y="2310475"/>
              <a:chExt cx="316650" cy="311150"/>
            </a:xfrm>
          </p:grpSpPr>
          <p:sp>
            <p:nvSpPr>
              <p:cNvPr id="462" name="Google Shape;462;p22"/>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22"/>
          <p:cNvGrpSpPr/>
          <p:nvPr/>
        </p:nvGrpSpPr>
        <p:grpSpPr>
          <a:xfrm>
            <a:off x="5188460" y="1981450"/>
            <a:ext cx="1827613" cy="1246293"/>
            <a:chOff x="5188460" y="1981450"/>
            <a:chExt cx="1827613" cy="1246293"/>
          </a:xfrm>
        </p:grpSpPr>
        <p:sp>
          <p:nvSpPr>
            <p:cNvPr id="469" name="Google Shape;469;p22"/>
            <p:cNvSpPr/>
            <p:nvPr/>
          </p:nvSpPr>
          <p:spPr>
            <a:xfrm>
              <a:off x="5745878" y="2514883"/>
              <a:ext cx="712877" cy="712859"/>
            </a:xfrm>
            <a:custGeom>
              <a:avLst/>
              <a:gdLst/>
              <a:ahLst/>
              <a:cxnLst/>
              <a:rect l="l" t="t" r="r" b="b"/>
              <a:pathLst>
                <a:path w="7314" h="7314" extrusionOk="0">
                  <a:moveTo>
                    <a:pt x="3656" y="0"/>
                  </a:moveTo>
                  <a:cubicBezTo>
                    <a:pt x="1637" y="0"/>
                    <a:pt x="0" y="1638"/>
                    <a:pt x="0" y="3656"/>
                  </a:cubicBezTo>
                  <a:cubicBezTo>
                    <a:pt x="0" y="5676"/>
                    <a:pt x="1637" y="7313"/>
                    <a:pt x="3656" y="7313"/>
                  </a:cubicBezTo>
                  <a:cubicBezTo>
                    <a:pt x="5676" y="7313"/>
                    <a:pt x="7313" y="5676"/>
                    <a:pt x="7313" y="3656"/>
                  </a:cubicBezTo>
                  <a:cubicBezTo>
                    <a:pt x="7313" y="1638"/>
                    <a:pt x="5676" y="0"/>
                    <a:pt x="3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5188460" y="1981450"/>
              <a:ext cx="1827613" cy="1066072"/>
            </a:xfrm>
            <a:custGeom>
              <a:avLst/>
              <a:gdLst/>
              <a:ahLst/>
              <a:cxnLst/>
              <a:rect l="l" t="t" r="r" b="b"/>
              <a:pathLst>
                <a:path w="18751" h="10938" extrusionOk="0">
                  <a:moveTo>
                    <a:pt x="9376" y="0"/>
                  </a:moveTo>
                  <a:cubicBezTo>
                    <a:pt x="6630" y="0"/>
                    <a:pt x="4156" y="1187"/>
                    <a:pt x="2440" y="3075"/>
                  </a:cubicBezTo>
                  <a:cubicBezTo>
                    <a:pt x="2036" y="3519"/>
                    <a:pt x="1674" y="4002"/>
                    <a:pt x="1361" y="4518"/>
                  </a:cubicBezTo>
                  <a:cubicBezTo>
                    <a:pt x="1204" y="4776"/>
                    <a:pt x="1059" y="5041"/>
                    <a:pt x="928" y="5314"/>
                  </a:cubicBezTo>
                  <a:cubicBezTo>
                    <a:pt x="334" y="6544"/>
                    <a:pt x="2" y="7921"/>
                    <a:pt x="2" y="9375"/>
                  </a:cubicBezTo>
                  <a:cubicBezTo>
                    <a:pt x="1" y="10237"/>
                    <a:pt x="701" y="10937"/>
                    <a:pt x="1563" y="10937"/>
                  </a:cubicBezTo>
                  <a:cubicBezTo>
                    <a:pt x="2427" y="10937"/>
                    <a:pt x="3126" y="10237"/>
                    <a:pt x="3126" y="9375"/>
                  </a:cubicBezTo>
                  <a:cubicBezTo>
                    <a:pt x="3126" y="8727"/>
                    <a:pt x="3225" y="8103"/>
                    <a:pt x="3407" y="7517"/>
                  </a:cubicBezTo>
                  <a:cubicBezTo>
                    <a:pt x="3529" y="7125"/>
                    <a:pt x="3688" y="6750"/>
                    <a:pt x="3881" y="6395"/>
                  </a:cubicBezTo>
                  <a:cubicBezTo>
                    <a:pt x="3977" y="6218"/>
                    <a:pt x="4081" y="6046"/>
                    <a:pt x="4194" y="5881"/>
                  </a:cubicBezTo>
                  <a:cubicBezTo>
                    <a:pt x="5316" y="4218"/>
                    <a:pt x="7218" y="3125"/>
                    <a:pt x="9376" y="3125"/>
                  </a:cubicBezTo>
                  <a:cubicBezTo>
                    <a:pt x="11533" y="3125"/>
                    <a:pt x="13435" y="4218"/>
                    <a:pt x="14558" y="5881"/>
                  </a:cubicBezTo>
                  <a:cubicBezTo>
                    <a:pt x="14670" y="6046"/>
                    <a:pt x="14775" y="6218"/>
                    <a:pt x="14871" y="6395"/>
                  </a:cubicBezTo>
                  <a:cubicBezTo>
                    <a:pt x="15063" y="6750"/>
                    <a:pt x="15223" y="7125"/>
                    <a:pt x="15344" y="7517"/>
                  </a:cubicBezTo>
                  <a:cubicBezTo>
                    <a:pt x="15528" y="8103"/>
                    <a:pt x="15626" y="8727"/>
                    <a:pt x="15626" y="9375"/>
                  </a:cubicBezTo>
                  <a:cubicBezTo>
                    <a:pt x="15626" y="10237"/>
                    <a:pt x="16325" y="10937"/>
                    <a:pt x="17188" y="10937"/>
                  </a:cubicBezTo>
                  <a:cubicBezTo>
                    <a:pt x="18051" y="10937"/>
                    <a:pt x="18751" y="10237"/>
                    <a:pt x="18751" y="9375"/>
                  </a:cubicBezTo>
                  <a:cubicBezTo>
                    <a:pt x="18751" y="7921"/>
                    <a:pt x="18418" y="6544"/>
                    <a:pt x="17825" y="5314"/>
                  </a:cubicBezTo>
                  <a:cubicBezTo>
                    <a:pt x="17693" y="5041"/>
                    <a:pt x="17548" y="4776"/>
                    <a:pt x="17391" y="4518"/>
                  </a:cubicBezTo>
                  <a:cubicBezTo>
                    <a:pt x="16999" y="3873"/>
                    <a:pt x="16532" y="3280"/>
                    <a:pt x="16001" y="2750"/>
                  </a:cubicBezTo>
                  <a:cubicBezTo>
                    <a:pt x="14304" y="1052"/>
                    <a:pt x="11961" y="0"/>
                    <a:pt x="9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2"/>
            <p:cNvGrpSpPr/>
            <p:nvPr/>
          </p:nvGrpSpPr>
          <p:grpSpPr>
            <a:xfrm>
              <a:off x="5919385" y="2688177"/>
              <a:ext cx="366269" cy="366269"/>
              <a:chOff x="-61783350" y="2297100"/>
              <a:chExt cx="316650" cy="316650"/>
            </a:xfrm>
          </p:grpSpPr>
          <p:sp>
            <p:nvSpPr>
              <p:cNvPr id="472" name="Google Shape;472;p22"/>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4" name="Google Shape;474;p22"/>
          <p:cNvGrpSpPr/>
          <p:nvPr/>
        </p:nvGrpSpPr>
        <p:grpSpPr>
          <a:xfrm>
            <a:off x="6717551" y="2600556"/>
            <a:ext cx="1827516" cy="1254182"/>
            <a:chOff x="6717551" y="2600556"/>
            <a:chExt cx="1827516" cy="1254182"/>
          </a:xfrm>
        </p:grpSpPr>
        <p:sp>
          <p:nvSpPr>
            <p:cNvPr id="475" name="Google Shape;475;p22"/>
            <p:cNvSpPr/>
            <p:nvPr/>
          </p:nvSpPr>
          <p:spPr>
            <a:xfrm>
              <a:off x="7274872" y="2600556"/>
              <a:ext cx="712877" cy="712859"/>
            </a:xfrm>
            <a:custGeom>
              <a:avLst/>
              <a:gdLst/>
              <a:ahLst/>
              <a:cxnLst/>
              <a:rect l="l" t="t" r="r" b="b"/>
              <a:pathLst>
                <a:path w="7314" h="7314" extrusionOk="0">
                  <a:moveTo>
                    <a:pt x="3657" y="0"/>
                  </a:moveTo>
                  <a:cubicBezTo>
                    <a:pt x="1638" y="0"/>
                    <a:pt x="1" y="1637"/>
                    <a:pt x="1" y="3656"/>
                  </a:cubicBezTo>
                  <a:cubicBezTo>
                    <a:pt x="1" y="5676"/>
                    <a:pt x="1638" y="7313"/>
                    <a:pt x="3657" y="7313"/>
                  </a:cubicBezTo>
                  <a:cubicBezTo>
                    <a:pt x="5676" y="7313"/>
                    <a:pt x="7313" y="5676"/>
                    <a:pt x="7313" y="3656"/>
                  </a:cubicBezTo>
                  <a:cubicBezTo>
                    <a:pt x="7313" y="1637"/>
                    <a:pt x="5676" y="0"/>
                    <a:pt x="3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6717551" y="2788764"/>
              <a:ext cx="1827516" cy="1065975"/>
            </a:xfrm>
            <a:custGeom>
              <a:avLst/>
              <a:gdLst/>
              <a:ahLst/>
              <a:cxnLst/>
              <a:rect l="l" t="t" r="r" b="b"/>
              <a:pathLst>
                <a:path w="18750" h="10937" extrusionOk="0">
                  <a:moveTo>
                    <a:pt x="1563" y="0"/>
                  </a:moveTo>
                  <a:cubicBezTo>
                    <a:pt x="700" y="0"/>
                    <a:pt x="1" y="699"/>
                    <a:pt x="1" y="1563"/>
                  </a:cubicBezTo>
                  <a:cubicBezTo>
                    <a:pt x="1" y="3016"/>
                    <a:pt x="333" y="4394"/>
                    <a:pt x="926" y="5623"/>
                  </a:cubicBezTo>
                  <a:cubicBezTo>
                    <a:pt x="1058" y="5896"/>
                    <a:pt x="1203" y="6162"/>
                    <a:pt x="1360" y="6420"/>
                  </a:cubicBezTo>
                  <a:cubicBezTo>
                    <a:pt x="1752" y="7064"/>
                    <a:pt x="2219" y="7658"/>
                    <a:pt x="2749" y="8188"/>
                  </a:cubicBezTo>
                  <a:cubicBezTo>
                    <a:pt x="4447" y="9885"/>
                    <a:pt x="6791" y="10937"/>
                    <a:pt x="9374" y="10937"/>
                  </a:cubicBezTo>
                  <a:cubicBezTo>
                    <a:pt x="12121" y="10937"/>
                    <a:pt x="14595" y="9750"/>
                    <a:pt x="16311" y="7862"/>
                  </a:cubicBezTo>
                  <a:cubicBezTo>
                    <a:pt x="16715" y="7418"/>
                    <a:pt x="17077" y="6935"/>
                    <a:pt x="17390" y="6420"/>
                  </a:cubicBezTo>
                  <a:cubicBezTo>
                    <a:pt x="17547" y="6162"/>
                    <a:pt x="17692" y="5896"/>
                    <a:pt x="17824" y="5623"/>
                  </a:cubicBezTo>
                  <a:cubicBezTo>
                    <a:pt x="18416" y="4394"/>
                    <a:pt x="18749" y="3016"/>
                    <a:pt x="18749" y="1563"/>
                  </a:cubicBezTo>
                  <a:cubicBezTo>
                    <a:pt x="18750" y="699"/>
                    <a:pt x="18050" y="0"/>
                    <a:pt x="17187" y="0"/>
                  </a:cubicBezTo>
                  <a:cubicBezTo>
                    <a:pt x="16324" y="0"/>
                    <a:pt x="15625" y="699"/>
                    <a:pt x="15625" y="1563"/>
                  </a:cubicBezTo>
                  <a:cubicBezTo>
                    <a:pt x="15625" y="2209"/>
                    <a:pt x="15527" y="2833"/>
                    <a:pt x="15344" y="3421"/>
                  </a:cubicBezTo>
                  <a:cubicBezTo>
                    <a:pt x="15222" y="3813"/>
                    <a:pt x="15063" y="4187"/>
                    <a:pt x="14871" y="4541"/>
                  </a:cubicBezTo>
                  <a:cubicBezTo>
                    <a:pt x="14775" y="4718"/>
                    <a:pt x="14669" y="4890"/>
                    <a:pt x="14558" y="5057"/>
                  </a:cubicBezTo>
                  <a:cubicBezTo>
                    <a:pt x="13434" y="6719"/>
                    <a:pt x="11532" y="7812"/>
                    <a:pt x="9375" y="7812"/>
                  </a:cubicBezTo>
                  <a:cubicBezTo>
                    <a:pt x="7217" y="7812"/>
                    <a:pt x="5316" y="6719"/>
                    <a:pt x="4193" y="5057"/>
                  </a:cubicBezTo>
                  <a:cubicBezTo>
                    <a:pt x="4080" y="4890"/>
                    <a:pt x="3976" y="4718"/>
                    <a:pt x="3880" y="4541"/>
                  </a:cubicBezTo>
                  <a:cubicBezTo>
                    <a:pt x="3687" y="4187"/>
                    <a:pt x="3528" y="3813"/>
                    <a:pt x="3406" y="3421"/>
                  </a:cubicBezTo>
                  <a:cubicBezTo>
                    <a:pt x="3224" y="2833"/>
                    <a:pt x="3126" y="2209"/>
                    <a:pt x="3126" y="1563"/>
                  </a:cubicBezTo>
                  <a:cubicBezTo>
                    <a:pt x="3126" y="699"/>
                    <a:pt x="2426" y="0"/>
                    <a:pt x="1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2"/>
            <p:cNvGrpSpPr/>
            <p:nvPr/>
          </p:nvGrpSpPr>
          <p:grpSpPr>
            <a:xfrm>
              <a:off x="7439442" y="2718115"/>
              <a:ext cx="420796" cy="395746"/>
              <a:chOff x="-4211975" y="2783850"/>
              <a:chExt cx="291450" cy="274100"/>
            </a:xfrm>
          </p:grpSpPr>
          <p:sp>
            <p:nvSpPr>
              <p:cNvPr id="478" name="Google Shape;478;p22"/>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447;p22"/>
          <p:cNvSpPr txBox="1"/>
          <p:nvPr/>
        </p:nvSpPr>
        <p:spPr>
          <a:xfrm>
            <a:off x="3498904" y="1632846"/>
            <a:ext cx="2143037" cy="574172"/>
          </a:xfrm>
          <a:prstGeom prst="rect">
            <a:avLst/>
          </a:prstGeom>
          <a:noFill/>
          <a:ln>
            <a:noFill/>
          </a:ln>
        </p:spPr>
        <p:txBody>
          <a:bodyPr spcFirstLastPara="1" wrap="square" lIns="91425" tIns="91425" rIns="91425" bIns="91425" anchor="t" anchorCtr="0">
            <a:noAutofit/>
          </a:bodyPr>
          <a:lstStyle/>
          <a:p>
            <a:pPr algn="ctr"/>
            <a:r>
              <a:rPr lang="en-US" sz="1600" b="1" dirty="0">
                <a:solidFill>
                  <a:schemeClr val="accent3">
                    <a:lumMod val="50000"/>
                  </a:schemeClr>
                </a:solidFill>
                <a:latin typeface="Times New Roman" panose="02020603050405020304" pitchFamily="18" charset="0"/>
                <a:cs typeface="Times New Roman" panose="02020603050405020304" pitchFamily="18" charset="0"/>
              </a:rPr>
              <a:t>INTEGRATION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0;p16"/>
          <p:cNvSpPr/>
          <p:nvPr/>
        </p:nvSpPr>
        <p:spPr>
          <a:xfrm>
            <a:off x="4310102" y="2066835"/>
            <a:ext cx="4777800" cy="755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r>
              <a:rPr lang="en-US" sz="1500" dirty="0">
                <a:latin typeface="Times New Roman" panose="02020603050405020304" pitchFamily="18" charset="0"/>
                <a:cs typeface="Times New Roman" panose="02020603050405020304" pitchFamily="18" charset="0"/>
              </a:rPr>
              <a:t>Successful Projects Amount Raised ,Number of Backers, Average number of Days for successful projects.</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6" name="Google Shape;121;p16"/>
          <p:cNvSpPr/>
          <p:nvPr/>
        </p:nvSpPr>
        <p:spPr>
          <a:xfrm>
            <a:off x="4299016" y="2939623"/>
            <a:ext cx="4777800" cy="755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lvl="0"/>
            <a:r>
              <a:rPr lang="en-US" sz="1600" dirty="0">
                <a:latin typeface="Times New Roman" panose="02020603050405020304" pitchFamily="18" charset="0"/>
                <a:cs typeface="Times New Roman" panose="02020603050405020304" pitchFamily="18" charset="0"/>
              </a:rPr>
              <a:t>Top Successful Projects based on Number of Backers and Amount Raised.</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Google Shape;122;p16"/>
          <p:cNvSpPr/>
          <p:nvPr/>
        </p:nvSpPr>
        <p:spPr>
          <a:xfrm>
            <a:off x="4282661" y="3834806"/>
            <a:ext cx="4777800" cy="755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 name="Google Shape;123;p16"/>
          <p:cNvSpPr/>
          <p:nvPr/>
        </p:nvSpPr>
        <p:spPr>
          <a:xfrm>
            <a:off x="4299016" y="1214960"/>
            <a:ext cx="4777800" cy="755400"/>
          </a:xfrm>
          <a:prstGeom prst="roundRect">
            <a:avLst>
              <a:gd name="adj" fmla="val 50000"/>
            </a:avLst>
          </a:prstGeom>
          <a:solidFill>
            <a:schemeClr val="accent2">
              <a:lumMod val="40000"/>
              <a:lumOff val="60000"/>
            </a:schemeClr>
          </a:solidFill>
          <a:ln>
            <a:noFill/>
          </a:ln>
        </p:spPr>
        <p:txBody>
          <a:bodyPr spcFirstLastPara="1" wrap="square" lIns="91425" tIns="91425" rIns="91425" bIns="91425" anchor="ctr" anchorCtr="0">
            <a:noAutofit/>
          </a:bodyPr>
          <a:lstStyle/>
          <a:p>
            <a:pPr lvl="0"/>
            <a:r>
              <a:rPr lang="en-US" sz="1600" dirty="0">
                <a:solidFill>
                  <a:schemeClr val="tx1"/>
                </a:solidFill>
                <a:latin typeface="Times New Roman" panose="02020603050405020304" pitchFamily="18" charset="0"/>
                <a:cs typeface="Times New Roman" panose="02020603050405020304" pitchFamily="18" charset="0"/>
              </a:rPr>
              <a:t>Total Number of Projects created by Year , Quarter , Month.</a:t>
            </a:r>
          </a:p>
        </p:txBody>
      </p:sp>
      <p:sp>
        <p:nvSpPr>
          <p:cNvPr id="9" name="Google Shape;124;p16"/>
          <p:cNvSpPr/>
          <p:nvPr/>
        </p:nvSpPr>
        <p:spPr>
          <a:xfrm>
            <a:off x="3354307" y="3594168"/>
            <a:ext cx="1146371" cy="1119460"/>
          </a:xfrm>
          <a:custGeom>
            <a:avLst/>
            <a:gdLst/>
            <a:ahLst/>
            <a:cxnLst/>
            <a:rect l="l" t="t" r="r" b="b"/>
            <a:pathLst>
              <a:path w="9329" h="9110" extrusionOk="0">
                <a:moveTo>
                  <a:pt x="4705" y="906"/>
                </a:moveTo>
                <a:cubicBezTo>
                  <a:pt x="4728" y="907"/>
                  <a:pt x="4747" y="909"/>
                  <a:pt x="4751" y="915"/>
                </a:cubicBezTo>
                <a:cubicBezTo>
                  <a:pt x="4751" y="915"/>
                  <a:pt x="4751" y="915"/>
                  <a:pt x="4750" y="915"/>
                </a:cubicBezTo>
                <a:cubicBezTo>
                  <a:pt x="4746" y="915"/>
                  <a:pt x="4722" y="910"/>
                  <a:pt x="4705" y="906"/>
                </a:cubicBezTo>
                <a:close/>
                <a:moveTo>
                  <a:pt x="4399" y="942"/>
                </a:moveTo>
                <a:lnTo>
                  <a:pt x="4399" y="942"/>
                </a:lnTo>
                <a:cubicBezTo>
                  <a:pt x="4400" y="942"/>
                  <a:pt x="4379" y="954"/>
                  <a:pt x="4363" y="961"/>
                </a:cubicBezTo>
                <a:lnTo>
                  <a:pt x="4363" y="961"/>
                </a:lnTo>
                <a:cubicBezTo>
                  <a:pt x="4365" y="960"/>
                  <a:pt x="4367" y="959"/>
                  <a:pt x="4369" y="958"/>
                </a:cubicBezTo>
                <a:cubicBezTo>
                  <a:pt x="4390" y="946"/>
                  <a:pt x="4398" y="942"/>
                  <a:pt x="4399" y="942"/>
                </a:cubicBezTo>
                <a:close/>
                <a:moveTo>
                  <a:pt x="4348" y="966"/>
                </a:moveTo>
                <a:cubicBezTo>
                  <a:pt x="4348" y="966"/>
                  <a:pt x="4348" y="966"/>
                  <a:pt x="4348" y="966"/>
                </a:cubicBezTo>
                <a:lnTo>
                  <a:pt x="4348" y="966"/>
                </a:lnTo>
                <a:cubicBezTo>
                  <a:pt x="4348" y="966"/>
                  <a:pt x="4348" y="966"/>
                  <a:pt x="4348" y="966"/>
                </a:cubicBezTo>
                <a:close/>
                <a:moveTo>
                  <a:pt x="5026" y="1038"/>
                </a:moveTo>
                <a:lnTo>
                  <a:pt x="5026" y="1038"/>
                </a:lnTo>
                <a:cubicBezTo>
                  <a:pt x="5034" y="1044"/>
                  <a:pt x="5041" y="1051"/>
                  <a:pt x="5047" y="1058"/>
                </a:cubicBezTo>
                <a:lnTo>
                  <a:pt x="5047" y="1058"/>
                </a:lnTo>
                <a:cubicBezTo>
                  <a:pt x="5044" y="1054"/>
                  <a:pt x="5034" y="1045"/>
                  <a:pt x="5026" y="1038"/>
                </a:cubicBezTo>
                <a:close/>
                <a:moveTo>
                  <a:pt x="8124" y="4138"/>
                </a:moveTo>
                <a:cubicBezTo>
                  <a:pt x="8124" y="4138"/>
                  <a:pt x="8124" y="4138"/>
                  <a:pt x="8124" y="4138"/>
                </a:cubicBezTo>
                <a:lnTo>
                  <a:pt x="8124" y="4138"/>
                </a:lnTo>
                <a:cubicBezTo>
                  <a:pt x="8124" y="4138"/>
                  <a:pt x="8124" y="4138"/>
                  <a:pt x="8124" y="4138"/>
                </a:cubicBezTo>
                <a:close/>
                <a:moveTo>
                  <a:pt x="1029" y="4299"/>
                </a:moveTo>
                <a:cubicBezTo>
                  <a:pt x="1022" y="4314"/>
                  <a:pt x="1012" y="4331"/>
                  <a:pt x="1012" y="4331"/>
                </a:cubicBezTo>
                <a:cubicBezTo>
                  <a:pt x="1012" y="4331"/>
                  <a:pt x="1016" y="4323"/>
                  <a:pt x="1027" y="4301"/>
                </a:cubicBezTo>
                <a:cubicBezTo>
                  <a:pt x="1028" y="4301"/>
                  <a:pt x="1028" y="4300"/>
                  <a:pt x="1029" y="4299"/>
                </a:cubicBezTo>
                <a:close/>
                <a:moveTo>
                  <a:pt x="8270" y="4434"/>
                </a:moveTo>
                <a:cubicBezTo>
                  <a:pt x="8269" y="4435"/>
                  <a:pt x="8269" y="4435"/>
                  <a:pt x="8269" y="4436"/>
                </a:cubicBezTo>
                <a:lnTo>
                  <a:pt x="8269" y="4436"/>
                </a:lnTo>
                <a:cubicBezTo>
                  <a:pt x="8269" y="4435"/>
                  <a:pt x="8269" y="4435"/>
                  <a:pt x="8270" y="4434"/>
                </a:cubicBezTo>
                <a:close/>
                <a:moveTo>
                  <a:pt x="984" y="4432"/>
                </a:moveTo>
                <a:cubicBezTo>
                  <a:pt x="983" y="4433"/>
                  <a:pt x="978" y="4459"/>
                  <a:pt x="976" y="4475"/>
                </a:cubicBezTo>
                <a:lnTo>
                  <a:pt x="976" y="4475"/>
                </a:lnTo>
                <a:cubicBezTo>
                  <a:pt x="976" y="4454"/>
                  <a:pt x="979" y="4436"/>
                  <a:pt x="984" y="4432"/>
                </a:cubicBezTo>
                <a:close/>
                <a:moveTo>
                  <a:pt x="8262" y="4678"/>
                </a:moveTo>
                <a:cubicBezTo>
                  <a:pt x="8261" y="4679"/>
                  <a:pt x="8261" y="4680"/>
                  <a:pt x="8261" y="4680"/>
                </a:cubicBezTo>
                <a:cubicBezTo>
                  <a:pt x="8261" y="4680"/>
                  <a:pt x="8261" y="4679"/>
                  <a:pt x="8262" y="4678"/>
                </a:cubicBezTo>
                <a:close/>
                <a:moveTo>
                  <a:pt x="1012" y="4784"/>
                </a:moveTo>
                <a:cubicBezTo>
                  <a:pt x="1012" y="4784"/>
                  <a:pt x="1023" y="4803"/>
                  <a:pt x="1030" y="4818"/>
                </a:cubicBezTo>
                <a:lnTo>
                  <a:pt x="1030" y="4818"/>
                </a:lnTo>
                <a:cubicBezTo>
                  <a:pt x="1029" y="4817"/>
                  <a:pt x="1028" y="4815"/>
                  <a:pt x="1027" y="4814"/>
                </a:cubicBezTo>
                <a:cubicBezTo>
                  <a:pt x="1015" y="4792"/>
                  <a:pt x="1012" y="4784"/>
                  <a:pt x="1012" y="4784"/>
                </a:cubicBezTo>
                <a:close/>
                <a:moveTo>
                  <a:pt x="1127" y="4979"/>
                </a:moveTo>
                <a:cubicBezTo>
                  <a:pt x="1128" y="4979"/>
                  <a:pt x="1128" y="4979"/>
                  <a:pt x="1128" y="4979"/>
                </a:cubicBezTo>
                <a:cubicBezTo>
                  <a:pt x="1128" y="4979"/>
                  <a:pt x="1128" y="4979"/>
                  <a:pt x="1127" y="4979"/>
                </a:cubicBezTo>
                <a:close/>
                <a:moveTo>
                  <a:pt x="4351" y="8151"/>
                </a:moveTo>
                <a:cubicBezTo>
                  <a:pt x="4352" y="8152"/>
                  <a:pt x="4375" y="8164"/>
                  <a:pt x="4390" y="8171"/>
                </a:cubicBezTo>
                <a:lnTo>
                  <a:pt x="4390" y="8171"/>
                </a:lnTo>
                <a:cubicBezTo>
                  <a:pt x="4371" y="8165"/>
                  <a:pt x="4356" y="8159"/>
                  <a:pt x="4351" y="8151"/>
                </a:cubicBezTo>
                <a:close/>
                <a:moveTo>
                  <a:pt x="4507" y="8194"/>
                </a:moveTo>
                <a:lnTo>
                  <a:pt x="4507" y="8194"/>
                </a:lnTo>
                <a:cubicBezTo>
                  <a:pt x="4507" y="8194"/>
                  <a:pt x="4508" y="8194"/>
                  <a:pt x="4509" y="8195"/>
                </a:cubicBezTo>
                <a:lnTo>
                  <a:pt x="4509" y="8195"/>
                </a:lnTo>
                <a:cubicBezTo>
                  <a:pt x="4508" y="8194"/>
                  <a:pt x="4507" y="8194"/>
                  <a:pt x="4507" y="8194"/>
                </a:cubicBezTo>
                <a:close/>
                <a:moveTo>
                  <a:pt x="4753" y="8202"/>
                </a:moveTo>
                <a:cubicBezTo>
                  <a:pt x="4759" y="8202"/>
                  <a:pt x="4754" y="8203"/>
                  <a:pt x="4722" y="8205"/>
                </a:cubicBezTo>
                <a:cubicBezTo>
                  <a:pt x="4717" y="8205"/>
                  <a:pt x="4711" y="8205"/>
                  <a:pt x="4706" y="8206"/>
                </a:cubicBezTo>
                <a:lnTo>
                  <a:pt x="4706" y="8206"/>
                </a:lnTo>
                <a:cubicBezTo>
                  <a:pt x="4721" y="8203"/>
                  <a:pt x="4745" y="8202"/>
                  <a:pt x="4753" y="8202"/>
                </a:cubicBezTo>
                <a:close/>
                <a:moveTo>
                  <a:pt x="4688" y="906"/>
                </a:moveTo>
                <a:cubicBezTo>
                  <a:pt x="4691" y="906"/>
                  <a:pt x="4695" y="906"/>
                  <a:pt x="4698" y="906"/>
                </a:cubicBezTo>
                <a:lnTo>
                  <a:pt x="4698" y="906"/>
                </a:lnTo>
                <a:cubicBezTo>
                  <a:pt x="4703" y="908"/>
                  <a:pt x="4711" y="910"/>
                  <a:pt x="4722" y="913"/>
                </a:cubicBezTo>
                <a:cubicBezTo>
                  <a:pt x="4748" y="920"/>
                  <a:pt x="4773" y="925"/>
                  <a:pt x="4799" y="931"/>
                </a:cubicBezTo>
                <a:cubicBezTo>
                  <a:pt x="4807" y="933"/>
                  <a:pt x="4850" y="948"/>
                  <a:pt x="4876" y="957"/>
                </a:cubicBezTo>
                <a:lnTo>
                  <a:pt x="4876" y="957"/>
                </a:lnTo>
                <a:cubicBezTo>
                  <a:pt x="4896" y="967"/>
                  <a:pt x="4929" y="982"/>
                  <a:pt x="4939" y="988"/>
                </a:cubicBezTo>
                <a:cubicBezTo>
                  <a:pt x="4958" y="1000"/>
                  <a:pt x="4986" y="1012"/>
                  <a:pt x="5010" y="1027"/>
                </a:cubicBezTo>
                <a:lnTo>
                  <a:pt x="5010" y="1027"/>
                </a:lnTo>
                <a:cubicBezTo>
                  <a:pt x="5013" y="1031"/>
                  <a:pt x="5020" y="1038"/>
                  <a:pt x="5032" y="1050"/>
                </a:cubicBezTo>
                <a:cubicBezTo>
                  <a:pt x="5048" y="1065"/>
                  <a:pt x="5065" y="1080"/>
                  <a:pt x="5080" y="1096"/>
                </a:cubicBezTo>
                <a:lnTo>
                  <a:pt x="5111" y="1126"/>
                </a:lnTo>
                <a:lnTo>
                  <a:pt x="5323" y="1337"/>
                </a:lnTo>
                <a:lnTo>
                  <a:pt x="6146" y="2161"/>
                </a:lnTo>
                <a:lnTo>
                  <a:pt x="7929" y="3944"/>
                </a:lnTo>
                <a:cubicBezTo>
                  <a:pt x="7980" y="3995"/>
                  <a:pt x="8032" y="4047"/>
                  <a:pt x="8083" y="4099"/>
                </a:cubicBezTo>
                <a:cubicBezTo>
                  <a:pt x="8088" y="4105"/>
                  <a:pt x="8096" y="4110"/>
                  <a:pt x="8101" y="4117"/>
                </a:cubicBezTo>
                <a:cubicBezTo>
                  <a:pt x="8109" y="4126"/>
                  <a:pt x="8117" y="4135"/>
                  <a:pt x="8125" y="4144"/>
                </a:cubicBezTo>
                <a:lnTo>
                  <a:pt x="8125" y="4144"/>
                </a:lnTo>
                <a:cubicBezTo>
                  <a:pt x="8135" y="4172"/>
                  <a:pt x="8200" y="4255"/>
                  <a:pt x="8210" y="4274"/>
                </a:cubicBezTo>
                <a:cubicBezTo>
                  <a:pt x="8216" y="4285"/>
                  <a:pt x="8221" y="4296"/>
                  <a:pt x="8227" y="4307"/>
                </a:cubicBezTo>
                <a:lnTo>
                  <a:pt x="8227" y="4307"/>
                </a:lnTo>
                <a:cubicBezTo>
                  <a:pt x="8237" y="4344"/>
                  <a:pt x="8251" y="4379"/>
                  <a:pt x="8260" y="4416"/>
                </a:cubicBezTo>
                <a:cubicBezTo>
                  <a:pt x="8263" y="4428"/>
                  <a:pt x="8265" y="4439"/>
                  <a:pt x="8268" y="4451"/>
                </a:cubicBezTo>
                <a:lnTo>
                  <a:pt x="8268" y="4451"/>
                </a:lnTo>
                <a:cubicBezTo>
                  <a:pt x="8266" y="4490"/>
                  <a:pt x="8277" y="4535"/>
                  <a:pt x="8276" y="4575"/>
                </a:cubicBezTo>
                <a:cubicBezTo>
                  <a:pt x="8276" y="4595"/>
                  <a:pt x="8275" y="4617"/>
                  <a:pt x="8273" y="4637"/>
                </a:cubicBezTo>
                <a:cubicBezTo>
                  <a:pt x="8272" y="4652"/>
                  <a:pt x="8264" y="4672"/>
                  <a:pt x="8262" y="4678"/>
                </a:cubicBezTo>
                <a:lnTo>
                  <a:pt x="8262" y="4678"/>
                </a:lnTo>
                <a:cubicBezTo>
                  <a:pt x="8263" y="4675"/>
                  <a:pt x="8266" y="4667"/>
                  <a:pt x="8272" y="4655"/>
                </a:cubicBezTo>
                <a:lnTo>
                  <a:pt x="8272" y="4655"/>
                </a:lnTo>
                <a:cubicBezTo>
                  <a:pt x="8270" y="4660"/>
                  <a:pt x="8269" y="4666"/>
                  <a:pt x="8268" y="4671"/>
                </a:cubicBezTo>
                <a:cubicBezTo>
                  <a:pt x="8264" y="4691"/>
                  <a:pt x="8259" y="4712"/>
                  <a:pt x="8252" y="4732"/>
                </a:cubicBezTo>
                <a:cubicBezTo>
                  <a:pt x="8249" y="4746"/>
                  <a:pt x="8244" y="4773"/>
                  <a:pt x="8238" y="4796"/>
                </a:cubicBezTo>
                <a:lnTo>
                  <a:pt x="8238" y="4796"/>
                </a:lnTo>
                <a:cubicBezTo>
                  <a:pt x="8235" y="4799"/>
                  <a:pt x="8231" y="4805"/>
                  <a:pt x="8226" y="4815"/>
                </a:cubicBezTo>
                <a:cubicBezTo>
                  <a:pt x="8213" y="4839"/>
                  <a:pt x="8201" y="4862"/>
                  <a:pt x="8188" y="4886"/>
                </a:cubicBezTo>
                <a:cubicBezTo>
                  <a:pt x="8175" y="4905"/>
                  <a:pt x="8165" y="4922"/>
                  <a:pt x="8153" y="4941"/>
                </a:cubicBezTo>
                <a:cubicBezTo>
                  <a:pt x="8150" y="4945"/>
                  <a:pt x="8143" y="4954"/>
                  <a:pt x="8137" y="4962"/>
                </a:cubicBezTo>
                <a:lnTo>
                  <a:pt x="8137" y="4962"/>
                </a:lnTo>
                <a:cubicBezTo>
                  <a:pt x="8120" y="4980"/>
                  <a:pt x="8095" y="5007"/>
                  <a:pt x="8088" y="5014"/>
                </a:cubicBezTo>
                <a:lnTo>
                  <a:pt x="8081" y="5021"/>
                </a:lnTo>
                <a:cubicBezTo>
                  <a:pt x="8027" y="5076"/>
                  <a:pt x="7973" y="5130"/>
                  <a:pt x="7918" y="5184"/>
                </a:cubicBezTo>
                <a:lnTo>
                  <a:pt x="6132" y="6970"/>
                </a:lnTo>
                <a:lnTo>
                  <a:pt x="5309" y="7793"/>
                </a:lnTo>
                <a:lnTo>
                  <a:pt x="5108" y="7995"/>
                </a:lnTo>
                <a:cubicBezTo>
                  <a:pt x="5091" y="8011"/>
                  <a:pt x="5075" y="8028"/>
                  <a:pt x="5059" y="8043"/>
                </a:cubicBezTo>
                <a:cubicBezTo>
                  <a:pt x="5055" y="8046"/>
                  <a:pt x="5036" y="8063"/>
                  <a:pt x="5022" y="8075"/>
                </a:cubicBezTo>
                <a:lnTo>
                  <a:pt x="5022" y="8075"/>
                </a:lnTo>
                <a:cubicBezTo>
                  <a:pt x="5035" y="8066"/>
                  <a:pt x="5052" y="8055"/>
                  <a:pt x="5053" y="8055"/>
                </a:cubicBezTo>
                <a:lnTo>
                  <a:pt x="5053" y="8055"/>
                </a:lnTo>
                <a:cubicBezTo>
                  <a:pt x="5054" y="8055"/>
                  <a:pt x="5046" y="8061"/>
                  <a:pt x="5023" y="8076"/>
                </a:cubicBezTo>
                <a:cubicBezTo>
                  <a:pt x="5021" y="8077"/>
                  <a:pt x="5020" y="8078"/>
                  <a:pt x="5018" y="8079"/>
                </a:cubicBezTo>
                <a:lnTo>
                  <a:pt x="5018" y="8079"/>
                </a:lnTo>
                <a:cubicBezTo>
                  <a:pt x="5019" y="8078"/>
                  <a:pt x="5021" y="8077"/>
                  <a:pt x="5022" y="8075"/>
                </a:cubicBezTo>
                <a:lnTo>
                  <a:pt x="5022" y="8075"/>
                </a:lnTo>
                <a:cubicBezTo>
                  <a:pt x="5019" y="8078"/>
                  <a:pt x="5016" y="8080"/>
                  <a:pt x="5013" y="8082"/>
                </a:cubicBezTo>
                <a:lnTo>
                  <a:pt x="5013" y="8082"/>
                </a:lnTo>
                <a:cubicBezTo>
                  <a:pt x="5015" y="8081"/>
                  <a:pt x="5016" y="8080"/>
                  <a:pt x="5018" y="8079"/>
                </a:cubicBezTo>
                <a:lnTo>
                  <a:pt x="5018" y="8079"/>
                </a:lnTo>
                <a:cubicBezTo>
                  <a:pt x="5012" y="8084"/>
                  <a:pt x="5009" y="8087"/>
                  <a:pt x="5009" y="8087"/>
                </a:cubicBezTo>
                <a:cubicBezTo>
                  <a:pt x="5008" y="8086"/>
                  <a:pt x="5010" y="8084"/>
                  <a:pt x="5013" y="8082"/>
                </a:cubicBezTo>
                <a:lnTo>
                  <a:pt x="5013" y="8082"/>
                </a:lnTo>
                <a:cubicBezTo>
                  <a:pt x="4985" y="8100"/>
                  <a:pt x="4957" y="8118"/>
                  <a:pt x="4927" y="8134"/>
                </a:cubicBezTo>
                <a:cubicBezTo>
                  <a:pt x="4912" y="8142"/>
                  <a:pt x="4897" y="8150"/>
                  <a:pt x="4882" y="8158"/>
                </a:cubicBezTo>
                <a:lnTo>
                  <a:pt x="4882" y="8158"/>
                </a:lnTo>
                <a:cubicBezTo>
                  <a:pt x="4839" y="8171"/>
                  <a:pt x="4799" y="8185"/>
                  <a:pt x="4756" y="8196"/>
                </a:cubicBezTo>
                <a:cubicBezTo>
                  <a:pt x="4743" y="8199"/>
                  <a:pt x="4714" y="8200"/>
                  <a:pt x="4700" y="8206"/>
                </a:cubicBezTo>
                <a:lnTo>
                  <a:pt x="4700" y="8206"/>
                </a:lnTo>
                <a:cubicBezTo>
                  <a:pt x="4671" y="8208"/>
                  <a:pt x="4642" y="8209"/>
                  <a:pt x="4613" y="8209"/>
                </a:cubicBezTo>
                <a:cubicBezTo>
                  <a:pt x="4592" y="8209"/>
                  <a:pt x="4571" y="8207"/>
                  <a:pt x="4550" y="8206"/>
                </a:cubicBezTo>
                <a:cubicBezTo>
                  <a:pt x="4535" y="8205"/>
                  <a:pt x="4516" y="8198"/>
                  <a:pt x="4509" y="8195"/>
                </a:cubicBezTo>
                <a:lnTo>
                  <a:pt x="4509" y="8195"/>
                </a:lnTo>
                <a:cubicBezTo>
                  <a:pt x="4512" y="8196"/>
                  <a:pt x="4517" y="8198"/>
                  <a:pt x="4525" y="8202"/>
                </a:cubicBezTo>
                <a:lnTo>
                  <a:pt x="4525" y="8202"/>
                </a:lnTo>
                <a:cubicBezTo>
                  <a:pt x="4507" y="8198"/>
                  <a:pt x="4489" y="8194"/>
                  <a:pt x="4470" y="8190"/>
                </a:cubicBezTo>
                <a:cubicBezTo>
                  <a:pt x="4457" y="8186"/>
                  <a:pt x="4425" y="8181"/>
                  <a:pt x="4398" y="8173"/>
                </a:cubicBezTo>
                <a:lnTo>
                  <a:pt x="4398" y="8173"/>
                </a:lnTo>
                <a:cubicBezTo>
                  <a:pt x="4393" y="8171"/>
                  <a:pt x="4385" y="8166"/>
                  <a:pt x="4372" y="8159"/>
                </a:cubicBezTo>
                <a:cubicBezTo>
                  <a:pt x="4353" y="8149"/>
                  <a:pt x="4333" y="8139"/>
                  <a:pt x="4316" y="8129"/>
                </a:cubicBezTo>
                <a:cubicBezTo>
                  <a:pt x="4288" y="8113"/>
                  <a:pt x="4262" y="8095"/>
                  <a:pt x="4236" y="8078"/>
                </a:cubicBezTo>
                <a:lnTo>
                  <a:pt x="4236" y="8078"/>
                </a:lnTo>
                <a:cubicBezTo>
                  <a:pt x="4236" y="8078"/>
                  <a:pt x="4236" y="8078"/>
                  <a:pt x="4236" y="8078"/>
                </a:cubicBezTo>
                <a:cubicBezTo>
                  <a:pt x="4212" y="8056"/>
                  <a:pt x="4190" y="8038"/>
                  <a:pt x="4170" y="8018"/>
                </a:cubicBezTo>
                <a:lnTo>
                  <a:pt x="4170" y="8018"/>
                </a:lnTo>
                <a:cubicBezTo>
                  <a:pt x="4170" y="8018"/>
                  <a:pt x="4170" y="8018"/>
                  <a:pt x="4170" y="8018"/>
                </a:cubicBezTo>
                <a:lnTo>
                  <a:pt x="2853" y="6701"/>
                </a:lnTo>
                <a:lnTo>
                  <a:pt x="1225" y="5073"/>
                </a:lnTo>
                <a:lnTo>
                  <a:pt x="1171" y="5019"/>
                </a:lnTo>
                <a:lnTo>
                  <a:pt x="1165" y="5013"/>
                </a:lnTo>
                <a:cubicBezTo>
                  <a:pt x="1149" y="4997"/>
                  <a:pt x="1135" y="4979"/>
                  <a:pt x="1118" y="4963"/>
                </a:cubicBezTo>
                <a:cubicBezTo>
                  <a:pt x="1113" y="4958"/>
                  <a:pt x="1107" y="4954"/>
                  <a:pt x="1102" y="4950"/>
                </a:cubicBezTo>
                <a:lnTo>
                  <a:pt x="1102" y="4950"/>
                </a:lnTo>
                <a:cubicBezTo>
                  <a:pt x="1081" y="4921"/>
                  <a:pt x="1063" y="4882"/>
                  <a:pt x="1049" y="4856"/>
                </a:cubicBezTo>
                <a:cubicBezTo>
                  <a:pt x="1044" y="4848"/>
                  <a:pt x="1040" y="4839"/>
                  <a:pt x="1036" y="4830"/>
                </a:cubicBezTo>
                <a:lnTo>
                  <a:pt x="1036" y="4830"/>
                </a:lnTo>
                <a:cubicBezTo>
                  <a:pt x="1034" y="4800"/>
                  <a:pt x="1002" y="4742"/>
                  <a:pt x="997" y="4716"/>
                </a:cubicBezTo>
                <a:cubicBezTo>
                  <a:pt x="992" y="4695"/>
                  <a:pt x="988" y="4675"/>
                  <a:pt x="982" y="4654"/>
                </a:cubicBezTo>
                <a:cubicBezTo>
                  <a:pt x="978" y="4636"/>
                  <a:pt x="976" y="4629"/>
                  <a:pt x="975" y="4629"/>
                </a:cubicBezTo>
                <a:lnTo>
                  <a:pt x="975" y="4629"/>
                </a:lnTo>
                <a:cubicBezTo>
                  <a:pt x="974" y="4629"/>
                  <a:pt x="986" y="4682"/>
                  <a:pt x="984" y="4682"/>
                </a:cubicBezTo>
                <a:cubicBezTo>
                  <a:pt x="984" y="4682"/>
                  <a:pt x="984" y="4682"/>
                  <a:pt x="984" y="4682"/>
                </a:cubicBezTo>
                <a:cubicBezTo>
                  <a:pt x="969" y="4673"/>
                  <a:pt x="976" y="4559"/>
                  <a:pt x="977" y="4542"/>
                </a:cubicBezTo>
                <a:cubicBezTo>
                  <a:pt x="977" y="4533"/>
                  <a:pt x="976" y="4509"/>
                  <a:pt x="976" y="4486"/>
                </a:cubicBezTo>
                <a:lnTo>
                  <a:pt x="976" y="4486"/>
                </a:lnTo>
                <a:cubicBezTo>
                  <a:pt x="977" y="4483"/>
                  <a:pt x="979" y="4476"/>
                  <a:pt x="982" y="4461"/>
                </a:cubicBezTo>
                <a:cubicBezTo>
                  <a:pt x="988" y="4441"/>
                  <a:pt x="992" y="4420"/>
                  <a:pt x="997" y="4400"/>
                </a:cubicBezTo>
                <a:cubicBezTo>
                  <a:pt x="1004" y="4373"/>
                  <a:pt x="1036" y="4315"/>
                  <a:pt x="1036" y="4285"/>
                </a:cubicBezTo>
                <a:lnTo>
                  <a:pt x="1036" y="4285"/>
                </a:lnTo>
                <a:cubicBezTo>
                  <a:pt x="1043" y="4271"/>
                  <a:pt x="1050" y="4257"/>
                  <a:pt x="1057" y="4245"/>
                </a:cubicBezTo>
                <a:cubicBezTo>
                  <a:pt x="1069" y="4223"/>
                  <a:pt x="1083" y="4192"/>
                  <a:pt x="1101" y="4166"/>
                </a:cubicBezTo>
                <a:lnTo>
                  <a:pt x="1101" y="4166"/>
                </a:lnTo>
                <a:cubicBezTo>
                  <a:pt x="1106" y="4162"/>
                  <a:pt x="1113" y="4157"/>
                  <a:pt x="1118" y="4151"/>
                </a:cubicBezTo>
                <a:cubicBezTo>
                  <a:pt x="1134" y="4135"/>
                  <a:pt x="1149" y="4118"/>
                  <a:pt x="1165" y="4103"/>
                </a:cubicBezTo>
                <a:lnTo>
                  <a:pt x="1172" y="4095"/>
                </a:lnTo>
                <a:cubicBezTo>
                  <a:pt x="1190" y="4076"/>
                  <a:pt x="1210" y="4058"/>
                  <a:pt x="1228" y="4038"/>
                </a:cubicBezTo>
                <a:lnTo>
                  <a:pt x="1481" y="3787"/>
                </a:lnTo>
                <a:lnTo>
                  <a:pt x="3364" y="1903"/>
                </a:lnTo>
                <a:lnTo>
                  <a:pt x="4066" y="1201"/>
                </a:lnTo>
                <a:cubicBezTo>
                  <a:pt x="4106" y="1161"/>
                  <a:pt x="4144" y="1121"/>
                  <a:pt x="4185" y="1083"/>
                </a:cubicBezTo>
                <a:cubicBezTo>
                  <a:pt x="4200" y="1068"/>
                  <a:pt x="4218" y="1054"/>
                  <a:pt x="4233" y="1039"/>
                </a:cubicBezTo>
                <a:lnTo>
                  <a:pt x="4233" y="1039"/>
                </a:lnTo>
                <a:cubicBezTo>
                  <a:pt x="4260" y="1022"/>
                  <a:pt x="4286" y="1004"/>
                  <a:pt x="4313" y="987"/>
                </a:cubicBezTo>
                <a:cubicBezTo>
                  <a:pt x="4327" y="980"/>
                  <a:pt x="4341" y="973"/>
                  <a:pt x="4354" y="966"/>
                </a:cubicBezTo>
                <a:lnTo>
                  <a:pt x="4354" y="966"/>
                </a:lnTo>
                <a:cubicBezTo>
                  <a:pt x="4386" y="966"/>
                  <a:pt x="4457" y="930"/>
                  <a:pt x="4484" y="923"/>
                </a:cubicBezTo>
                <a:cubicBezTo>
                  <a:pt x="4503" y="918"/>
                  <a:pt x="4522" y="916"/>
                  <a:pt x="4541" y="912"/>
                </a:cubicBezTo>
                <a:lnTo>
                  <a:pt x="4541" y="912"/>
                </a:lnTo>
                <a:cubicBezTo>
                  <a:pt x="4569" y="910"/>
                  <a:pt x="4597" y="907"/>
                  <a:pt x="4625" y="907"/>
                </a:cubicBezTo>
                <a:cubicBezTo>
                  <a:pt x="4633" y="907"/>
                  <a:pt x="4661" y="906"/>
                  <a:pt x="4688" y="906"/>
                </a:cubicBezTo>
                <a:close/>
                <a:moveTo>
                  <a:pt x="4607" y="1"/>
                </a:moveTo>
                <a:cubicBezTo>
                  <a:pt x="4349" y="1"/>
                  <a:pt x="4088" y="65"/>
                  <a:pt x="3849" y="200"/>
                </a:cubicBezTo>
                <a:cubicBezTo>
                  <a:pt x="3602" y="342"/>
                  <a:pt x="3406" y="567"/>
                  <a:pt x="3208" y="765"/>
                </a:cubicBezTo>
                <a:lnTo>
                  <a:pt x="1261" y="2712"/>
                </a:lnTo>
                <a:lnTo>
                  <a:pt x="580" y="3393"/>
                </a:lnTo>
                <a:cubicBezTo>
                  <a:pt x="470" y="3503"/>
                  <a:pt x="365" y="3620"/>
                  <a:pt x="285" y="3754"/>
                </a:cubicBezTo>
                <a:cubicBezTo>
                  <a:pt x="61" y="4122"/>
                  <a:pt x="0" y="4604"/>
                  <a:pt x="133" y="5017"/>
                </a:cubicBezTo>
                <a:cubicBezTo>
                  <a:pt x="251" y="5382"/>
                  <a:pt x="494" y="5631"/>
                  <a:pt x="755" y="5891"/>
                </a:cubicBezTo>
                <a:lnTo>
                  <a:pt x="1622" y="6758"/>
                </a:lnTo>
                <a:lnTo>
                  <a:pt x="3416" y="8552"/>
                </a:lnTo>
                <a:lnTo>
                  <a:pt x="3486" y="8622"/>
                </a:lnTo>
                <a:lnTo>
                  <a:pt x="3486" y="8622"/>
                </a:lnTo>
                <a:cubicBezTo>
                  <a:pt x="3497" y="8637"/>
                  <a:pt x="3510" y="8651"/>
                  <a:pt x="3524" y="8664"/>
                </a:cubicBezTo>
                <a:cubicBezTo>
                  <a:pt x="3830" y="8961"/>
                  <a:pt x="4227" y="9110"/>
                  <a:pt x="4624" y="9110"/>
                </a:cubicBezTo>
                <a:cubicBezTo>
                  <a:pt x="5022" y="9110"/>
                  <a:pt x="5421" y="8960"/>
                  <a:pt x="5728" y="8659"/>
                </a:cubicBezTo>
                <a:cubicBezTo>
                  <a:pt x="5896" y="8493"/>
                  <a:pt x="6060" y="8327"/>
                  <a:pt x="6226" y="8160"/>
                </a:cubicBezTo>
                <a:lnTo>
                  <a:pt x="8208" y="6179"/>
                </a:lnTo>
                <a:cubicBezTo>
                  <a:pt x="8379" y="6007"/>
                  <a:pt x="8553" y="5837"/>
                  <a:pt x="8723" y="5663"/>
                </a:cubicBezTo>
                <a:cubicBezTo>
                  <a:pt x="9306" y="5069"/>
                  <a:pt x="9329" y="4128"/>
                  <a:pt x="8776" y="3505"/>
                </a:cubicBezTo>
                <a:cubicBezTo>
                  <a:pt x="8634" y="3346"/>
                  <a:pt x="8472" y="3200"/>
                  <a:pt x="8322" y="3049"/>
                </a:cubicBezTo>
                <a:lnTo>
                  <a:pt x="7371" y="2098"/>
                </a:lnTo>
                <a:cubicBezTo>
                  <a:pt x="6832" y="1559"/>
                  <a:pt x="6292" y="1018"/>
                  <a:pt x="5750" y="479"/>
                </a:cubicBezTo>
                <a:cubicBezTo>
                  <a:pt x="5440" y="169"/>
                  <a:pt x="5026" y="1"/>
                  <a:pt x="4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 name="Google Shape;125;p16"/>
          <p:cNvSpPr/>
          <p:nvPr/>
        </p:nvSpPr>
        <p:spPr>
          <a:xfrm>
            <a:off x="3405057" y="3649833"/>
            <a:ext cx="1035039" cy="1008742"/>
          </a:xfrm>
          <a:custGeom>
            <a:avLst/>
            <a:gdLst/>
            <a:ahLst/>
            <a:cxnLst/>
            <a:rect l="l" t="t" r="r" b="b"/>
            <a:pathLst>
              <a:path w="8423" h="8209" extrusionOk="0">
                <a:moveTo>
                  <a:pt x="4211" y="0"/>
                </a:moveTo>
                <a:cubicBezTo>
                  <a:pt x="3930" y="0"/>
                  <a:pt x="3648" y="107"/>
                  <a:pt x="3434" y="320"/>
                </a:cubicBezTo>
                <a:lnTo>
                  <a:pt x="428" y="3328"/>
                </a:lnTo>
                <a:cubicBezTo>
                  <a:pt x="1" y="3755"/>
                  <a:pt x="1" y="4454"/>
                  <a:pt x="428" y="4882"/>
                </a:cubicBezTo>
                <a:lnTo>
                  <a:pt x="3434" y="7889"/>
                </a:lnTo>
                <a:cubicBezTo>
                  <a:pt x="3648" y="8102"/>
                  <a:pt x="3930" y="8209"/>
                  <a:pt x="4212" y="8209"/>
                </a:cubicBezTo>
                <a:cubicBezTo>
                  <a:pt x="4494" y="8209"/>
                  <a:pt x="4775" y="8102"/>
                  <a:pt x="4989" y="7889"/>
                </a:cubicBezTo>
                <a:lnTo>
                  <a:pt x="7996" y="4882"/>
                </a:lnTo>
                <a:cubicBezTo>
                  <a:pt x="8422" y="4454"/>
                  <a:pt x="8422" y="3755"/>
                  <a:pt x="7996" y="3328"/>
                </a:cubicBezTo>
                <a:lnTo>
                  <a:pt x="4989" y="320"/>
                </a:lnTo>
                <a:cubicBezTo>
                  <a:pt x="4775" y="107"/>
                  <a:pt x="4493" y="0"/>
                  <a:pt x="4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 name="Google Shape;126;p16"/>
          <p:cNvSpPr/>
          <p:nvPr/>
        </p:nvSpPr>
        <p:spPr>
          <a:xfrm>
            <a:off x="3330959" y="1927653"/>
            <a:ext cx="1146494" cy="1119460"/>
          </a:xfrm>
          <a:custGeom>
            <a:avLst/>
            <a:gdLst/>
            <a:ahLst/>
            <a:cxnLst/>
            <a:rect l="l" t="t" r="r" b="b"/>
            <a:pathLst>
              <a:path w="9330" h="9110" extrusionOk="0">
                <a:moveTo>
                  <a:pt x="4705" y="906"/>
                </a:moveTo>
                <a:cubicBezTo>
                  <a:pt x="4728" y="907"/>
                  <a:pt x="4748" y="909"/>
                  <a:pt x="4752" y="914"/>
                </a:cubicBezTo>
                <a:cubicBezTo>
                  <a:pt x="4752" y="915"/>
                  <a:pt x="4751" y="915"/>
                  <a:pt x="4750" y="915"/>
                </a:cubicBezTo>
                <a:cubicBezTo>
                  <a:pt x="4745" y="915"/>
                  <a:pt x="4721" y="910"/>
                  <a:pt x="4705" y="906"/>
                </a:cubicBezTo>
                <a:close/>
                <a:moveTo>
                  <a:pt x="4400" y="942"/>
                </a:moveTo>
                <a:cubicBezTo>
                  <a:pt x="4401" y="942"/>
                  <a:pt x="4379" y="955"/>
                  <a:pt x="4363" y="961"/>
                </a:cubicBezTo>
                <a:lnTo>
                  <a:pt x="4363" y="961"/>
                </a:lnTo>
                <a:cubicBezTo>
                  <a:pt x="4365" y="960"/>
                  <a:pt x="4368" y="959"/>
                  <a:pt x="4370" y="957"/>
                </a:cubicBezTo>
                <a:cubicBezTo>
                  <a:pt x="4391" y="946"/>
                  <a:pt x="4399" y="942"/>
                  <a:pt x="4400" y="942"/>
                </a:cubicBezTo>
                <a:close/>
                <a:moveTo>
                  <a:pt x="4348" y="965"/>
                </a:moveTo>
                <a:cubicBezTo>
                  <a:pt x="4348" y="965"/>
                  <a:pt x="4348" y="965"/>
                  <a:pt x="4348" y="965"/>
                </a:cubicBezTo>
                <a:lnTo>
                  <a:pt x="4348" y="965"/>
                </a:lnTo>
                <a:cubicBezTo>
                  <a:pt x="4348" y="965"/>
                  <a:pt x="4348" y="965"/>
                  <a:pt x="4348" y="965"/>
                </a:cubicBezTo>
                <a:close/>
                <a:moveTo>
                  <a:pt x="5021" y="1033"/>
                </a:moveTo>
                <a:cubicBezTo>
                  <a:pt x="5032" y="1041"/>
                  <a:pt x="5042" y="1050"/>
                  <a:pt x="5048" y="1059"/>
                </a:cubicBezTo>
                <a:lnTo>
                  <a:pt x="5048" y="1059"/>
                </a:lnTo>
                <a:cubicBezTo>
                  <a:pt x="5046" y="1055"/>
                  <a:pt x="5032" y="1043"/>
                  <a:pt x="5021" y="1033"/>
                </a:cubicBezTo>
                <a:close/>
                <a:moveTo>
                  <a:pt x="1127" y="4136"/>
                </a:moveTo>
                <a:cubicBezTo>
                  <a:pt x="1127" y="4136"/>
                  <a:pt x="1127" y="4137"/>
                  <a:pt x="1127" y="4137"/>
                </a:cubicBezTo>
                <a:lnTo>
                  <a:pt x="1127" y="4137"/>
                </a:lnTo>
                <a:cubicBezTo>
                  <a:pt x="1127" y="4137"/>
                  <a:pt x="1127" y="4136"/>
                  <a:pt x="1127" y="4136"/>
                </a:cubicBezTo>
                <a:close/>
                <a:moveTo>
                  <a:pt x="8125" y="4137"/>
                </a:moveTo>
                <a:cubicBezTo>
                  <a:pt x="8125" y="4137"/>
                  <a:pt x="8125" y="4137"/>
                  <a:pt x="8125" y="4137"/>
                </a:cubicBezTo>
                <a:lnTo>
                  <a:pt x="8125" y="4137"/>
                </a:lnTo>
                <a:cubicBezTo>
                  <a:pt x="8125" y="4137"/>
                  <a:pt x="8125" y="4137"/>
                  <a:pt x="8125" y="4137"/>
                </a:cubicBezTo>
                <a:close/>
                <a:moveTo>
                  <a:pt x="1028" y="4302"/>
                </a:moveTo>
                <a:cubicBezTo>
                  <a:pt x="1021" y="4316"/>
                  <a:pt x="1013" y="4331"/>
                  <a:pt x="1012" y="4331"/>
                </a:cubicBezTo>
                <a:cubicBezTo>
                  <a:pt x="1012" y="4331"/>
                  <a:pt x="1016" y="4323"/>
                  <a:pt x="1028" y="4302"/>
                </a:cubicBezTo>
                <a:close/>
                <a:moveTo>
                  <a:pt x="8270" y="4434"/>
                </a:moveTo>
                <a:cubicBezTo>
                  <a:pt x="8270" y="4434"/>
                  <a:pt x="8270" y="4435"/>
                  <a:pt x="8270" y="4435"/>
                </a:cubicBezTo>
                <a:lnTo>
                  <a:pt x="8270" y="4435"/>
                </a:lnTo>
                <a:cubicBezTo>
                  <a:pt x="8270" y="4435"/>
                  <a:pt x="8270" y="4434"/>
                  <a:pt x="8270" y="4434"/>
                </a:cubicBezTo>
                <a:close/>
                <a:moveTo>
                  <a:pt x="984" y="4433"/>
                </a:moveTo>
                <a:lnTo>
                  <a:pt x="984" y="4433"/>
                </a:lnTo>
                <a:cubicBezTo>
                  <a:pt x="983" y="4434"/>
                  <a:pt x="978" y="4460"/>
                  <a:pt x="977" y="4475"/>
                </a:cubicBezTo>
                <a:lnTo>
                  <a:pt x="977" y="4475"/>
                </a:lnTo>
                <a:cubicBezTo>
                  <a:pt x="977" y="4454"/>
                  <a:pt x="979" y="4436"/>
                  <a:pt x="984" y="4433"/>
                </a:cubicBezTo>
                <a:close/>
                <a:moveTo>
                  <a:pt x="8263" y="4676"/>
                </a:moveTo>
                <a:cubicBezTo>
                  <a:pt x="8262" y="4679"/>
                  <a:pt x="8261" y="4680"/>
                  <a:pt x="8261" y="4680"/>
                </a:cubicBezTo>
                <a:cubicBezTo>
                  <a:pt x="8262" y="4680"/>
                  <a:pt x="8262" y="4678"/>
                  <a:pt x="8263" y="4676"/>
                </a:cubicBezTo>
                <a:close/>
                <a:moveTo>
                  <a:pt x="1012" y="4784"/>
                </a:moveTo>
                <a:lnTo>
                  <a:pt x="1012" y="4784"/>
                </a:lnTo>
                <a:cubicBezTo>
                  <a:pt x="1013" y="4784"/>
                  <a:pt x="1021" y="4799"/>
                  <a:pt x="1028" y="4813"/>
                </a:cubicBezTo>
                <a:lnTo>
                  <a:pt x="1028" y="4813"/>
                </a:lnTo>
                <a:cubicBezTo>
                  <a:pt x="1016" y="4791"/>
                  <a:pt x="1012" y="4784"/>
                  <a:pt x="1012" y="4784"/>
                </a:cubicBezTo>
                <a:close/>
                <a:moveTo>
                  <a:pt x="1035" y="4835"/>
                </a:moveTo>
                <a:cubicBezTo>
                  <a:pt x="1035" y="4835"/>
                  <a:pt x="1035" y="4835"/>
                  <a:pt x="1035" y="4835"/>
                </a:cubicBezTo>
                <a:cubicBezTo>
                  <a:pt x="1035" y="4835"/>
                  <a:pt x="1035" y="4835"/>
                  <a:pt x="1035" y="4835"/>
                </a:cubicBezTo>
                <a:close/>
                <a:moveTo>
                  <a:pt x="4351" y="8150"/>
                </a:moveTo>
                <a:cubicBezTo>
                  <a:pt x="4352" y="8152"/>
                  <a:pt x="4376" y="8163"/>
                  <a:pt x="4391" y="8171"/>
                </a:cubicBezTo>
                <a:lnTo>
                  <a:pt x="4391" y="8171"/>
                </a:lnTo>
                <a:cubicBezTo>
                  <a:pt x="4372" y="8165"/>
                  <a:pt x="4357" y="8158"/>
                  <a:pt x="4351" y="8150"/>
                </a:cubicBezTo>
                <a:close/>
                <a:moveTo>
                  <a:pt x="4508" y="8194"/>
                </a:moveTo>
                <a:cubicBezTo>
                  <a:pt x="4508" y="8194"/>
                  <a:pt x="4509" y="8194"/>
                  <a:pt x="4510" y="8195"/>
                </a:cubicBezTo>
                <a:lnTo>
                  <a:pt x="4510" y="8195"/>
                </a:lnTo>
                <a:cubicBezTo>
                  <a:pt x="4509" y="8194"/>
                  <a:pt x="4508" y="8194"/>
                  <a:pt x="4508" y="8194"/>
                </a:cubicBezTo>
                <a:close/>
                <a:moveTo>
                  <a:pt x="4753" y="8202"/>
                </a:moveTo>
                <a:cubicBezTo>
                  <a:pt x="4760" y="8202"/>
                  <a:pt x="4755" y="8203"/>
                  <a:pt x="4723" y="8205"/>
                </a:cubicBezTo>
                <a:cubicBezTo>
                  <a:pt x="4717" y="8205"/>
                  <a:pt x="4712" y="8205"/>
                  <a:pt x="4707" y="8205"/>
                </a:cubicBezTo>
                <a:lnTo>
                  <a:pt x="4707" y="8205"/>
                </a:lnTo>
                <a:cubicBezTo>
                  <a:pt x="4721" y="8203"/>
                  <a:pt x="4746" y="8202"/>
                  <a:pt x="4753" y="8202"/>
                </a:cubicBezTo>
                <a:close/>
                <a:moveTo>
                  <a:pt x="4695" y="906"/>
                </a:moveTo>
                <a:cubicBezTo>
                  <a:pt x="4696" y="906"/>
                  <a:pt x="4697" y="906"/>
                  <a:pt x="4698" y="906"/>
                </a:cubicBezTo>
                <a:lnTo>
                  <a:pt x="4698" y="906"/>
                </a:lnTo>
                <a:cubicBezTo>
                  <a:pt x="4703" y="908"/>
                  <a:pt x="4711" y="910"/>
                  <a:pt x="4723" y="913"/>
                </a:cubicBezTo>
                <a:cubicBezTo>
                  <a:pt x="4748" y="919"/>
                  <a:pt x="4774" y="925"/>
                  <a:pt x="4800" y="931"/>
                </a:cubicBezTo>
                <a:cubicBezTo>
                  <a:pt x="4808" y="933"/>
                  <a:pt x="4850" y="948"/>
                  <a:pt x="4876" y="957"/>
                </a:cubicBezTo>
                <a:lnTo>
                  <a:pt x="4876" y="957"/>
                </a:lnTo>
                <a:cubicBezTo>
                  <a:pt x="4896" y="966"/>
                  <a:pt x="4930" y="982"/>
                  <a:pt x="4940" y="988"/>
                </a:cubicBezTo>
                <a:cubicBezTo>
                  <a:pt x="4959" y="999"/>
                  <a:pt x="4986" y="1011"/>
                  <a:pt x="5010" y="1026"/>
                </a:cubicBezTo>
                <a:lnTo>
                  <a:pt x="5010" y="1026"/>
                </a:lnTo>
                <a:cubicBezTo>
                  <a:pt x="5013" y="1029"/>
                  <a:pt x="5020" y="1037"/>
                  <a:pt x="5033" y="1049"/>
                </a:cubicBezTo>
                <a:cubicBezTo>
                  <a:pt x="5048" y="1065"/>
                  <a:pt x="5066" y="1080"/>
                  <a:pt x="5081" y="1095"/>
                </a:cubicBezTo>
                <a:lnTo>
                  <a:pt x="5112" y="1126"/>
                </a:lnTo>
                <a:lnTo>
                  <a:pt x="5323" y="1338"/>
                </a:lnTo>
                <a:lnTo>
                  <a:pt x="6147" y="2162"/>
                </a:lnTo>
                <a:lnTo>
                  <a:pt x="7930" y="3944"/>
                </a:lnTo>
                <a:cubicBezTo>
                  <a:pt x="7981" y="3995"/>
                  <a:pt x="8033" y="4046"/>
                  <a:pt x="8084" y="4098"/>
                </a:cubicBezTo>
                <a:cubicBezTo>
                  <a:pt x="8089" y="4106"/>
                  <a:pt x="8096" y="4111"/>
                  <a:pt x="8101" y="4117"/>
                </a:cubicBezTo>
                <a:cubicBezTo>
                  <a:pt x="8110" y="4125"/>
                  <a:pt x="8118" y="4135"/>
                  <a:pt x="8126" y="4144"/>
                </a:cubicBezTo>
                <a:lnTo>
                  <a:pt x="8126" y="4144"/>
                </a:lnTo>
                <a:cubicBezTo>
                  <a:pt x="8136" y="4172"/>
                  <a:pt x="8201" y="4256"/>
                  <a:pt x="8211" y="4274"/>
                </a:cubicBezTo>
                <a:cubicBezTo>
                  <a:pt x="8217" y="4285"/>
                  <a:pt x="8222" y="4296"/>
                  <a:pt x="8227" y="4307"/>
                </a:cubicBezTo>
                <a:lnTo>
                  <a:pt x="8227" y="4307"/>
                </a:lnTo>
                <a:cubicBezTo>
                  <a:pt x="8238" y="4344"/>
                  <a:pt x="8252" y="4378"/>
                  <a:pt x="8261" y="4416"/>
                </a:cubicBezTo>
                <a:cubicBezTo>
                  <a:pt x="8264" y="4427"/>
                  <a:pt x="8266" y="4439"/>
                  <a:pt x="8269" y="4450"/>
                </a:cubicBezTo>
                <a:lnTo>
                  <a:pt x="8269" y="4450"/>
                </a:lnTo>
                <a:cubicBezTo>
                  <a:pt x="8266" y="4490"/>
                  <a:pt x="8277" y="4536"/>
                  <a:pt x="8276" y="4574"/>
                </a:cubicBezTo>
                <a:cubicBezTo>
                  <a:pt x="8276" y="4595"/>
                  <a:pt x="8275" y="4617"/>
                  <a:pt x="8273" y="4638"/>
                </a:cubicBezTo>
                <a:cubicBezTo>
                  <a:pt x="8272" y="4652"/>
                  <a:pt x="8266" y="4669"/>
                  <a:pt x="8263" y="4676"/>
                </a:cubicBezTo>
                <a:lnTo>
                  <a:pt x="8263" y="4676"/>
                </a:lnTo>
                <a:cubicBezTo>
                  <a:pt x="8265" y="4673"/>
                  <a:pt x="8268" y="4666"/>
                  <a:pt x="8273" y="4654"/>
                </a:cubicBezTo>
                <a:lnTo>
                  <a:pt x="8273" y="4654"/>
                </a:lnTo>
                <a:cubicBezTo>
                  <a:pt x="8271" y="4660"/>
                  <a:pt x="8269" y="4666"/>
                  <a:pt x="8268" y="4670"/>
                </a:cubicBezTo>
                <a:cubicBezTo>
                  <a:pt x="8265" y="4691"/>
                  <a:pt x="8260" y="4711"/>
                  <a:pt x="8253" y="4732"/>
                </a:cubicBezTo>
                <a:cubicBezTo>
                  <a:pt x="8249" y="4745"/>
                  <a:pt x="8245" y="4772"/>
                  <a:pt x="8239" y="4795"/>
                </a:cubicBezTo>
                <a:lnTo>
                  <a:pt x="8239" y="4795"/>
                </a:lnTo>
                <a:cubicBezTo>
                  <a:pt x="8236" y="4798"/>
                  <a:pt x="8232" y="4805"/>
                  <a:pt x="8226" y="4815"/>
                </a:cubicBezTo>
                <a:cubicBezTo>
                  <a:pt x="8214" y="4838"/>
                  <a:pt x="8202" y="4863"/>
                  <a:pt x="8188" y="4885"/>
                </a:cubicBezTo>
                <a:cubicBezTo>
                  <a:pt x="8176" y="4905"/>
                  <a:pt x="8166" y="4922"/>
                  <a:pt x="8154" y="4941"/>
                </a:cubicBezTo>
                <a:cubicBezTo>
                  <a:pt x="8151" y="4945"/>
                  <a:pt x="8144" y="4954"/>
                  <a:pt x="8137" y="4962"/>
                </a:cubicBezTo>
                <a:lnTo>
                  <a:pt x="8137" y="4962"/>
                </a:lnTo>
                <a:cubicBezTo>
                  <a:pt x="8121" y="4980"/>
                  <a:pt x="8095" y="5007"/>
                  <a:pt x="8089" y="5013"/>
                </a:cubicBezTo>
                <a:lnTo>
                  <a:pt x="8082" y="5021"/>
                </a:lnTo>
                <a:cubicBezTo>
                  <a:pt x="8028" y="5076"/>
                  <a:pt x="7974" y="5130"/>
                  <a:pt x="7918" y="5185"/>
                </a:cubicBezTo>
                <a:lnTo>
                  <a:pt x="6133" y="6971"/>
                </a:lnTo>
                <a:lnTo>
                  <a:pt x="5310" y="7792"/>
                </a:lnTo>
                <a:lnTo>
                  <a:pt x="5109" y="7995"/>
                </a:lnTo>
                <a:cubicBezTo>
                  <a:pt x="5091" y="8011"/>
                  <a:pt x="5076" y="8028"/>
                  <a:pt x="5060" y="8043"/>
                </a:cubicBezTo>
                <a:cubicBezTo>
                  <a:pt x="5056" y="8046"/>
                  <a:pt x="5036" y="8063"/>
                  <a:pt x="5023" y="8075"/>
                </a:cubicBezTo>
                <a:lnTo>
                  <a:pt x="5023" y="8075"/>
                </a:lnTo>
                <a:cubicBezTo>
                  <a:pt x="5036" y="8066"/>
                  <a:pt x="5053" y="8055"/>
                  <a:pt x="5054" y="8055"/>
                </a:cubicBezTo>
                <a:lnTo>
                  <a:pt x="5054" y="8055"/>
                </a:lnTo>
                <a:cubicBezTo>
                  <a:pt x="5055" y="8055"/>
                  <a:pt x="5047" y="8060"/>
                  <a:pt x="5024" y="8076"/>
                </a:cubicBezTo>
                <a:cubicBezTo>
                  <a:pt x="5022" y="8077"/>
                  <a:pt x="5020" y="8078"/>
                  <a:pt x="5018" y="8079"/>
                </a:cubicBezTo>
                <a:lnTo>
                  <a:pt x="5018" y="8079"/>
                </a:lnTo>
                <a:cubicBezTo>
                  <a:pt x="5019" y="8078"/>
                  <a:pt x="5021" y="8077"/>
                  <a:pt x="5023" y="8075"/>
                </a:cubicBezTo>
                <a:lnTo>
                  <a:pt x="5023" y="8075"/>
                </a:lnTo>
                <a:cubicBezTo>
                  <a:pt x="5019" y="8078"/>
                  <a:pt x="5015" y="8081"/>
                  <a:pt x="5013" y="8083"/>
                </a:cubicBezTo>
                <a:lnTo>
                  <a:pt x="5013" y="8083"/>
                </a:lnTo>
                <a:cubicBezTo>
                  <a:pt x="5014" y="8082"/>
                  <a:pt x="5016" y="8080"/>
                  <a:pt x="5018" y="8079"/>
                </a:cubicBezTo>
                <a:lnTo>
                  <a:pt x="5018" y="8079"/>
                </a:lnTo>
                <a:cubicBezTo>
                  <a:pt x="5013" y="8084"/>
                  <a:pt x="5009" y="8087"/>
                  <a:pt x="5009" y="8087"/>
                </a:cubicBezTo>
                <a:cubicBezTo>
                  <a:pt x="5009" y="8086"/>
                  <a:pt x="5010" y="8085"/>
                  <a:pt x="5013" y="8083"/>
                </a:cubicBezTo>
                <a:lnTo>
                  <a:pt x="5013" y="8083"/>
                </a:lnTo>
                <a:cubicBezTo>
                  <a:pt x="4985" y="8101"/>
                  <a:pt x="4957" y="8119"/>
                  <a:pt x="4928" y="8134"/>
                </a:cubicBezTo>
                <a:cubicBezTo>
                  <a:pt x="4913" y="8142"/>
                  <a:pt x="4898" y="8149"/>
                  <a:pt x="4882" y="8157"/>
                </a:cubicBezTo>
                <a:lnTo>
                  <a:pt x="4882" y="8157"/>
                </a:lnTo>
                <a:cubicBezTo>
                  <a:pt x="4840" y="8171"/>
                  <a:pt x="4800" y="8185"/>
                  <a:pt x="4757" y="8195"/>
                </a:cubicBezTo>
                <a:cubicBezTo>
                  <a:pt x="4743" y="8199"/>
                  <a:pt x="4714" y="8200"/>
                  <a:pt x="4700" y="8206"/>
                </a:cubicBezTo>
                <a:lnTo>
                  <a:pt x="4700" y="8206"/>
                </a:lnTo>
                <a:cubicBezTo>
                  <a:pt x="4671" y="8207"/>
                  <a:pt x="4643" y="8209"/>
                  <a:pt x="4613" y="8209"/>
                </a:cubicBezTo>
                <a:cubicBezTo>
                  <a:pt x="4593" y="8209"/>
                  <a:pt x="4571" y="8207"/>
                  <a:pt x="4551" y="8206"/>
                </a:cubicBezTo>
                <a:cubicBezTo>
                  <a:pt x="4536" y="8204"/>
                  <a:pt x="4516" y="8197"/>
                  <a:pt x="4510" y="8195"/>
                </a:cubicBezTo>
                <a:lnTo>
                  <a:pt x="4510" y="8195"/>
                </a:lnTo>
                <a:cubicBezTo>
                  <a:pt x="4513" y="8196"/>
                  <a:pt x="4517" y="8198"/>
                  <a:pt x="4525" y="8201"/>
                </a:cubicBezTo>
                <a:lnTo>
                  <a:pt x="4525" y="8201"/>
                </a:lnTo>
                <a:cubicBezTo>
                  <a:pt x="4507" y="8197"/>
                  <a:pt x="4489" y="8194"/>
                  <a:pt x="4471" y="8189"/>
                </a:cubicBezTo>
                <a:cubicBezTo>
                  <a:pt x="4458" y="8186"/>
                  <a:pt x="4426" y="8180"/>
                  <a:pt x="4399" y="8173"/>
                </a:cubicBezTo>
                <a:lnTo>
                  <a:pt x="4399" y="8173"/>
                </a:lnTo>
                <a:cubicBezTo>
                  <a:pt x="4394" y="8170"/>
                  <a:pt x="4386" y="8166"/>
                  <a:pt x="4373" y="8158"/>
                </a:cubicBezTo>
                <a:cubicBezTo>
                  <a:pt x="4354" y="8148"/>
                  <a:pt x="4334" y="8139"/>
                  <a:pt x="4317" y="8129"/>
                </a:cubicBezTo>
                <a:cubicBezTo>
                  <a:pt x="4289" y="8113"/>
                  <a:pt x="4263" y="8095"/>
                  <a:pt x="4237" y="8078"/>
                </a:cubicBezTo>
                <a:lnTo>
                  <a:pt x="4237" y="8078"/>
                </a:lnTo>
                <a:cubicBezTo>
                  <a:pt x="4237" y="8078"/>
                  <a:pt x="4237" y="8078"/>
                  <a:pt x="4237" y="8078"/>
                </a:cubicBezTo>
                <a:cubicBezTo>
                  <a:pt x="4213" y="8055"/>
                  <a:pt x="4191" y="8037"/>
                  <a:pt x="4170" y="8017"/>
                </a:cubicBezTo>
                <a:lnTo>
                  <a:pt x="4170" y="8017"/>
                </a:lnTo>
                <a:cubicBezTo>
                  <a:pt x="4170" y="8017"/>
                  <a:pt x="4170" y="8017"/>
                  <a:pt x="4170" y="8017"/>
                </a:cubicBezTo>
                <a:lnTo>
                  <a:pt x="2854" y="6700"/>
                </a:lnTo>
                <a:lnTo>
                  <a:pt x="1225" y="5073"/>
                </a:lnTo>
                <a:lnTo>
                  <a:pt x="1171" y="5018"/>
                </a:lnTo>
                <a:lnTo>
                  <a:pt x="1165" y="5012"/>
                </a:lnTo>
                <a:cubicBezTo>
                  <a:pt x="1150" y="4997"/>
                  <a:pt x="1136" y="4978"/>
                  <a:pt x="1119" y="4963"/>
                </a:cubicBezTo>
                <a:cubicBezTo>
                  <a:pt x="1113" y="4958"/>
                  <a:pt x="1107" y="4953"/>
                  <a:pt x="1102" y="4949"/>
                </a:cubicBezTo>
                <a:lnTo>
                  <a:pt x="1102" y="4949"/>
                </a:lnTo>
                <a:cubicBezTo>
                  <a:pt x="1081" y="4920"/>
                  <a:pt x="1064" y="4881"/>
                  <a:pt x="1050" y="4856"/>
                </a:cubicBezTo>
                <a:cubicBezTo>
                  <a:pt x="1045" y="4847"/>
                  <a:pt x="1040" y="4837"/>
                  <a:pt x="1036" y="4827"/>
                </a:cubicBezTo>
                <a:lnTo>
                  <a:pt x="1036" y="4827"/>
                </a:lnTo>
                <a:cubicBezTo>
                  <a:pt x="1033" y="4798"/>
                  <a:pt x="1003" y="4741"/>
                  <a:pt x="997" y="4715"/>
                </a:cubicBezTo>
                <a:cubicBezTo>
                  <a:pt x="992" y="4695"/>
                  <a:pt x="988" y="4675"/>
                  <a:pt x="983" y="4654"/>
                </a:cubicBezTo>
                <a:cubicBezTo>
                  <a:pt x="978" y="4635"/>
                  <a:pt x="976" y="4628"/>
                  <a:pt x="976" y="4628"/>
                </a:cubicBezTo>
                <a:lnTo>
                  <a:pt x="976" y="4628"/>
                </a:lnTo>
                <a:cubicBezTo>
                  <a:pt x="975" y="4628"/>
                  <a:pt x="986" y="4682"/>
                  <a:pt x="984" y="4682"/>
                </a:cubicBezTo>
                <a:cubicBezTo>
                  <a:pt x="984" y="4682"/>
                  <a:pt x="984" y="4682"/>
                  <a:pt x="984" y="4682"/>
                </a:cubicBezTo>
                <a:cubicBezTo>
                  <a:pt x="969" y="4673"/>
                  <a:pt x="977" y="4559"/>
                  <a:pt x="978" y="4541"/>
                </a:cubicBezTo>
                <a:cubicBezTo>
                  <a:pt x="978" y="4532"/>
                  <a:pt x="977" y="4509"/>
                  <a:pt x="976" y="4486"/>
                </a:cubicBezTo>
                <a:lnTo>
                  <a:pt x="976" y="4486"/>
                </a:lnTo>
                <a:cubicBezTo>
                  <a:pt x="978" y="4483"/>
                  <a:pt x="980" y="4476"/>
                  <a:pt x="983" y="4461"/>
                </a:cubicBezTo>
                <a:cubicBezTo>
                  <a:pt x="988" y="4440"/>
                  <a:pt x="992" y="4420"/>
                  <a:pt x="997" y="4399"/>
                </a:cubicBezTo>
                <a:cubicBezTo>
                  <a:pt x="1004" y="4374"/>
                  <a:pt x="1036" y="4316"/>
                  <a:pt x="1036" y="4286"/>
                </a:cubicBezTo>
                <a:lnTo>
                  <a:pt x="1036" y="4286"/>
                </a:lnTo>
                <a:cubicBezTo>
                  <a:pt x="1043" y="4272"/>
                  <a:pt x="1050" y="4258"/>
                  <a:pt x="1058" y="4245"/>
                </a:cubicBezTo>
                <a:cubicBezTo>
                  <a:pt x="1070" y="4223"/>
                  <a:pt x="1084" y="4192"/>
                  <a:pt x="1101" y="4167"/>
                </a:cubicBezTo>
                <a:lnTo>
                  <a:pt x="1101" y="4167"/>
                </a:lnTo>
                <a:cubicBezTo>
                  <a:pt x="1106" y="4163"/>
                  <a:pt x="1113" y="4158"/>
                  <a:pt x="1119" y="4152"/>
                </a:cubicBezTo>
                <a:cubicBezTo>
                  <a:pt x="1135" y="4134"/>
                  <a:pt x="1150" y="4118"/>
                  <a:pt x="1165" y="4103"/>
                </a:cubicBezTo>
                <a:lnTo>
                  <a:pt x="1172" y="4095"/>
                </a:lnTo>
                <a:cubicBezTo>
                  <a:pt x="1191" y="4076"/>
                  <a:pt x="1210" y="4058"/>
                  <a:pt x="1229" y="4039"/>
                </a:cubicBezTo>
                <a:lnTo>
                  <a:pt x="1480" y="3786"/>
                </a:lnTo>
                <a:lnTo>
                  <a:pt x="3365" y="1903"/>
                </a:lnTo>
                <a:lnTo>
                  <a:pt x="4067" y="1201"/>
                </a:lnTo>
                <a:cubicBezTo>
                  <a:pt x="4107" y="1161"/>
                  <a:pt x="4145" y="1121"/>
                  <a:pt x="4186" y="1083"/>
                </a:cubicBezTo>
                <a:cubicBezTo>
                  <a:pt x="4201" y="1068"/>
                  <a:pt x="4219" y="1054"/>
                  <a:pt x="4234" y="1039"/>
                </a:cubicBezTo>
                <a:lnTo>
                  <a:pt x="4234" y="1039"/>
                </a:lnTo>
                <a:cubicBezTo>
                  <a:pt x="4261" y="1021"/>
                  <a:pt x="4287" y="1003"/>
                  <a:pt x="4314" y="987"/>
                </a:cubicBezTo>
                <a:cubicBezTo>
                  <a:pt x="4327" y="980"/>
                  <a:pt x="4341" y="973"/>
                  <a:pt x="4354" y="966"/>
                </a:cubicBezTo>
                <a:lnTo>
                  <a:pt x="4354" y="966"/>
                </a:lnTo>
                <a:cubicBezTo>
                  <a:pt x="4387" y="966"/>
                  <a:pt x="4458" y="929"/>
                  <a:pt x="4484" y="924"/>
                </a:cubicBezTo>
                <a:cubicBezTo>
                  <a:pt x="4502" y="919"/>
                  <a:pt x="4520" y="916"/>
                  <a:pt x="4538" y="912"/>
                </a:cubicBezTo>
                <a:lnTo>
                  <a:pt x="4538" y="912"/>
                </a:lnTo>
                <a:cubicBezTo>
                  <a:pt x="4568" y="910"/>
                  <a:pt x="4597" y="908"/>
                  <a:pt x="4626" y="908"/>
                </a:cubicBezTo>
                <a:cubicBezTo>
                  <a:pt x="4635" y="908"/>
                  <a:pt x="4666" y="906"/>
                  <a:pt x="4695" y="906"/>
                </a:cubicBezTo>
                <a:close/>
                <a:moveTo>
                  <a:pt x="4608" y="0"/>
                </a:moveTo>
                <a:cubicBezTo>
                  <a:pt x="4350" y="0"/>
                  <a:pt x="4089" y="65"/>
                  <a:pt x="3850" y="200"/>
                </a:cubicBezTo>
                <a:cubicBezTo>
                  <a:pt x="3602" y="341"/>
                  <a:pt x="3407" y="566"/>
                  <a:pt x="3209" y="764"/>
                </a:cubicBezTo>
                <a:lnTo>
                  <a:pt x="1261" y="2712"/>
                </a:lnTo>
                <a:lnTo>
                  <a:pt x="581" y="3392"/>
                </a:lnTo>
                <a:cubicBezTo>
                  <a:pt x="471" y="3503"/>
                  <a:pt x="366" y="3619"/>
                  <a:pt x="285" y="3754"/>
                </a:cubicBezTo>
                <a:cubicBezTo>
                  <a:pt x="61" y="4122"/>
                  <a:pt x="1" y="4604"/>
                  <a:pt x="134" y="5015"/>
                </a:cubicBezTo>
                <a:cubicBezTo>
                  <a:pt x="252" y="5382"/>
                  <a:pt x="495" y="5629"/>
                  <a:pt x="756" y="5891"/>
                </a:cubicBezTo>
                <a:lnTo>
                  <a:pt x="1623" y="6758"/>
                </a:lnTo>
                <a:lnTo>
                  <a:pt x="3416" y="8551"/>
                </a:lnTo>
                <a:lnTo>
                  <a:pt x="3486" y="8622"/>
                </a:lnTo>
                <a:lnTo>
                  <a:pt x="3486" y="8622"/>
                </a:lnTo>
                <a:cubicBezTo>
                  <a:pt x="3498" y="8636"/>
                  <a:pt x="3511" y="8650"/>
                  <a:pt x="3525" y="8664"/>
                </a:cubicBezTo>
                <a:cubicBezTo>
                  <a:pt x="3831" y="8961"/>
                  <a:pt x="4228" y="9110"/>
                  <a:pt x="4624" y="9110"/>
                </a:cubicBezTo>
                <a:cubicBezTo>
                  <a:pt x="5023" y="9110"/>
                  <a:pt x="5422" y="8959"/>
                  <a:pt x="5729" y="8659"/>
                </a:cubicBezTo>
                <a:cubicBezTo>
                  <a:pt x="5896" y="8493"/>
                  <a:pt x="6061" y="8326"/>
                  <a:pt x="6227" y="8159"/>
                </a:cubicBezTo>
                <a:lnTo>
                  <a:pt x="8209" y="6179"/>
                </a:lnTo>
                <a:cubicBezTo>
                  <a:pt x="8380" y="6007"/>
                  <a:pt x="8554" y="5837"/>
                  <a:pt x="8724" y="5663"/>
                </a:cubicBezTo>
                <a:cubicBezTo>
                  <a:pt x="9307" y="5068"/>
                  <a:pt x="9329" y="4128"/>
                  <a:pt x="8777" y="3505"/>
                </a:cubicBezTo>
                <a:cubicBezTo>
                  <a:pt x="8635" y="3345"/>
                  <a:pt x="8473" y="3199"/>
                  <a:pt x="8322" y="3049"/>
                </a:cubicBezTo>
                <a:lnTo>
                  <a:pt x="7372" y="2098"/>
                </a:lnTo>
                <a:cubicBezTo>
                  <a:pt x="6833" y="1559"/>
                  <a:pt x="6292" y="1018"/>
                  <a:pt x="5751" y="477"/>
                </a:cubicBezTo>
                <a:cubicBezTo>
                  <a:pt x="5441" y="169"/>
                  <a:pt x="5027" y="0"/>
                  <a:pt x="4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2" name="Google Shape;127;p16"/>
          <p:cNvSpPr/>
          <p:nvPr/>
        </p:nvSpPr>
        <p:spPr>
          <a:xfrm>
            <a:off x="3381832" y="1983195"/>
            <a:ext cx="1035039" cy="1008742"/>
          </a:xfrm>
          <a:custGeom>
            <a:avLst/>
            <a:gdLst/>
            <a:ahLst/>
            <a:cxnLst/>
            <a:rect l="l" t="t" r="r" b="b"/>
            <a:pathLst>
              <a:path w="8423" h="8209" extrusionOk="0">
                <a:moveTo>
                  <a:pt x="4212" y="0"/>
                </a:moveTo>
                <a:cubicBezTo>
                  <a:pt x="3930" y="0"/>
                  <a:pt x="3648" y="107"/>
                  <a:pt x="3434" y="320"/>
                </a:cubicBezTo>
                <a:lnTo>
                  <a:pt x="428" y="3327"/>
                </a:lnTo>
                <a:cubicBezTo>
                  <a:pt x="0" y="3754"/>
                  <a:pt x="0" y="4454"/>
                  <a:pt x="428" y="4881"/>
                </a:cubicBezTo>
                <a:lnTo>
                  <a:pt x="3434" y="7888"/>
                </a:lnTo>
                <a:cubicBezTo>
                  <a:pt x="3648" y="8101"/>
                  <a:pt x="3930" y="8208"/>
                  <a:pt x="4212" y="8208"/>
                </a:cubicBezTo>
                <a:cubicBezTo>
                  <a:pt x="4493" y="8208"/>
                  <a:pt x="4775" y="8101"/>
                  <a:pt x="4988" y="7888"/>
                </a:cubicBezTo>
                <a:lnTo>
                  <a:pt x="7995" y="4881"/>
                </a:lnTo>
                <a:cubicBezTo>
                  <a:pt x="8422" y="4454"/>
                  <a:pt x="8422" y="3754"/>
                  <a:pt x="7995" y="3327"/>
                </a:cubicBezTo>
                <a:lnTo>
                  <a:pt x="4988" y="320"/>
                </a:lnTo>
                <a:cubicBezTo>
                  <a:pt x="4775" y="107"/>
                  <a:pt x="4493"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3" name="Google Shape;132;p16"/>
          <p:cNvSpPr txBox="1"/>
          <p:nvPr/>
        </p:nvSpPr>
        <p:spPr>
          <a:xfrm>
            <a:off x="49366" y="2557045"/>
            <a:ext cx="1349498"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400" b="1" dirty="0">
                <a:solidFill>
                  <a:schemeClr val="tx1"/>
                </a:solidFill>
                <a:latin typeface="Times New Roman" panose="02020603050405020304" pitchFamily="18" charset="0"/>
                <a:ea typeface="Fira Sans Extra Condensed"/>
                <a:cs typeface="Times New Roman" panose="02020603050405020304" pitchFamily="18" charset="0"/>
                <a:sym typeface="Fira Sans Extra Condensed"/>
              </a:rPr>
              <a:t>KPI’S</a:t>
            </a:r>
            <a:r>
              <a:rPr lang="es" sz="2400" dirty="0">
                <a:solidFill>
                  <a:schemeClr val="tx1"/>
                </a:solidFill>
                <a:latin typeface="Times New Roman" panose="02020603050405020304" pitchFamily="18" charset="0"/>
                <a:ea typeface="Fira Sans Extra Condensed"/>
                <a:cs typeface="Times New Roman" panose="02020603050405020304" pitchFamily="18" charset="0"/>
                <a:sym typeface="Fira Sans Extra Condensed"/>
              </a:rPr>
              <a:t> </a:t>
            </a:r>
            <a:endParaRPr sz="2400" dirty="0">
              <a:solidFill>
                <a:schemeClr val="tx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14" name="Google Shape;141;p16"/>
          <p:cNvSpPr/>
          <p:nvPr/>
        </p:nvSpPr>
        <p:spPr>
          <a:xfrm>
            <a:off x="1333680" y="1141745"/>
            <a:ext cx="1863410" cy="3606454"/>
          </a:xfrm>
          <a:custGeom>
            <a:avLst/>
            <a:gdLst/>
            <a:ahLst/>
            <a:cxnLst/>
            <a:rect l="l" t="t" r="r" b="b"/>
            <a:pathLst>
              <a:path w="17370" h="33618" extrusionOk="0">
                <a:moveTo>
                  <a:pt x="16200" y="18898"/>
                </a:moveTo>
                <a:lnTo>
                  <a:pt x="16200" y="18898"/>
                </a:lnTo>
                <a:cubicBezTo>
                  <a:pt x="16199" y="18906"/>
                  <a:pt x="16198" y="18914"/>
                  <a:pt x="16197" y="18923"/>
                </a:cubicBezTo>
                <a:lnTo>
                  <a:pt x="16197" y="18923"/>
                </a:lnTo>
                <a:cubicBezTo>
                  <a:pt x="16198" y="18913"/>
                  <a:pt x="16199" y="18904"/>
                  <a:pt x="16200" y="18898"/>
                </a:cubicBezTo>
                <a:close/>
                <a:moveTo>
                  <a:pt x="10184" y="29335"/>
                </a:moveTo>
                <a:cubicBezTo>
                  <a:pt x="10184" y="29335"/>
                  <a:pt x="10180" y="29338"/>
                  <a:pt x="10171" y="29345"/>
                </a:cubicBezTo>
                <a:lnTo>
                  <a:pt x="10171" y="29345"/>
                </a:lnTo>
                <a:cubicBezTo>
                  <a:pt x="10180" y="29338"/>
                  <a:pt x="10184" y="29335"/>
                  <a:pt x="10184" y="29335"/>
                </a:cubicBezTo>
                <a:close/>
                <a:moveTo>
                  <a:pt x="506" y="1"/>
                </a:moveTo>
                <a:cubicBezTo>
                  <a:pt x="248" y="1"/>
                  <a:pt x="2" y="228"/>
                  <a:pt x="13" y="494"/>
                </a:cubicBezTo>
                <a:cubicBezTo>
                  <a:pt x="27" y="757"/>
                  <a:pt x="231" y="982"/>
                  <a:pt x="507" y="982"/>
                </a:cubicBezTo>
                <a:cubicBezTo>
                  <a:pt x="942" y="982"/>
                  <a:pt x="1376" y="998"/>
                  <a:pt x="1809" y="1033"/>
                </a:cubicBezTo>
                <a:cubicBezTo>
                  <a:pt x="2019" y="1049"/>
                  <a:pt x="2228" y="1070"/>
                  <a:pt x="2438" y="1094"/>
                </a:cubicBezTo>
                <a:cubicBezTo>
                  <a:pt x="2491" y="1101"/>
                  <a:pt x="2542" y="1108"/>
                  <a:pt x="2595" y="1114"/>
                </a:cubicBezTo>
                <a:cubicBezTo>
                  <a:pt x="2599" y="1115"/>
                  <a:pt x="2636" y="1119"/>
                  <a:pt x="2640" y="1119"/>
                </a:cubicBezTo>
                <a:cubicBezTo>
                  <a:pt x="2640" y="1119"/>
                  <a:pt x="2640" y="1119"/>
                  <a:pt x="2640" y="1119"/>
                </a:cubicBezTo>
                <a:lnTo>
                  <a:pt x="2640" y="1119"/>
                </a:lnTo>
                <a:cubicBezTo>
                  <a:pt x="2651" y="1121"/>
                  <a:pt x="2661" y="1122"/>
                  <a:pt x="2665" y="1123"/>
                </a:cubicBezTo>
                <a:cubicBezTo>
                  <a:pt x="2769" y="1136"/>
                  <a:pt x="2872" y="1152"/>
                  <a:pt x="2974" y="1169"/>
                </a:cubicBezTo>
                <a:cubicBezTo>
                  <a:pt x="3803" y="1302"/>
                  <a:pt x="4623" y="1499"/>
                  <a:pt x="5421" y="1758"/>
                </a:cubicBezTo>
                <a:cubicBezTo>
                  <a:pt x="5808" y="1883"/>
                  <a:pt x="6190" y="2024"/>
                  <a:pt x="6567" y="2179"/>
                </a:cubicBezTo>
                <a:cubicBezTo>
                  <a:pt x="6587" y="2187"/>
                  <a:pt x="6659" y="2217"/>
                  <a:pt x="6659" y="2217"/>
                </a:cubicBezTo>
                <a:cubicBezTo>
                  <a:pt x="6659" y="2217"/>
                  <a:pt x="6651" y="2214"/>
                  <a:pt x="6630" y="2205"/>
                </a:cubicBezTo>
                <a:lnTo>
                  <a:pt x="6630" y="2205"/>
                </a:lnTo>
                <a:cubicBezTo>
                  <a:pt x="6676" y="2224"/>
                  <a:pt x="6723" y="2244"/>
                  <a:pt x="6769" y="2265"/>
                </a:cubicBezTo>
                <a:cubicBezTo>
                  <a:pt x="6868" y="2308"/>
                  <a:pt x="6968" y="2352"/>
                  <a:pt x="7066" y="2398"/>
                </a:cubicBezTo>
                <a:cubicBezTo>
                  <a:pt x="7249" y="2482"/>
                  <a:pt x="7430" y="2569"/>
                  <a:pt x="7610" y="2661"/>
                </a:cubicBezTo>
                <a:cubicBezTo>
                  <a:pt x="8334" y="3027"/>
                  <a:pt x="9029" y="3447"/>
                  <a:pt x="9689" y="3914"/>
                </a:cubicBezTo>
                <a:cubicBezTo>
                  <a:pt x="9853" y="4030"/>
                  <a:pt x="10013" y="4150"/>
                  <a:pt x="10171" y="4270"/>
                </a:cubicBezTo>
                <a:cubicBezTo>
                  <a:pt x="10184" y="4280"/>
                  <a:pt x="10189" y="4284"/>
                  <a:pt x="10189" y="4284"/>
                </a:cubicBezTo>
                <a:cubicBezTo>
                  <a:pt x="10189" y="4284"/>
                  <a:pt x="10182" y="4278"/>
                  <a:pt x="10174" y="4272"/>
                </a:cubicBezTo>
                <a:lnTo>
                  <a:pt x="10174" y="4272"/>
                </a:lnTo>
                <a:cubicBezTo>
                  <a:pt x="10191" y="4285"/>
                  <a:pt x="10207" y="4298"/>
                  <a:pt x="10224" y="4311"/>
                </a:cubicBezTo>
                <a:cubicBezTo>
                  <a:pt x="10264" y="4342"/>
                  <a:pt x="10303" y="4373"/>
                  <a:pt x="10342" y="4404"/>
                </a:cubicBezTo>
                <a:cubicBezTo>
                  <a:pt x="10426" y="4471"/>
                  <a:pt x="10509" y="4538"/>
                  <a:pt x="10591" y="4608"/>
                </a:cubicBezTo>
                <a:cubicBezTo>
                  <a:pt x="10898" y="4864"/>
                  <a:pt x="11194" y="5130"/>
                  <a:pt x="11482" y="5407"/>
                </a:cubicBezTo>
                <a:cubicBezTo>
                  <a:pt x="11775" y="5688"/>
                  <a:pt x="12056" y="5981"/>
                  <a:pt x="12327" y="6285"/>
                </a:cubicBezTo>
                <a:cubicBezTo>
                  <a:pt x="12460" y="6432"/>
                  <a:pt x="12591" y="6585"/>
                  <a:pt x="12719" y="6738"/>
                </a:cubicBezTo>
                <a:cubicBezTo>
                  <a:pt x="12782" y="6815"/>
                  <a:pt x="12846" y="6893"/>
                  <a:pt x="12908" y="6972"/>
                </a:cubicBezTo>
                <a:cubicBezTo>
                  <a:pt x="12939" y="7009"/>
                  <a:pt x="12971" y="7049"/>
                  <a:pt x="13001" y="7089"/>
                </a:cubicBezTo>
                <a:cubicBezTo>
                  <a:pt x="13012" y="7102"/>
                  <a:pt x="13022" y="7115"/>
                  <a:pt x="13032" y="7128"/>
                </a:cubicBezTo>
                <a:lnTo>
                  <a:pt x="13032" y="7128"/>
                </a:lnTo>
                <a:cubicBezTo>
                  <a:pt x="13037" y="7135"/>
                  <a:pt x="13045" y="7145"/>
                  <a:pt x="13056" y="7160"/>
                </a:cubicBezTo>
                <a:cubicBezTo>
                  <a:pt x="13544" y="7805"/>
                  <a:pt x="13989" y="8481"/>
                  <a:pt x="14380" y="9189"/>
                </a:cubicBezTo>
                <a:cubicBezTo>
                  <a:pt x="14575" y="9542"/>
                  <a:pt x="14756" y="9903"/>
                  <a:pt x="14924" y="10268"/>
                </a:cubicBezTo>
                <a:cubicBezTo>
                  <a:pt x="14966" y="10360"/>
                  <a:pt x="15007" y="10452"/>
                  <a:pt x="15048" y="10547"/>
                </a:cubicBezTo>
                <a:cubicBezTo>
                  <a:pt x="15064" y="10583"/>
                  <a:pt x="15080" y="10620"/>
                  <a:pt x="15096" y="10657"/>
                </a:cubicBezTo>
                <a:lnTo>
                  <a:pt x="15096" y="10657"/>
                </a:lnTo>
                <a:cubicBezTo>
                  <a:pt x="15096" y="10658"/>
                  <a:pt x="15135" y="10751"/>
                  <a:pt x="15143" y="10769"/>
                </a:cubicBezTo>
                <a:cubicBezTo>
                  <a:pt x="15220" y="10957"/>
                  <a:pt x="15292" y="11146"/>
                  <a:pt x="15363" y="11336"/>
                </a:cubicBezTo>
                <a:cubicBezTo>
                  <a:pt x="15646" y="12114"/>
                  <a:pt x="15871" y="12915"/>
                  <a:pt x="16034" y="13727"/>
                </a:cubicBezTo>
                <a:cubicBezTo>
                  <a:pt x="16076" y="13938"/>
                  <a:pt x="16115" y="14150"/>
                  <a:pt x="16148" y="14363"/>
                </a:cubicBezTo>
                <a:cubicBezTo>
                  <a:pt x="16163" y="14458"/>
                  <a:pt x="16177" y="14554"/>
                  <a:pt x="16192" y="14651"/>
                </a:cubicBezTo>
                <a:cubicBezTo>
                  <a:pt x="16194" y="14672"/>
                  <a:pt x="16198" y="14696"/>
                  <a:pt x="16200" y="14717"/>
                </a:cubicBezTo>
                <a:cubicBezTo>
                  <a:pt x="16195" y="14683"/>
                  <a:pt x="16194" y="14671"/>
                  <a:pt x="16194" y="14671"/>
                </a:cubicBezTo>
                <a:lnTo>
                  <a:pt x="16194" y="14671"/>
                </a:lnTo>
                <a:cubicBezTo>
                  <a:pt x="16194" y="14671"/>
                  <a:pt x="16199" y="14708"/>
                  <a:pt x="16200" y="14719"/>
                </a:cubicBezTo>
                <a:cubicBezTo>
                  <a:pt x="16208" y="14780"/>
                  <a:pt x="16215" y="14839"/>
                  <a:pt x="16222" y="14898"/>
                </a:cubicBezTo>
                <a:cubicBezTo>
                  <a:pt x="16271" y="15320"/>
                  <a:pt x="16304" y="15741"/>
                  <a:pt x="16321" y="16165"/>
                </a:cubicBezTo>
                <a:cubicBezTo>
                  <a:pt x="16353" y="17032"/>
                  <a:pt x="16321" y="17900"/>
                  <a:pt x="16217" y="18761"/>
                </a:cubicBezTo>
                <a:cubicBezTo>
                  <a:pt x="16212" y="18806"/>
                  <a:pt x="16205" y="18851"/>
                  <a:pt x="16200" y="18896"/>
                </a:cubicBezTo>
                <a:cubicBezTo>
                  <a:pt x="16195" y="18932"/>
                  <a:pt x="16194" y="18945"/>
                  <a:pt x="16194" y="18945"/>
                </a:cubicBezTo>
                <a:cubicBezTo>
                  <a:pt x="16194" y="18945"/>
                  <a:pt x="16194" y="18944"/>
                  <a:pt x="16194" y="18944"/>
                </a:cubicBezTo>
                <a:lnTo>
                  <a:pt x="16194" y="18944"/>
                </a:lnTo>
                <a:cubicBezTo>
                  <a:pt x="16193" y="18951"/>
                  <a:pt x="16192" y="18958"/>
                  <a:pt x="16192" y="18964"/>
                </a:cubicBezTo>
                <a:cubicBezTo>
                  <a:pt x="16176" y="19076"/>
                  <a:pt x="16159" y="19185"/>
                  <a:pt x="16142" y="19297"/>
                </a:cubicBezTo>
                <a:cubicBezTo>
                  <a:pt x="16108" y="19503"/>
                  <a:pt x="16071" y="19707"/>
                  <a:pt x="16030" y="19911"/>
                </a:cubicBezTo>
                <a:cubicBezTo>
                  <a:pt x="15947" y="20323"/>
                  <a:pt x="15849" y="20730"/>
                  <a:pt x="15734" y="21135"/>
                </a:cubicBezTo>
                <a:cubicBezTo>
                  <a:pt x="15621" y="21536"/>
                  <a:pt x="15493" y="21931"/>
                  <a:pt x="15349" y="22320"/>
                </a:cubicBezTo>
                <a:cubicBezTo>
                  <a:pt x="15278" y="22511"/>
                  <a:pt x="15204" y="22700"/>
                  <a:pt x="15128" y="22888"/>
                </a:cubicBezTo>
                <a:cubicBezTo>
                  <a:pt x="15119" y="22909"/>
                  <a:pt x="15097" y="22961"/>
                  <a:pt x="15097" y="22961"/>
                </a:cubicBezTo>
                <a:cubicBezTo>
                  <a:pt x="15097" y="22961"/>
                  <a:pt x="15100" y="22953"/>
                  <a:pt x="15109" y="22930"/>
                </a:cubicBezTo>
                <a:lnTo>
                  <a:pt x="15109" y="22930"/>
                </a:lnTo>
                <a:cubicBezTo>
                  <a:pt x="15090" y="22976"/>
                  <a:pt x="15069" y="23024"/>
                  <a:pt x="15049" y="23070"/>
                </a:cubicBezTo>
                <a:cubicBezTo>
                  <a:pt x="15006" y="23170"/>
                  <a:pt x="14962" y="23268"/>
                  <a:pt x="14916" y="23367"/>
                </a:cubicBezTo>
                <a:cubicBezTo>
                  <a:pt x="14577" y="24105"/>
                  <a:pt x="14183" y="24816"/>
                  <a:pt x="13738" y="25495"/>
                </a:cubicBezTo>
                <a:cubicBezTo>
                  <a:pt x="13520" y="25827"/>
                  <a:pt x="13290" y="26151"/>
                  <a:pt x="13049" y="26467"/>
                </a:cubicBezTo>
                <a:lnTo>
                  <a:pt x="13049" y="26467"/>
                </a:lnTo>
                <a:cubicBezTo>
                  <a:pt x="13043" y="26475"/>
                  <a:pt x="13001" y="26529"/>
                  <a:pt x="12990" y="26544"/>
                </a:cubicBezTo>
                <a:cubicBezTo>
                  <a:pt x="12959" y="26583"/>
                  <a:pt x="12929" y="26622"/>
                  <a:pt x="12897" y="26662"/>
                </a:cubicBezTo>
                <a:cubicBezTo>
                  <a:pt x="12834" y="26740"/>
                  <a:pt x="12771" y="26816"/>
                  <a:pt x="12708" y="26893"/>
                </a:cubicBezTo>
                <a:cubicBezTo>
                  <a:pt x="12580" y="27047"/>
                  <a:pt x="12449" y="27197"/>
                  <a:pt x="12316" y="27345"/>
                </a:cubicBezTo>
                <a:cubicBezTo>
                  <a:pt x="11774" y="27951"/>
                  <a:pt x="11186" y="28516"/>
                  <a:pt x="10560" y="29034"/>
                </a:cubicBezTo>
                <a:cubicBezTo>
                  <a:pt x="10488" y="29093"/>
                  <a:pt x="10417" y="29151"/>
                  <a:pt x="10344" y="29210"/>
                </a:cubicBezTo>
                <a:cubicBezTo>
                  <a:pt x="10305" y="29240"/>
                  <a:pt x="10265" y="29272"/>
                  <a:pt x="10227" y="29303"/>
                </a:cubicBezTo>
                <a:cubicBezTo>
                  <a:pt x="10203" y="29320"/>
                  <a:pt x="10182" y="29338"/>
                  <a:pt x="10158" y="29355"/>
                </a:cubicBezTo>
                <a:cubicBezTo>
                  <a:pt x="10163" y="29351"/>
                  <a:pt x="10167" y="29348"/>
                  <a:pt x="10171" y="29345"/>
                </a:cubicBezTo>
                <a:lnTo>
                  <a:pt x="10171" y="29345"/>
                </a:lnTo>
                <a:cubicBezTo>
                  <a:pt x="10167" y="29348"/>
                  <a:pt x="10162" y="29352"/>
                  <a:pt x="10156" y="29356"/>
                </a:cubicBezTo>
                <a:cubicBezTo>
                  <a:pt x="9996" y="29477"/>
                  <a:pt x="9836" y="29596"/>
                  <a:pt x="9672" y="29712"/>
                </a:cubicBezTo>
                <a:cubicBezTo>
                  <a:pt x="9339" y="29947"/>
                  <a:pt x="8997" y="30171"/>
                  <a:pt x="8648" y="30381"/>
                </a:cubicBezTo>
                <a:cubicBezTo>
                  <a:pt x="8298" y="30592"/>
                  <a:pt x="7938" y="30788"/>
                  <a:pt x="7572" y="30973"/>
                </a:cubicBezTo>
                <a:cubicBezTo>
                  <a:pt x="7392" y="31064"/>
                  <a:pt x="7210" y="31151"/>
                  <a:pt x="7026" y="31235"/>
                </a:cubicBezTo>
                <a:cubicBezTo>
                  <a:pt x="6934" y="31277"/>
                  <a:pt x="6842" y="31318"/>
                  <a:pt x="6749" y="31358"/>
                </a:cubicBezTo>
                <a:cubicBezTo>
                  <a:pt x="6709" y="31376"/>
                  <a:pt x="6669" y="31392"/>
                  <a:pt x="6628" y="31409"/>
                </a:cubicBezTo>
                <a:cubicBezTo>
                  <a:pt x="6649" y="31400"/>
                  <a:pt x="6657" y="31397"/>
                  <a:pt x="6657" y="31397"/>
                </a:cubicBezTo>
                <a:lnTo>
                  <a:pt x="6657" y="31397"/>
                </a:lnTo>
                <a:cubicBezTo>
                  <a:pt x="6656" y="31397"/>
                  <a:pt x="6565" y="31435"/>
                  <a:pt x="6545" y="31443"/>
                </a:cubicBezTo>
                <a:cubicBezTo>
                  <a:pt x="5782" y="31755"/>
                  <a:pt x="4995" y="32009"/>
                  <a:pt x="4192" y="32202"/>
                </a:cubicBezTo>
                <a:cubicBezTo>
                  <a:pt x="3781" y="32301"/>
                  <a:pt x="3367" y="32382"/>
                  <a:pt x="2950" y="32449"/>
                </a:cubicBezTo>
                <a:cubicBezTo>
                  <a:pt x="2846" y="32465"/>
                  <a:pt x="2743" y="32481"/>
                  <a:pt x="2641" y="32495"/>
                </a:cubicBezTo>
                <a:cubicBezTo>
                  <a:pt x="2635" y="32496"/>
                  <a:pt x="2629" y="32497"/>
                  <a:pt x="2625" y="32497"/>
                </a:cubicBezTo>
                <a:lnTo>
                  <a:pt x="2625" y="32497"/>
                </a:lnTo>
                <a:cubicBezTo>
                  <a:pt x="2621" y="32498"/>
                  <a:pt x="2611" y="32499"/>
                  <a:pt x="2594" y="32501"/>
                </a:cubicBezTo>
                <a:cubicBezTo>
                  <a:pt x="2533" y="32509"/>
                  <a:pt x="2474" y="32516"/>
                  <a:pt x="2414" y="32523"/>
                </a:cubicBezTo>
                <a:cubicBezTo>
                  <a:pt x="2197" y="32548"/>
                  <a:pt x="1980" y="32569"/>
                  <a:pt x="1762" y="32586"/>
                </a:cubicBezTo>
                <a:cubicBezTo>
                  <a:pt x="1343" y="32618"/>
                  <a:pt x="924" y="32633"/>
                  <a:pt x="504" y="32633"/>
                </a:cubicBezTo>
                <a:cubicBezTo>
                  <a:pt x="247" y="32633"/>
                  <a:pt x="1" y="32859"/>
                  <a:pt x="12" y="33125"/>
                </a:cubicBezTo>
                <a:cubicBezTo>
                  <a:pt x="23" y="33391"/>
                  <a:pt x="228" y="33617"/>
                  <a:pt x="504" y="33617"/>
                </a:cubicBezTo>
                <a:cubicBezTo>
                  <a:pt x="2257" y="33615"/>
                  <a:pt x="4014" y="33346"/>
                  <a:pt x="5681" y="32806"/>
                </a:cubicBezTo>
                <a:cubicBezTo>
                  <a:pt x="7290" y="32282"/>
                  <a:pt x="8823" y="31519"/>
                  <a:pt x="10202" y="30538"/>
                </a:cubicBezTo>
                <a:cubicBezTo>
                  <a:pt x="11601" y="29543"/>
                  <a:pt x="12833" y="28350"/>
                  <a:pt x="13877" y="26989"/>
                </a:cubicBezTo>
                <a:cubicBezTo>
                  <a:pt x="14908" y="25647"/>
                  <a:pt x="15719" y="24150"/>
                  <a:pt x="16301" y="22564"/>
                </a:cubicBezTo>
                <a:cubicBezTo>
                  <a:pt x="16901" y="20928"/>
                  <a:pt x="17233" y="19194"/>
                  <a:pt x="17302" y="17453"/>
                </a:cubicBezTo>
                <a:cubicBezTo>
                  <a:pt x="17369" y="15694"/>
                  <a:pt x="17160" y="13915"/>
                  <a:pt x="16680" y="12222"/>
                </a:cubicBezTo>
                <a:cubicBezTo>
                  <a:pt x="16218" y="10591"/>
                  <a:pt x="15504" y="9024"/>
                  <a:pt x="14573" y="7608"/>
                </a:cubicBezTo>
                <a:cubicBezTo>
                  <a:pt x="13652" y="6209"/>
                  <a:pt x="12529" y="4942"/>
                  <a:pt x="11236" y="3875"/>
                </a:cubicBezTo>
                <a:cubicBezTo>
                  <a:pt x="9910" y="2779"/>
                  <a:pt x="8438" y="1898"/>
                  <a:pt x="6847" y="1243"/>
                </a:cubicBezTo>
                <a:cubicBezTo>
                  <a:pt x="5235" y="579"/>
                  <a:pt x="3522" y="185"/>
                  <a:pt x="1785" y="51"/>
                </a:cubicBezTo>
                <a:cubicBezTo>
                  <a:pt x="1359" y="18"/>
                  <a:pt x="932" y="3"/>
                  <a:pt x="506"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nvGrpSpPr>
          <p:cNvPr id="15" name="Google Shape;142;p16"/>
          <p:cNvGrpSpPr/>
          <p:nvPr/>
        </p:nvGrpSpPr>
        <p:grpSpPr>
          <a:xfrm>
            <a:off x="2070783" y="1264233"/>
            <a:ext cx="293189" cy="280960"/>
            <a:chOff x="2099309" y="1298368"/>
            <a:chExt cx="293189" cy="280960"/>
          </a:xfrm>
        </p:grpSpPr>
        <p:sp>
          <p:nvSpPr>
            <p:cNvPr id="16" name="Google Shape;143;p16"/>
            <p:cNvSpPr/>
            <p:nvPr/>
          </p:nvSpPr>
          <p:spPr>
            <a:xfrm>
              <a:off x="2099309" y="1298368"/>
              <a:ext cx="293189" cy="280960"/>
            </a:xfrm>
            <a:custGeom>
              <a:avLst/>
              <a:gdLst/>
              <a:ahLst/>
              <a:cxnLst/>
              <a:rect l="l" t="t" r="r" b="b"/>
              <a:pathLst>
                <a:path w="2733" h="2619" extrusionOk="0">
                  <a:moveTo>
                    <a:pt x="944" y="1215"/>
                  </a:moveTo>
                  <a:cubicBezTo>
                    <a:pt x="943" y="1215"/>
                    <a:pt x="936" y="1239"/>
                    <a:pt x="933" y="1261"/>
                  </a:cubicBezTo>
                  <a:lnTo>
                    <a:pt x="933" y="1261"/>
                  </a:lnTo>
                  <a:cubicBezTo>
                    <a:pt x="943" y="1227"/>
                    <a:pt x="945" y="1215"/>
                    <a:pt x="944" y="1215"/>
                  </a:cubicBezTo>
                  <a:close/>
                  <a:moveTo>
                    <a:pt x="1901" y="1244"/>
                  </a:moveTo>
                  <a:cubicBezTo>
                    <a:pt x="1902" y="1247"/>
                    <a:pt x="1903" y="1251"/>
                    <a:pt x="1904" y="1254"/>
                  </a:cubicBezTo>
                  <a:cubicBezTo>
                    <a:pt x="1906" y="1265"/>
                    <a:pt x="1907" y="1272"/>
                    <a:pt x="1906" y="1276"/>
                  </a:cubicBezTo>
                  <a:lnTo>
                    <a:pt x="1906" y="1276"/>
                  </a:lnTo>
                  <a:cubicBezTo>
                    <a:pt x="1904" y="1265"/>
                    <a:pt x="1902" y="1254"/>
                    <a:pt x="1901" y="1244"/>
                  </a:cubicBezTo>
                  <a:close/>
                  <a:moveTo>
                    <a:pt x="1911" y="1352"/>
                  </a:moveTo>
                  <a:cubicBezTo>
                    <a:pt x="1911" y="1352"/>
                    <a:pt x="1911" y="1352"/>
                    <a:pt x="1911" y="1352"/>
                  </a:cubicBezTo>
                  <a:lnTo>
                    <a:pt x="1911" y="1352"/>
                  </a:lnTo>
                  <a:cubicBezTo>
                    <a:pt x="1911" y="1352"/>
                    <a:pt x="1911" y="1352"/>
                    <a:pt x="1911" y="1352"/>
                  </a:cubicBezTo>
                  <a:close/>
                  <a:moveTo>
                    <a:pt x="1432" y="830"/>
                  </a:moveTo>
                  <a:cubicBezTo>
                    <a:pt x="1449" y="830"/>
                    <a:pt x="1467" y="832"/>
                    <a:pt x="1485" y="832"/>
                  </a:cubicBezTo>
                  <a:lnTo>
                    <a:pt x="1485" y="832"/>
                  </a:lnTo>
                  <a:cubicBezTo>
                    <a:pt x="1526" y="842"/>
                    <a:pt x="1566" y="853"/>
                    <a:pt x="1605" y="866"/>
                  </a:cubicBezTo>
                  <a:lnTo>
                    <a:pt x="1605" y="866"/>
                  </a:lnTo>
                  <a:cubicBezTo>
                    <a:pt x="1627" y="879"/>
                    <a:pt x="1651" y="888"/>
                    <a:pt x="1672" y="899"/>
                  </a:cubicBezTo>
                  <a:cubicBezTo>
                    <a:pt x="1686" y="907"/>
                    <a:pt x="1699" y="916"/>
                    <a:pt x="1711" y="925"/>
                  </a:cubicBezTo>
                  <a:lnTo>
                    <a:pt x="1717" y="928"/>
                  </a:lnTo>
                  <a:lnTo>
                    <a:pt x="1717" y="928"/>
                  </a:lnTo>
                  <a:cubicBezTo>
                    <a:pt x="1718" y="929"/>
                    <a:pt x="1719" y="931"/>
                    <a:pt x="1721" y="932"/>
                  </a:cubicBezTo>
                  <a:cubicBezTo>
                    <a:pt x="1749" y="958"/>
                    <a:pt x="1776" y="986"/>
                    <a:pt x="1803" y="1015"/>
                  </a:cubicBezTo>
                  <a:cubicBezTo>
                    <a:pt x="1804" y="1016"/>
                    <a:pt x="1805" y="1017"/>
                    <a:pt x="1806" y="1018"/>
                  </a:cubicBezTo>
                  <a:lnTo>
                    <a:pt x="1806" y="1018"/>
                  </a:lnTo>
                  <a:cubicBezTo>
                    <a:pt x="1817" y="1032"/>
                    <a:pt x="1827" y="1047"/>
                    <a:pt x="1836" y="1063"/>
                  </a:cubicBezTo>
                  <a:cubicBezTo>
                    <a:pt x="1847" y="1083"/>
                    <a:pt x="1857" y="1103"/>
                    <a:pt x="1869" y="1126"/>
                  </a:cubicBezTo>
                  <a:lnTo>
                    <a:pt x="1869" y="1126"/>
                  </a:lnTo>
                  <a:cubicBezTo>
                    <a:pt x="1880" y="1160"/>
                    <a:pt x="1889" y="1194"/>
                    <a:pt x="1898" y="1230"/>
                  </a:cubicBezTo>
                  <a:lnTo>
                    <a:pt x="1898" y="1230"/>
                  </a:lnTo>
                  <a:cubicBezTo>
                    <a:pt x="1898" y="1225"/>
                    <a:pt x="1899" y="1221"/>
                    <a:pt x="1900" y="1216"/>
                  </a:cubicBezTo>
                  <a:lnTo>
                    <a:pt x="1900" y="1216"/>
                  </a:lnTo>
                  <a:cubicBezTo>
                    <a:pt x="1899" y="1224"/>
                    <a:pt x="1900" y="1234"/>
                    <a:pt x="1901" y="1244"/>
                  </a:cubicBezTo>
                  <a:lnTo>
                    <a:pt x="1901" y="1244"/>
                  </a:lnTo>
                  <a:cubicBezTo>
                    <a:pt x="1900" y="1239"/>
                    <a:pt x="1899" y="1234"/>
                    <a:pt x="1898" y="1230"/>
                  </a:cubicBezTo>
                  <a:lnTo>
                    <a:pt x="1898" y="1230"/>
                  </a:lnTo>
                  <a:cubicBezTo>
                    <a:pt x="1894" y="1263"/>
                    <a:pt x="1900" y="1279"/>
                    <a:pt x="1904" y="1279"/>
                  </a:cubicBezTo>
                  <a:cubicBezTo>
                    <a:pt x="1904" y="1279"/>
                    <a:pt x="1905" y="1278"/>
                    <a:pt x="1906" y="1276"/>
                  </a:cubicBezTo>
                  <a:lnTo>
                    <a:pt x="1906" y="1276"/>
                  </a:lnTo>
                  <a:cubicBezTo>
                    <a:pt x="1907" y="1289"/>
                    <a:pt x="1909" y="1301"/>
                    <a:pt x="1909" y="1312"/>
                  </a:cubicBezTo>
                  <a:cubicBezTo>
                    <a:pt x="1909" y="1329"/>
                    <a:pt x="1908" y="1345"/>
                    <a:pt x="1907" y="1360"/>
                  </a:cubicBezTo>
                  <a:lnTo>
                    <a:pt x="1907" y="1360"/>
                  </a:lnTo>
                  <a:cubicBezTo>
                    <a:pt x="1894" y="1389"/>
                    <a:pt x="1892" y="1439"/>
                    <a:pt x="1883" y="1470"/>
                  </a:cubicBezTo>
                  <a:cubicBezTo>
                    <a:pt x="1878" y="1485"/>
                    <a:pt x="1869" y="1502"/>
                    <a:pt x="1863" y="1519"/>
                  </a:cubicBezTo>
                  <a:lnTo>
                    <a:pt x="1863" y="1519"/>
                  </a:lnTo>
                  <a:cubicBezTo>
                    <a:pt x="1846" y="1550"/>
                    <a:pt x="1828" y="1581"/>
                    <a:pt x="1808" y="1611"/>
                  </a:cubicBezTo>
                  <a:lnTo>
                    <a:pt x="1808" y="1611"/>
                  </a:lnTo>
                  <a:cubicBezTo>
                    <a:pt x="1796" y="1622"/>
                    <a:pt x="1785" y="1637"/>
                    <a:pt x="1773" y="1650"/>
                  </a:cubicBezTo>
                  <a:lnTo>
                    <a:pt x="1740" y="1684"/>
                  </a:lnTo>
                  <a:cubicBezTo>
                    <a:pt x="1739" y="1685"/>
                    <a:pt x="1738" y="1685"/>
                    <a:pt x="1738" y="1686"/>
                  </a:cubicBezTo>
                  <a:lnTo>
                    <a:pt x="1738" y="1686"/>
                  </a:lnTo>
                  <a:cubicBezTo>
                    <a:pt x="1741" y="1684"/>
                    <a:pt x="1746" y="1682"/>
                    <a:pt x="1750" y="1680"/>
                  </a:cubicBezTo>
                  <a:lnTo>
                    <a:pt x="1750" y="1680"/>
                  </a:lnTo>
                  <a:cubicBezTo>
                    <a:pt x="1745" y="1683"/>
                    <a:pt x="1740" y="1685"/>
                    <a:pt x="1735" y="1688"/>
                  </a:cubicBezTo>
                  <a:lnTo>
                    <a:pt x="1735" y="1688"/>
                  </a:lnTo>
                  <a:cubicBezTo>
                    <a:pt x="1726" y="1695"/>
                    <a:pt x="1717" y="1701"/>
                    <a:pt x="1710" y="1704"/>
                  </a:cubicBezTo>
                  <a:lnTo>
                    <a:pt x="1710" y="1704"/>
                  </a:lnTo>
                  <a:cubicBezTo>
                    <a:pt x="1718" y="1698"/>
                    <a:pt x="1727" y="1693"/>
                    <a:pt x="1735" y="1688"/>
                  </a:cubicBezTo>
                  <a:lnTo>
                    <a:pt x="1735" y="1688"/>
                  </a:lnTo>
                  <a:cubicBezTo>
                    <a:pt x="1736" y="1687"/>
                    <a:pt x="1737" y="1687"/>
                    <a:pt x="1738" y="1686"/>
                  </a:cubicBezTo>
                  <a:lnTo>
                    <a:pt x="1738" y="1686"/>
                  </a:lnTo>
                  <a:cubicBezTo>
                    <a:pt x="1706" y="1701"/>
                    <a:pt x="1698" y="1707"/>
                    <a:pt x="1701" y="1707"/>
                  </a:cubicBezTo>
                  <a:cubicBezTo>
                    <a:pt x="1703" y="1707"/>
                    <a:pt x="1706" y="1706"/>
                    <a:pt x="1710" y="1704"/>
                  </a:cubicBezTo>
                  <a:lnTo>
                    <a:pt x="1710" y="1704"/>
                  </a:lnTo>
                  <a:cubicBezTo>
                    <a:pt x="1691" y="1718"/>
                    <a:pt x="1672" y="1733"/>
                    <a:pt x="1653" y="1743"/>
                  </a:cubicBezTo>
                  <a:cubicBezTo>
                    <a:pt x="1639" y="1751"/>
                    <a:pt x="1624" y="1757"/>
                    <a:pt x="1611" y="1766"/>
                  </a:cubicBezTo>
                  <a:cubicBezTo>
                    <a:pt x="1576" y="1776"/>
                    <a:pt x="1543" y="1787"/>
                    <a:pt x="1508" y="1795"/>
                  </a:cubicBezTo>
                  <a:lnTo>
                    <a:pt x="1508" y="1795"/>
                  </a:lnTo>
                  <a:cubicBezTo>
                    <a:pt x="1496" y="1793"/>
                    <a:pt x="1487" y="1792"/>
                    <a:pt x="1480" y="1792"/>
                  </a:cubicBezTo>
                  <a:cubicBezTo>
                    <a:pt x="1456" y="1792"/>
                    <a:pt x="1453" y="1799"/>
                    <a:pt x="1468" y="1800"/>
                  </a:cubicBezTo>
                  <a:lnTo>
                    <a:pt x="1468" y="1800"/>
                  </a:lnTo>
                  <a:cubicBezTo>
                    <a:pt x="1480" y="1798"/>
                    <a:pt x="1493" y="1795"/>
                    <a:pt x="1505" y="1795"/>
                  </a:cubicBezTo>
                  <a:lnTo>
                    <a:pt x="1505" y="1795"/>
                  </a:lnTo>
                  <a:cubicBezTo>
                    <a:pt x="1506" y="1795"/>
                    <a:pt x="1507" y="1795"/>
                    <a:pt x="1508" y="1795"/>
                  </a:cubicBezTo>
                  <a:lnTo>
                    <a:pt x="1508" y="1795"/>
                  </a:lnTo>
                  <a:cubicBezTo>
                    <a:pt x="1510" y="1795"/>
                    <a:pt x="1512" y="1795"/>
                    <a:pt x="1515" y="1796"/>
                  </a:cubicBezTo>
                  <a:lnTo>
                    <a:pt x="1515" y="1796"/>
                  </a:lnTo>
                  <a:cubicBezTo>
                    <a:pt x="1512" y="1795"/>
                    <a:pt x="1509" y="1795"/>
                    <a:pt x="1506" y="1795"/>
                  </a:cubicBezTo>
                  <a:cubicBezTo>
                    <a:pt x="1506" y="1795"/>
                    <a:pt x="1505" y="1795"/>
                    <a:pt x="1505" y="1795"/>
                  </a:cubicBezTo>
                  <a:lnTo>
                    <a:pt x="1505" y="1795"/>
                  </a:lnTo>
                  <a:cubicBezTo>
                    <a:pt x="1501" y="1796"/>
                    <a:pt x="1498" y="1797"/>
                    <a:pt x="1494" y="1797"/>
                  </a:cubicBezTo>
                  <a:cubicBezTo>
                    <a:pt x="1485" y="1799"/>
                    <a:pt x="1478" y="1800"/>
                    <a:pt x="1472" y="1800"/>
                  </a:cubicBezTo>
                  <a:cubicBezTo>
                    <a:pt x="1471" y="1800"/>
                    <a:pt x="1469" y="1800"/>
                    <a:pt x="1468" y="1800"/>
                  </a:cubicBezTo>
                  <a:lnTo>
                    <a:pt x="1468" y="1800"/>
                  </a:lnTo>
                  <a:cubicBezTo>
                    <a:pt x="1465" y="1801"/>
                    <a:pt x="1461" y="1801"/>
                    <a:pt x="1458" y="1801"/>
                  </a:cubicBezTo>
                  <a:cubicBezTo>
                    <a:pt x="1452" y="1802"/>
                    <a:pt x="1446" y="1802"/>
                    <a:pt x="1440" y="1802"/>
                  </a:cubicBezTo>
                  <a:cubicBezTo>
                    <a:pt x="1410" y="1802"/>
                    <a:pt x="1381" y="1800"/>
                    <a:pt x="1351" y="1798"/>
                  </a:cubicBezTo>
                  <a:lnTo>
                    <a:pt x="1351" y="1798"/>
                  </a:lnTo>
                  <a:cubicBezTo>
                    <a:pt x="1329" y="1794"/>
                    <a:pt x="1308" y="1789"/>
                    <a:pt x="1286" y="1783"/>
                  </a:cubicBezTo>
                  <a:cubicBezTo>
                    <a:pt x="1272" y="1779"/>
                    <a:pt x="1257" y="1774"/>
                    <a:pt x="1243" y="1769"/>
                  </a:cubicBezTo>
                  <a:lnTo>
                    <a:pt x="1243" y="1769"/>
                  </a:lnTo>
                  <a:cubicBezTo>
                    <a:pt x="1245" y="1771"/>
                    <a:pt x="1248" y="1774"/>
                    <a:pt x="1250" y="1776"/>
                  </a:cubicBezTo>
                  <a:cubicBezTo>
                    <a:pt x="1247" y="1774"/>
                    <a:pt x="1245" y="1771"/>
                    <a:pt x="1242" y="1769"/>
                  </a:cubicBezTo>
                  <a:lnTo>
                    <a:pt x="1242" y="1769"/>
                  </a:lnTo>
                  <a:cubicBezTo>
                    <a:pt x="1242" y="1769"/>
                    <a:pt x="1242" y="1769"/>
                    <a:pt x="1243" y="1769"/>
                  </a:cubicBezTo>
                  <a:lnTo>
                    <a:pt x="1243" y="1769"/>
                  </a:lnTo>
                  <a:cubicBezTo>
                    <a:pt x="1228" y="1757"/>
                    <a:pt x="1215" y="1751"/>
                    <a:pt x="1207" y="1749"/>
                  </a:cubicBezTo>
                  <a:lnTo>
                    <a:pt x="1207" y="1749"/>
                  </a:lnTo>
                  <a:cubicBezTo>
                    <a:pt x="1220" y="1755"/>
                    <a:pt x="1232" y="1762"/>
                    <a:pt x="1242" y="1769"/>
                  </a:cubicBezTo>
                  <a:lnTo>
                    <a:pt x="1242" y="1769"/>
                  </a:lnTo>
                  <a:cubicBezTo>
                    <a:pt x="1234" y="1766"/>
                    <a:pt x="1226" y="1764"/>
                    <a:pt x="1218" y="1762"/>
                  </a:cubicBezTo>
                  <a:cubicBezTo>
                    <a:pt x="1197" y="1755"/>
                    <a:pt x="1194" y="1748"/>
                    <a:pt x="1202" y="1748"/>
                  </a:cubicBezTo>
                  <a:cubicBezTo>
                    <a:pt x="1203" y="1748"/>
                    <a:pt x="1205" y="1749"/>
                    <a:pt x="1207" y="1749"/>
                  </a:cubicBezTo>
                  <a:lnTo>
                    <a:pt x="1207" y="1749"/>
                  </a:lnTo>
                  <a:cubicBezTo>
                    <a:pt x="1186" y="1739"/>
                    <a:pt x="1163" y="1730"/>
                    <a:pt x="1147" y="1720"/>
                  </a:cubicBezTo>
                  <a:cubicBezTo>
                    <a:pt x="1136" y="1713"/>
                    <a:pt x="1126" y="1705"/>
                    <a:pt x="1115" y="1698"/>
                  </a:cubicBezTo>
                  <a:lnTo>
                    <a:pt x="1115" y="1698"/>
                  </a:lnTo>
                  <a:cubicBezTo>
                    <a:pt x="1096" y="1679"/>
                    <a:pt x="1071" y="1645"/>
                    <a:pt x="1047" y="1620"/>
                  </a:cubicBezTo>
                  <a:lnTo>
                    <a:pt x="1047" y="1620"/>
                  </a:lnTo>
                  <a:cubicBezTo>
                    <a:pt x="1056" y="1632"/>
                    <a:pt x="1059" y="1641"/>
                    <a:pt x="1055" y="1641"/>
                  </a:cubicBezTo>
                  <a:cubicBezTo>
                    <a:pt x="1053" y="1641"/>
                    <a:pt x="1048" y="1637"/>
                    <a:pt x="1040" y="1626"/>
                  </a:cubicBezTo>
                  <a:cubicBezTo>
                    <a:pt x="1035" y="1617"/>
                    <a:pt x="1029" y="1609"/>
                    <a:pt x="1023" y="1601"/>
                  </a:cubicBezTo>
                  <a:lnTo>
                    <a:pt x="1023" y="1601"/>
                  </a:lnTo>
                  <a:cubicBezTo>
                    <a:pt x="1031" y="1605"/>
                    <a:pt x="1039" y="1612"/>
                    <a:pt x="1047" y="1620"/>
                  </a:cubicBezTo>
                  <a:lnTo>
                    <a:pt x="1047" y="1620"/>
                  </a:lnTo>
                  <a:cubicBezTo>
                    <a:pt x="1041" y="1614"/>
                    <a:pt x="1033" y="1607"/>
                    <a:pt x="1023" y="1600"/>
                  </a:cubicBezTo>
                  <a:lnTo>
                    <a:pt x="1023" y="1600"/>
                  </a:lnTo>
                  <a:cubicBezTo>
                    <a:pt x="1023" y="1600"/>
                    <a:pt x="1023" y="1601"/>
                    <a:pt x="1023" y="1601"/>
                  </a:cubicBezTo>
                  <a:lnTo>
                    <a:pt x="1023" y="1601"/>
                  </a:lnTo>
                  <a:cubicBezTo>
                    <a:pt x="1022" y="1600"/>
                    <a:pt x="1020" y="1599"/>
                    <a:pt x="1019" y="1598"/>
                  </a:cubicBezTo>
                  <a:lnTo>
                    <a:pt x="1019" y="1598"/>
                  </a:lnTo>
                  <a:cubicBezTo>
                    <a:pt x="1020" y="1599"/>
                    <a:pt x="1022" y="1600"/>
                    <a:pt x="1023" y="1600"/>
                  </a:cubicBezTo>
                  <a:lnTo>
                    <a:pt x="1023" y="1600"/>
                  </a:lnTo>
                  <a:cubicBezTo>
                    <a:pt x="1016" y="1590"/>
                    <a:pt x="1009" y="1579"/>
                    <a:pt x="1002" y="1567"/>
                  </a:cubicBezTo>
                  <a:cubicBezTo>
                    <a:pt x="994" y="1554"/>
                    <a:pt x="988" y="1542"/>
                    <a:pt x="980" y="1528"/>
                  </a:cubicBezTo>
                  <a:lnTo>
                    <a:pt x="980" y="1528"/>
                  </a:lnTo>
                  <a:cubicBezTo>
                    <a:pt x="973" y="1494"/>
                    <a:pt x="952" y="1458"/>
                    <a:pt x="944" y="1425"/>
                  </a:cubicBezTo>
                  <a:cubicBezTo>
                    <a:pt x="941" y="1410"/>
                    <a:pt x="938" y="1393"/>
                    <a:pt x="934" y="1378"/>
                  </a:cubicBezTo>
                  <a:cubicBezTo>
                    <a:pt x="932" y="1341"/>
                    <a:pt x="932" y="1302"/>
                    <a:pt x="933" y="1265"/>
                  </a:cubicBezTo>
                  <a:cubicBezTo>
                    <a:pt x="933" y="1264"/>
                    <a:pt x="933" y="1262"/>
                    <a:pt x="933" y="1261"/>
                  </a:cubicBezTo>
                  <a:lnTo>
                    <a:pt x="933" y="1261"/>
                  </a:lnTo>
                  <a:cubicBezTo>
                    <a:pt x="932" y="1266"/>
                    <a:pt x="930" y="1271"/>
                    <a:pt x="929" y="1277"/>
                  </a:cubicBezTo>
                  <a:cubicBezTo>
                    <a:pt x="933" y="1261"/>
                    <a:pt x="936" y="1245"/>
                    <a:pt x="938" y="1230"/>
                  </a:cubicBezTo>
                  <a:cubicBezTo>
                    <a:pt x="946" y="1194"/>
                    <a:pt x="957" y="1161"/>
                    <a:pt x="968" y="1127"/>
                  </a:cubicBezTo>
                  <a:lnTo>
                    <a:pt x="968" y="1127"/>
                  </a:lnTo>
                  <a:cubicBezTo>
                    <a:pt x="968" y="1126"/>
                    <a:pt x="968" y="1126"/>
                    <a:pt x="968" y="1126"/>
                  </a:cubicBezTo>
                  <a:cubicBezTo>
                    <a:pt x="980" y="1106"/>
                    <a:pt x="990" y="1083"/>
                    <a:pt x="1002" y="1063"/>
                  </a:cubicBezTo>
                  <a:cubicBezTo>
                    <a:pt x="1010" y="1051"/>
                    <a:pt x="1018" y="1039"/>
                    <a:pt x="1025" y="1027"/>
                  </a:cubicBezTo>
                  <a:lnTo>
                    <a:pt x="1025" y="1027"/>
                  </a:lnTo>
                  <a:cubicBezTo>
                    <a:pt x="1023" y="1029"/>
                    <a:pt x="1021" y="1030"/>
                    <a:pt x="1019" y="1031"/>
                  </a:cubicBezTo>
                  <a:cubicBezTo>
                    <a:pt x="1021" y="1030"/>
                    <a:pt x="1023" y="1028"/>
                    <a:pt x="1026" y="1026"/>
                  </a:cubicBezTo>
                  <a:lnTo>
                    <a:pt x="1026" y="1026"/>
                  </a:lnTo>
                  <a:cubicBezTo>
                    <a:pt x="1026" y="1027"/>
                    <a:pt x="1025" y="1027"/>
                    <a:pt x="1025" y="1027"/>
                  </a:cubicBezTo>
                  <a:lnTo>
                    <a:pt x="1025" y="1027"/>
                  </a:lnTo>
                  <a:cubicBezTo>
                    <a:pt x="1047" y="1014"/>
                    <a:pt x="1057" y="1000"/>
                    <a:pt x="1058" y="994"/>
                  </a:cubicBezTo>
                  <a:lnTo>
                    <a:pt x="1058" y="994"/>
                  </a:lnTo>
                  <a:cubicBezTo>
                    <a:pt x="1047" y="1007"/>
                    <a:pt x="1036" y="1019"/>
                    <a:pt x="1026" y="1026"/>
                  </a:cubicBezTo>
                  <a:lnTo>
                    <a:pt x="1026" y="1026"/>
                  </a:lnTo>
                  <a:cubicBezTo>
                    <a:pt x="1029" y="1022"/>
                    <a:pt x="1031" y="1018"/>
                    <a:pt x="1034" y="1014"/>
                  </a:cubicBezTo>
                  <a:cubicBezTo>
                    <a:pt x="1044" y="997"/>
                    <a:pt x="1053" y="990"/>
                    <a:pt x="1056" y="990"/>
                  </a:cubicBezTo>
                  <a:cubicBezTo>
                    <a:pt x="1058" y="990"/>
                    <a:pt x="1058" y="992"/>
                    <a:pt x="1058" y="994"/>
                  </a:cubicBezTo>
                  <a:lnTo>
                    <a:pt x="1058" y="994"/>
                  </a:lnTo>
                  <a:cubicBezTo>
                    <a:pt x="1073" y="977"/>
                    <a:pt x="1087" y="958"/>
                    <a:pt x="1099" y="947"/>
                  </a:cubicBezTo>
                  <a:cubicBezTo>
                    <a:pt x="1106" y="941"/>
                    <a:pt x="1131" y="923"/>
                    <a:pt x="1135" y="919"/>
                  </a:cubicBezTo>
                  <a:lnTo>
                    <a:pt x="1135" y="919"/>
                  </a:lnTo>
                  <a:cubicBezTo>
                    <a:pt x="1168" y="900"/>
                    <a:pt x="1220" y="884"/>
                    <a:pt x="1244" y="861"/>
                  </a:cubicBezTo>
                  <a:lnTo>
                    <a:pt x="1244" y="861"/>
                  </a:lnTo>
                  <a:cubicBezTo>
                    <a:pt x="1257" y="856"/>
                    <a:pt x="1271" y="852"/>
                    <a:pt x="1285" y="848"/>
                  </a:cubicBezTo>
                  <a:cubicBezTo>
                    <a:pt x="1300" y="845"/>
                    <a:pt x="1315" y="841"/>
                    <a:pt x="1332" y="837"/>
                  </a:cubicBezTo>
                  <a:cubicBezTo>
                    <a:pt x="1337" y="836"/>
                    <a:pt x="1355" y="833"/>
                    <a:pt x="1368" y="832"/>
                  </a:cubicBezTo>
                  <a:lnTo>
                    <a:pt x="1368" y="832"/>
                  </a:lnTo>
                  <a:cubicBezTo>
                    <a:pt x="1368" y="832"/>
                    <a:pt x="1368" y="832"/>
                    <a:pt x="1369" y="832"/>
                  </a:cubicBezTo>
                  <a:cubicBezTo>
                    <a:pt x="1389" y="830"/>
                    <a:pt x="1412" y="830"/>
                    <a:pt x="1432" y="830"/>
                  </a:cubicBezTo>
                  <a:close/>
                  <a:moveTo>
                    <a:pt x="1430" y="1"/>
                  </a:moveTo>
                  <a:cubicBezTo>
                    <a:pt x="1052" y="1"/>
                    <a:pt x="670" y="165"/>
                    <a:pt x="430" y="456"/>
                  </a:cubicBezTo>
                  <a:cubicBezTo>
                    <a:pt x="76" y="886"/>
                    <a:pt x="1" y="1495"/>
                    <a:pt x="292" y="1982"/>
                  </a:cubicBezTo>
                  <a:cubicBezTo>
                    <a:pt x="539" y="2394"/>
                    <a:pt x="975" y="2618"/>
                    <a:pt x="1436" y="2618"/>
                  </a:cubicBezTo>
                  <a:cubicBezTo>
                    <a:pt x="1520" y="2618"/>
                    <a:pt x="1605" y="2611"/>
                    <a:pt x="1690" y="2595"/>
                  </a:cubicBezTo>
                  <a:cubicBezTo>
                    <a:pt x="2278" y="2490"/>
                    <a:pt x="2696" y="1947"/>
                    <a:pt x="2729" y="1368"/>
                  </a:cubicBezTo>
                  <a:lnTo>
                    <a:pt x="2729" y="1368"/>
                  </a:lnTo>
                  <a:cubicBezTo>
                    <a:pt x="2732" y="1350"/>
                    <a:pt x="2733" y="1332"/>
                    <a:pt x="2732" y="1312"/>
                  </a:cubicBezTo>
                  <a:cubicBezTo>
                    <a:pt x="2724" y="750"/>
                    <a:pt x="2375" y="272"/>
                    <a:pt x="1853" y="75"/>
                  </a:cubicBezTo>
                  <a:cubicBezTo>
                    <a:pt x="1718" y="25"/>
                    <a:pt x="1574" y="1"/>
                    <a:pt x="1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7" name="Google Shape;144;p16"/>
            <p:cNvSpPr/>
            <p:nvPr/>
          </p:nvSpPr>
          <p:spPr>
            <a:xfrm>
              <a:off x="2155307" y="1342672"/>
              <a:ext cx="192992" cy="192992"/>
            </a:xfrm>
            <a:custGeom>
              <a:avLst/>
              <a:gdLst/>
              <a:ahLst/>
              <a:cxnLst/>
              <a:rect l="l" t="t" r="r" b="b"/>
              <a:pathLst>
                <a:path w="1799" h="1799" extrusionOk="0">
                  <a:moveTo>
                    <a:pt x="900" y="0"/>
                  </a:moveTo>
                  <a:cubicBezTo>
                    <a:pt x="402" y="0"/>
                    <a:pt x="0" y="403"/>
                    <a:pt x="0" y="899"/>
                  </a:cubicBezTo>
                  <a:cubicBezTo>
                    <a:pt x="0" y="1396"/>
                    <a:pt x="402" y="1799"/>
                    <a:pt x="900" y="1799"/>
                  </a:cubicBezTo>
                  <a:cubicBezTo>
                    <a:pt x="1396" y="1799"/>
                    <a:pt x="1798" y="1396"/>
                    <a:pt x="1798" y="899"/>
                  </a:cubicBezTo>
                  <a:cubicBezTo>
                    <a:pt x="1798" y="403"/>
                    <a:pt x="1396" y="0"/>
                    <a:pt x="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18" name="Google Shape;145;p16"/>
          <p:cNvGrpSpPr/>
          <p:nvPr/>
        </p:nvGrpSpPr>
        <p:grpSpPr>
          <a:xfrm>
            <a:off x="2115089" y="4307474"/>
            <a:ext cx="300591" cy="281174"/>
            <a:chOff x="2712605" y="3705739"/>
            <a:chExt cx="300591" cy="281174"/>
          </a:xfrm>
        </p:grpSpPr>
        <p:sp>
          <p:nvSpPr>
            <p:cNvPr id="19" name="Google Shape;146;p16"/>
            <p:cNvSpPr/>
            <p:nvPr/>
          </p:nvSpPr>
          <p:spPr>
            <a:xfrm>
              <a:off x="2712605" y="3705739"/>
              <a:ext cx="300591" cy="281174"/>
            </a:xfrm>
            <a:custGeom>
              <a:avLst/>
              <a:gdLst/>
              <a:ahLst/>
              <a:cxnLst/>
              <a:rect l="l" t="t" r="r" b="b"/>
              <a:pathLst>
                <a:path w="2802" h="2621" extrusionOk="0">
                  <a:moveTo>
                    <a:pt x="1350" y="832"/>
                  </a:moveTo>
                  <a:lnTo>
                    <a:pt x="1350" y="832"/>
                  </a:lnTo>
                  <a:cubicBezTo>
                    <a:pt x="1346" y="833"/>
                    <a:pt x="1341" y="834"/>
                    <a:pt x="1337" y="835"/>
                  </a:cubicBezTo>
                  <a:lnTo>
                    <a:pt x="1337" y="835"/>
                  </a:lnTo>
                  <a:cubicBezTo>
                    <a:pt x="1333" y="834"/>
                    <a:pt x="1329" y="834"/>
                    <a:pt x="1324" y="833"/>
                  </a:cubicBezTo>
                  <a:lnTo>
                    <a:pt x="1324" y="833"/>
                  </a:lnTo>
                  <a:cubicBezTo>
                    <a:pt x="1325" y="833"/>
                    <a:pt x="1327" y="833"/>
                    <a:pt x="1328" y="833"/>
                  </a:cubicBezTo>
                  <a:cubicBezTo>
                    <a:pt x="1335" y="833"/>
                    <a:pt x="1342" y="833"/>
                    <a:pt x="1350" y="832"/>
                  </a:cubicBezTo>
                  <a:close/>
                  <a:moveTo>
                    <a:pt x="1645" y="874"/>
                  </a:moveTo>
                  <a:cubicBezTo>
                    <a:pt x="1645" y="874"/>
                    <a:pt x="1645" y="874"/>
                    <a:pt x="1645" y="874"/>
                  </a:cubicBezTo>
                  <a:cubicBezTo>
                    <a:pt x="1645" y="874"/>
                    <a:pt x="1645" y="874"/>
                    <a:pt x="1645" y="874"/>
                  </a:cubicBezTo>
                  <a:close/>
                  <a:moveTo>
                    <a:pt x="1800" y="1004"/>
                  </a:moveTo>
                  <a:lnTo>
                    <a:pt x="1800" y="1004"/>
                  </a:lnTo>
                  <a:cubicBezTo>
                    <a:pt x="1803" y="1008"/>
                    <a:pt x="1806" y="1012"/>
                    <a:pt x="1808" y="1016"/>
                  </a:cubicBezTo>
                  <a:lnTo>
                    <a:pt x="1808" y="1016"/>
                  </a:lnTo>
                  <a:cubicBezTo>
                    <a:pt x="1805" y="1012"/>
                    <a:pt x="1802" y="1008"/>
                    <a:pt x="1800" y="1004"/>
                  </a:cubicBezTo>
                  <a:close/>
                  <a:moveTo>
                    <a:pt x="1902" y="1225"/>
                  </a:moveTo>
                  <a:lnTo>
                    <a:pt x="1902" y="1225"/>
                  </a:lnTo>
                  <a:cubicBezTo>
                    <a:pt x="1903" y="1230"/>
                    <a:pt x="1904" y="1234"/>
                    <a:pt x="1905" y="1238"/>
                  </a:cubicBezTo>
                  <a:cubicBezTo>
                    <a:pt x="1908" y="1251"/>
                    <a:pt x="1908" y="1261"/>
                    <a:pt x="1908" y="1267"/>
                  </a:cubicBezTo>
                  <a:lnTo>
                    <a:pt x="1908" y="1267"/>
                  </a:lnTo>
                  <a:cubicBezTo>
                    <a:pt x="1906" y="1254"/>
                    <a:pt x="1903" y="1239"/>
                    <a:pt x="1902" y="1225"/>
                  </a:cubicBezTo>
                  <a:close/>
                  <a:moveTo>
                    <a:pt x="1323" y="1789"/>
                  </a:moveTo>
                  <a:cubicBezTo>
                    <a:pt x="1319" y="1789"/>
                    <a:pt x="1345" y="1797"/>
                    <a:pt x="1369" y="1800"/>
                  </a:cubicBezTo>
                  <a:lnTo>
                    <a:pt x="1369" y="1800"/>
                  </a:lnTo>
                  <a:cubicBezTo>
                    <a:pt x="1339" y="1791"/>
                    <a:pt x="1326" y="1789"/>
                    <a:pt x="1323" y="1789"/>
                  </a:cubicBezTo>
                  <a:close/>
                  <a:moveTo>
                    <a:pt x="1420" y="824"/>
                  </a:moveTo>
                  <a:cubicBezTo>
                    <a:pt x="1437" y="824"/>
                    <a:pt x="1452" y="825"/>
                    <a:pt x="1468" y="826"/>
                  </a:cubicBezTo>
                  <a:lnTo>
                    <a:pt x="1468" y="826"/>
                  </a:lnTo>
                  <a:cubicBezTo>
                    <a:pt x="1497" y="839"/>
                    <a:pt x="1547" y="840"/>
                    <a:pt x="1578" y="849"/>
                  </a:cubicBezTo>
                  <a:cubicBezTo>
                    <a:pt x="1592" y="854"/>
                    <a:pt x="1609" y="862"/>
                    <a:pt x="1624" y="868"/>
                  </a:cubicBezTo>
                  <a:lnTo>
                    <a:pt x="1624" y="868"/>
                  </a:lnTo>
                  <a:cubicBezTo>
                    <a:pt x="1655" y="886"/>
                    <a:pt x="1686" y="903"/>
                    <a:pt x="1716" y="922"/>
                  </a:cubicBezTo>
                  <a:lnTo>
                    <a:pt x="1716" y="922"/>
                  </a:lnTo>
                  <a:cubicBezTo>
                    <a:pt x="1728" y="935"/>
                    <a:pt x="1744" y="947"/>
                    <a:pt x="1758" y="959"/>
                  </a:cubicBezTo>
                  <a:lnTo>
                    <a:pt x="1791" y="993"/>
                  </a:lnTo>
                  <a:cubicBezTo>
                    <a:pt x="1792" y="994"/>
                    <a:pt x="1794" y="996"/>
                    <a:pt x="1795" y="998"/>
                  </a:cubicBezTo>
                  <a:lnTo>
                    <a:pt x="1795" y="998"/>
                  </a:lnTo>
                  <a:cubicBezTo>
                    <a:pt x="1793" y="993"/>
                    <a:pt x="1790" y="988"/>
                    <a:pt x="1788" y="981"/>
                  </a:cubicBezTo>
                  <a:lnTo>
                    <a:pt x="1788" y="981"/>
                  </a:lnTo>
                  <a:cubicBezTo>
                    <a:pt x="1791" y="989"/>
                    <a:pt x="1795" y="996"/>
                    <a:pt x="1800" y="1004"/>
                  </a:cubicBezTo>
                  <a:lnTo>
                    <a:pt x="1800" y="1004"/>
                  </a:lnTo>
                  <a:cubicBezTo>
                    <a:pt x="1798" y="1002"/>
                    <a:pt x="1797" y="1000"/>
                    <a:pt x="1795" y="998"/>
                  </a:cubicBezTo>
                  <a:lnTo>
                    <a:pt x="1795" y="998"/>
                  </a:lnTo>
                  <a:cubicBezTo>
                    <a:pt x="1807" y="1022"/>
                    <a:pt x="1813" y="1031"/>
                    <a:pt x="1815" y="1031"/>
                  </a:cubicBezTo>
                  <a:cubicBezTo>
                    <a:pt x="1816" y="1031"/>
                    <a:pt x="1813" y="1025"/>
                    <a:pt x="1808" y="1016"/>
                  </a:cubicBezTo>
                  <a:lnTo>
                    <a:pt x="1808" y="1016"/>
                  </a:lnTo>
                  <a:cubicBezTo>
                    <a:pt x="1823" y="1037"/>
                    <a:pt x="1840" y="1058"/>
                    <a:pt x="1851" y="1080"/>
                  </a:cubicBezTo>
                  <a:cubicBezTo>
                    <a:pt x="1859" y="1094"/>
                    <a:pt x="1865" y="1107"/>
                    <a:pt x="1873" y="1122"/>
                  </a:cubicBezTo>
                  <a:cubicBezTo>
                    <a:pt x="1883" y="1155"/>
                    <a:pt x="1894" y="1189"/>
                    <a:pt x="1902" y="1223"/>
                  </a:cubicBezTo>
                  <a:lnTo>
                    <a:pt x="1902" y="1223"/>
                  </a:lnTo>
                  <a:cubicBezTo>
                    <a:pt x="1902" y="1220"/>
                    <a:pt x="1903" y="1217"/>
                    <a:pt x="1903" y="1214"/>
                  </a:cubicBezTo>
                  <a:lnTo>
                    <a:pt x="1903" y="1214"/>
                  </a:lnTo>
                  <a:cubicBezTo>
                    <a:pt x="1903" y="1218"/>
                    <a:pt x="1902" y="1221"/>
                    <a:pt x="1902" y="1225"/>
                  </a:cubicBezTo>
                  <a:lnTo>
                    <a:pt x="1902" y="1225"/>
                  </a:lnTo>
                  <a:cubicBezTo>
                    <a:pt x="1902" y="1225"/>
                    <a:pt x="1902" y="1224"/>
                    <a:pt x="1902" y="1223"/>
                  </a:cubicBezTo>
                  <a:lnTo>
                    <a:pt x="1902" y="1223"/>
                  </a:lnTo>
                  <a:cubicBezTo>
                    <a:pt x="1897" y="1258"/>
                    <a:pt x="1901" y="1274"/>
                    <a:pt x="1904" y="1274"/>
                  </a:cubicBezTo>
                  <a:cubicBezTo>
                    <a:pt x="1906" y="1274"/>
                    <a:pt x="1907" y="1271"/>
                    <a:pt x="1908" y="1267"/>
                  </a:cubicBezTo>
                  <a:lnTo>
                    <a:pt x="1908" y="1267"/>
                  </a:lnTo>
                  <a:cubicBezTo>
                    <a:pt x="1908" y="1270"/>
                    <a:pt x="1908" y="1273"/>
                    <a:pt x="1908" y="1275"/>
                  </a:cubicBezTo>
                  <a:cubicBezTo>
                    <a:pt x="1910" y="1311"/>
                    <a:pt x="1908" y="1346"/>
                    <a:pt x="1906" y="1382"/>
                  </a:cubicBezTo>
                  <a:lnTo>
                    <a:pt x="1906" y="1382"/>
                  </a:lnTo>
                  <a:cubicBezTo>
                    <a:pt x="1901" y="1404"/>
                    <a:pt x="1897" y="1425"/>
                    <a:pt x="1891" y="1447"/>
                  </a:cubicBezTo>
                  <a:cubicBezTo>
                    <a:pt x="1887" y="1461"/>
                    <a:pt x="1882" y="1474"/>
                    <a:pt x="1878" y="1488"/>
                  </a:cubicBezTo>
                  <a:lnTo>
                    <a:pt x="1878" y="1488"/>
                  </a:lnTo>
                  <a:cubicBezTo>
                    <a:pt x="1879" y="1486"/>
                    <a:pt x="1881" y="1485"/>
                    <a:pt x="1883" y="1483"/>
                  </a:cubicBezTo>
                  <a:lnTo>
                    <a:pt x="1883" y="1483"/>
                  </a:lnTo>
                  <a:cubicBezTo>
                    <a:pt x="1881" y="1485"/>
                    <a:pt x="1879" y="1487"/>
                    <a:pt x="1877" y="1489"/>
                  </a:cubicBezTo>
                  <a:lnTo>
                    <a:pt x="1877" y="1489"/>
                  </a:lnTo>
                  <a:cubicBezTo>
                    <a:pt x="1878" y="1489"/>
                    <a:pt x="1878" y="1488"/>
                    <a:pt x="1878" y="1488"/>
                  </a:cubicBezTo>
                  <a:lnTo>
                    <a:pt x="1878" y="1488"/>
                  </a:lnTo>
                  <a:cubicBezTo>
                    <a:pt x="1864" y="1503"/>
                    <a:pt x="1858" y="1517"/>
                    <a:pt x="1857" y="1526"/>
                  </a:cubicBezTo>
                  <a:lnTo>
                    <a:pt x="1857" y="1526"/>
                  </a:lnTo>
                  <a:cubicBezTo>
                    <a:pt x="1863" y="1512"/>
                    <a:pt x="1870" y="1499"/>
                    <a:pt x="1877" y="1489"/>
                  </a:cubicBezTo>
                  <a:lnTo>
                    <a:pt x="1877" y="1489"/>
                  </a:lnTo>
                  <a:cubicBezTo>
                    <a:pt x="1875" y="1498"/>
                    <a:pt x="1872" y="1506"/>
                    <a:pt x="1869" y="1515"/>
                  </a:cubicBezTo>
                  <a:cubicBezTo>
                    <a:pt x="1865" y="1529"/>
                    <a:pt x="1861" y="1535"/>
                    <a:pt x="1858" y="1535"/>
                  </a:cubicBezTo>
                  <a:cubicBezTo>
                    <a:pt x="1856" y="1535"/>
                    <a:pt x="1856" y="1531"/>
                    <a:pt x="1857" y="1526"/>
                  </a:cubicBezTo>
                  <a:lnTo>
                    <a:pt x="1857" y="1526"/>
                  </a:lnTo>
                  <a:cubicBezTo>
                    <a:pt x="1847" y="1547"/>
                    <a:pt x="1837" y="1570"/>
                    <a:pt x="1826" y="1586"/>
                  </a:cubicBezTo>
                  <a:cubicBezTo>
                    <a:pt x="1820" y="1596"/>
                    <a:pt x="1814" y="1605"/>
                    <a:pt x="1807" y="1615"/>
                  </a:cubicBezTo>
                  <a:lnTo>
                    <a:pt x="1807" y="1615"/>
                  </a:lnTo>
                  <a:cubicBezTo>
                    <a:pt x="1807" y="1615"/>
                    <a:pt x="1806" y="1616"/>
                    <a:pt x="1806" y="1616"/>
                  </a:cubicBezTo>
                  <a:cubicBezTo>
                    <a:pt x="1788" y="1635"/>
                    <a:pt x="1754" y="1660"/>
                    <a:pt x="1729" y="1685"/>
                  </a:cubicBezTo>
                  <a:lnTo>
                    <a:pt x="1729" y="1685"/>
                  </a:lnTo>
                  <a:cubicBezTo>
                    <a:pt x="1737" y="1679"/>
                    <a:pt x="1743" y="1676"/>
                    <a:pt x="1747" y="1676"/>
                  </a:cubicBezTo>
                  <a:cubicBezTo>
                    <a:pt x="1752" y="1676"/>
                    <a:pt x="1750" y="1682"/>
                    <a:pt x="1733" y="1693"/>
                  </a:cubicBezTo>
                  <a:cubicBezTo>
                    <a:pt x="1725" y="1698"/>
                    <a:pt x="1717" y="1703"/>
                    <a:pt x="1709" y="1709"/>
                  </a:cubicBezTo>
                  <a:lnTo>
                    <a:pt x="1709" y="1709"/>
                  </a:lnTo>
                  <a:cubicBezTo>
                    <a:pt x="1714" y="1701"/>
                    <a:pt x="1721" y="1693"/>
                    <a:pt x="1729" y="1685"/>
                  </a:cubicBezTo>
                  <a:lnTo>
                    <a:pt x="1729" y="1685"/>
                  </a:lnTo>
                  <a:cubicBezTo>
                    <a:pt x="1722" y="1690"/>
                    <a:pt x="1715" y="1698"/>
                    <a:pt x="1708" y="1709"/>
                  </a:cubicBezTo>
                  <a:lnTo>
                    <a:pt x="1708" y="1709"/>
                  </a:lnTo>
                  <a:cubicBezTo>
                    <a:pt x="1709" y="1709"/>
                    <a:pt x="1709" y="1709"/>
                    <a:pt x="1709" y="1709"/>
                  </a:cubicBezTo>
                  <a:lnTo>
                    <a:pt x="1709" y="1709"/>
                  </a:lnTo>
                  <a:cubicBezTo>
                    <a:pt x="1708" y="1711"/>
                    <a:pt x="1707" y="1712"/>
                    <a:pt x="1706" y="1714"/>
                  </a:cubicBezTo>
                  <a:cubicBezTo>
                    <a:pt x="1707" y="1712"/>
                    <a:pt x="1707" y="1711"/>
                    <a:pt x="1708" y="1709"/>
                  </a:cubicBezTo>
                  <a:lnTo>
                    <a:pt x="1708" y="1709"/>
                  </a:lnTo>
                  <a:cubicBezTo>
                    <a:pt x="1698" y="1717"/>
                    <a:pt x="1687" y="1724"/>
                    <a:pt x="1675" y="1730"/>
                  </a:cubicBezTo>
                  <a:cubicBezTo>
                    <a:pt x="1661" y="1738"/>
                    <a:pt x="1649" y="1745"/>
                    <a:pt x="1636" y="1753"/>
                  </a:cubicBezTo>
                  <a:lnTo>
                    <a:pt x="1636" y="1753"/>
                  </a:lnTo>
                  <a:cubicBezTo>
                    <a:pt x="1602" y="1760"/>
                    <a:pt x="1566" y="1780"/>
                    <a:pt x="1533" y="1789"/>
                  </a:cubicBezTo>
                  <a:cubicBezTo>
                    <a:pt x="1517" y="1792"/>
                    <a:pt x="1501" y="1795"/>
                    <a:pt x="1486" y="1799"/>
                  </a:cubicBezTo>
                  <a:cubicBezTo>
                    <a:pt x="1486" y="1799"/>
                    <a:pt x="1486" y="1799"/>
                    <a:pt x="1486" y="1799"/>
                  </a:cubicBezTo>
                  <a:lnTo>
                    <a:pt x="1486" y="1799"/>
                  </a:lnTo>
                  <a:cubicBezTo>
                    <a:pt x="1464" y="1800"/>
                    <a:pt x="1441" y="1801"/>
                    <a:pt x="1419" y="1801"/>
                  </a:cubicBezTo>
                  <a:cubicBezTo>
                    <a:pt x="1404" y="1801"/>
                    <a:pt x="1388" y="1800"/>
                    <a:pt x="1373" y="1800"/>
                  </a:cubicBezTo>
                  <a:cubicBezTo>
                    <a:pt x="1372" y="1800"/>
                    <a:pt x="1370" y="1800"/>
                    <a:pt x="1369" y="1800"/>
                  </a:cubicBezTo>
                  <a:lnTo>
                    <a:pt x="1369" y="1800"/>
                  </a:lnTo>
                  <a:cubicBezTo>
                    <a:pt x="1373" y="1801"/>
                    <a:pt x="1379" y="1802"/>
                    <a:pt x="1384" y="1804"/>
                  </a:cubicBezTo>
                  <a:cubicBezTo>
                    <a:pt x="1369" y="1800"/>
                    <a:pt x="1353" y="1797"/>
                    <a:pt x="1337" y="1795"/>
                  </a:cubicBezTo>
                  <a:cubicBezTo>
                    <a:pt x="1301" y="1787"/>
                    <a:pt x="1267" y="1776"/>
                    <a:pt x="1232" y="1764"/>
                  </a:cubicBezTo>
                  <a:lnTo>
                    <a:pt x="1232" y="1764"/>
                  </a:lnTo>
                  <a:cubicBezTo>
                    <a:pt x="1212" y="1753"/>
                    <a:pt x="1191" y="1742"/>
                    <a:pt x="1171" y="1730"/>
                  </a:cubicBezTo>
                  <a:cubicBezTo>
                    <a:pt x="1159" y="1723"/>
                    <a:pt x="1147" y="1715"/>
                    <a:pt x="1135" y="1708"/>
                  </a:cubicBezTo>
                  <a:lnTo>
                    <a:pt x="1135" y="1708"/>
                  </a:lnTo>
                  <a:cubicBezTo>
                    <a:pt x="1137" y="1710"/>
                    <a:pt x="1138" y="1712"/>
                    <a:pt x="1139" y="1714"/>
                  </a:cubicBezTo>
                  <a:cubicBezTo>
                    <a:pt x="1138" y="1712"/>
                    <a:pt x="1136" y="1710"/>
                    <a:pt x="1135" y="1707"/>
                  </a:cubicBezTo>
                  <a:lnTo>
                    <a:pt x="1135" y="1707"/>
                  </a:lnTo>
                  <a:cubicBezTo>
                    <a:pt x="1135" y="1708"/>
                    <a:pt x="1135" y="1708"/>
                    <a:pt x="1135" y="1708"/>
                  </a:cubicBezTo>
                  <a:lnTo>
                    <a:pt x="1135" y="1708"/>
                  </a:lnTo>
                  <a:cubicBezTo>
                    <a:pt x="1122" y="1685"/>
                    <a:pt x="1108" y="1676"/>
                    <a:pt x="1101" y="1675"/>
                  </a:cubicBezTo>
                  <a:lnTo>
                    <a:pt x="1101" y="1675"/>
                  </a:lnTo>
                  <a:cubicBezTo>
                    <a:pt x="1114" y="1686"/>
                    <a:pt x="1127" y="1697"/>
                    <a:pt x="1135" y="1707"/>
                  </a:cubicBezTo>
                  <a:lnTo>
                    <a:pt x="1135" y="1707"/>
                  </a:lnTo>
                  <a:cubicBezTo>
                    <a:pt x="1130" y="1704"/>
                    <a:pt x="1125" y="1702"/>
                    <a:pt x="1120" y="1699"/>
                  </a:cubicBezTo>
                  <a:cubicBezTo>
                    <a:pt x="1098" y="1684"/>
                    <a:pt x="1094" y="1675"/>
                    <a:pt x="1100" y="1675"/>
                  </a:cubicBezTo>
                  <a:cubicBezTo>
                    <a:pt x="1101" y="1675"/>
                    <a:pt x="1101" y="1675"/>
                    <a:pt x="1101" y="1675"/>
                  </a:cubicBezTo>
                  <a:lnTo>
                    <a:pt x="1101" y="1675"/>
                  </a:lnTo>
                  <a:cubicBezTo>
                    <a:pt x="1084" y="1660"/>
                    <a:pt x="1065" y="1646"/>
                    <a:pt x="1054" y="1633"/>
                  </a:cubicBezTo>
                  <a:cubicBezTo>
                    <a:pt x="1049" y="1628"/>
                    <a:pt x="1036" y="1611"/>
                    <a:pt x="1029" y="1602"/>
                  </a:cubicBezTo>
                  <a:lnTo>
                    <a:pt x="1029" y="1602"/>
                  </a:lnTo>
                  <a:cubicBezTo>
                    <a:pt x="1009" y="1569"/>
                    <a:pt x="992" y="1513"/>
                    <a:pt x="968" y="1488"/>
                  </a:cubicBezTo>
                  <a:lnTo>
                    <a:pt x="968" y="1488"/>
                  </a:lnTo>
                  <a:cubicBezTo>
                    <a:pt x="964" y="1475"/>
                    <a:pt x="959" y="1462"/>
                    <a:pt x="956" y="1448"/>
                  </a:cubicBezTo>
                  <a:cubicBezTo>
                    <a:pt x="952" y="1433"/>
                    <a:pt x="949" y="1417"/>
                    <a:pt x="944" y="1401"/>
                  </a:cubicBezTo>
                  <a:cubicBezTo>
                    <a:pt x="943" y="1396"/>
                    <a:pt x="941" y="1384"/>
                    <a:pt x="940" y="1372"/>
                  </a:cubicBezTo>
                  <a:lnTo>
                    <a:pt x="940" y="1372"/>
                  </a:lnTo>
                  <a:cubicBezTo>
                    <a:pt x="940" y="1369"/>
                    <a:pt x="939" y="1366"/>
                    <a:pt x="939" y="1364"/>
                  </a:cubicBezTo>
                  <a:cubicBezTo>
                    <a:pt x="938" y="1344"/>
                    <a:pt x="938" y="1321"/>
                    <a:pt x="938" y="1301"/>
                  </a:cubicBezTo>
                  <a:cubicBezTo>
                    <a:pt x="938" y="1283"/>
                    <a:pt x="940" y="1265"/>
                    <a:pt x="940" y="1248"/>
                  </a:cubicBezTo>
                  <a:lnTo>
                    <a:pt x="940" y="1248"/>
                  </a:lnTo>
                  <a:cubicBezTo>
                    <a:pt x="950" y="1207"/>
                    <a:pt x="961" y="1168"/>
                    <a:pt x="972" y="1129"/>
                  </a:cubicBezTo>
                  <a:lnTo>
                    <a:pt x="972" y="1129"/>
                  </a:lnTo>
                  <a:cubicBezTo>
                    <a:pt x="986" y="1108"/>
                    <a:pt x="995" y="1082"/>
                    <a:pt x="1007" y="1060"/>
                  </a:cubicBezTo>
                  <a:cubicBezTo>
                    <a:pt x="1015" y="1047"/>
                    <a:pt x="1023" y="1034"/>
                    <a:pt x="1032" y="1021"/>
                  </a:cubicBezTo>
                  <a:lnTo>
                    <a:pt x="1039" y="1012"/>
                  </a:lnTo>
                  <a:lnTo>
                    <a:pt x="1039" y="1012"/>
                  </a:lnTo>
                  <a:cubicBezTo>
                    <a:pt x="1067" y="983"/>
                    <a:pt x="1094" y="957"/>
                    <a:pt x="1123" y="929"/>
                  </a:cubicBezTo>
                  <a:cubicBezTo>
                    <a:pt x="1124" y="928"/>
                    <a:pt x="1125" y="927"/>
                    <a:pt x="1126" y="926"/>
                  </a:cubicBezTo>
                  <a:lnTo>
                    <a:pt x="1126" y="926"/>
                  </a:lnTo>
                  <a:cubicBezTo>
                    <a:pt x="1140" y="916"/>
                    <a:pt x="1155" y="906"/>
                    <a:pt x="1171" y="897"/>
                  </a:cubicBezTo>
                  <a:cubicBezTo>
                    <a:pt x="1190" y="886"/>
                    <a:pt x="1210" y="876"/>
                    <a:pt x="1231" y="865"/>
                  </a:cubicBezTo>
                  <a:lnTo>
                    <a:pt x="1231" y="865"/>
                  </a:lnTo>
                  <a:cubicBezTo>
                    <a:pt x="1266" y="853"/>
                    <a:pt x="1301" y="844"/>
                    <a:pt x="1337" y="835"/>
                  </a:cubicBezTo>
                  <a:lnTo>
                    <a:pt x="1337" y="835"/>
                  </a:lnTo>
                  <a:cubicBezTo>
                    <a:pt x="1345" y="836"/>
                    <a:pt x="1351" y="836"/>
                    <a:pt x="1357" y="836"/>
                  </a:cubicBezTo>
                  <a:cubicBezTo>
                    <a:pt x="1383" y="836"/>
                    <a:pt x="1392" y="829"/>
                    <a:pt x="1384" y="827"/>
                  </a:cubicBezTo>
                  <a:lnTo>
                    <a:pt x="1384" y="827"/>
                  </a:lnTo>
                  <a:cubicBezTo>
                    <a:pt x="1372" y="829"/>
                    <a:pt x="1361" y="830"/>
                    <a:pt x="1350" y="832"/>
                  </a:cubicBezTo>
                  <a:lnTo>
                    <a:pt x="1350" y="832"/>
                  </a:lnTo>
                  <a:cubicBezTo>
                    <a:pt x="1354" y="831"/>
                    <a:pt x="1357" y="830"/>
                    <a:pt x="1361" y="829"/>
                  </a:cubicBezTo>
                  <a:cubicBezTo>
                    <a:pt x="1368" y="827"/>
                    <a:pt x="1374" y="827"/>
                    <a:pt x="1378" y="827"/>
                  </a:cubicBezTo>
                  <a:cubicBezTo>
                    <a:pt x="1381" y="827"/>
                    <a:pt x="1382" y="827"/>
                    <a:pt x="1384" y="827"/>
                  </a:cubicBezTo>
                  <a:lnTo>
                    <a:pt x="1384" y="827"/>
                  </a:lnTo>
                  <a:cubicBezTo>
                    <a:pt x="1397" y="825"/>
                    <a:pt x="1409" y="824"/>
                    <a:pt x="1420" y="824"/>
                  </a:cubicBezTo>
                  <a:close/>
                  <a:moveTo>
                    <a:pt x="1427" y="0"/>
                  </a:moveTo>
                  <a:cubicBezTo>
                    <a:pt x="1425" y="0"/>
                    <a:pt x="1423" y="0"/>
                    <a:pt x="1420" y="0"/>
                  </a:cubicBezTo>
                  <a:cubicBezTo>
                    <a:pt x="858" y="8"/>
                    <a:pt x="379" y="357"/>
                    <a:pt x="183" y="880"/>
                  </a:cubicBezTo>
                  <a:cubicBezTo>
                    <a:pt x="0" y="1366"/>
                    <a:pt x="162" y="1971"/>
                    <a:pt x="563" y="2302"/>
                  </a:cubicBezTo>
                  <a:cubicBezTo>
                    <a:pt x="813" y="2508"/>
                    <a:pt x="1124" y="2620"/>
                    <a:pt x="1436" y="2620"/>
                  </a:cubicBezTo>
                  <a:cubicBezTo>
                    <a:pt x="1660" y="2620"/>
                    <a:pt x="1885" y="2562"/>
                    <a:pt x="2089" y="2441"/>
                  </a:cubicBezTo>
                  <a:cubicBezTo>
                    <a:pt x="2576" y="2149"/>
                    <a:pt x="2802" y="1592"/>
                    <a:pt x="2703" y="1043"/>
                  </a:cubicBezTo>
                  <a:cubicBezTo>
                    <a:pt x="2597" y="455"/>
                    <a:pt x="2055" y="36"/>
                    <a:pt x="1477" y="3"/>
                  </a:cubicBezTo>
                  <a:lnTo>
                    <a:pt x="1477" y="3"/>
                  </a:lnTo>
                  <a:cubicBezTo>
                    <a:pt x="1461" y="1"/>
                    <a:pt x="1444" y="0"/>
                    <a:pt x="1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0" name="Google Shape;147;p16"/>
            <p:cNvSpPr/>
            <p:nvPr/>
          </p:nvSpPr>
          <p:spPr>
            <a:xfrm>
              <a:off x="2768389" y="3749830"/>
              <a:ext cx="193099" cy="193099"/>
            </a:xfrm>
            <a:custGeom>
              <a:avLst/>
              <a:gdLst/>
              <a:ahLst/>
              <a:cxnLst/>
              <a:rect l="l" t="t" r="r" b="b"/>
              <a:pathLst>
                <a:path w="1800" h="1800" extrusionOk="0">
                  <a:moveTo>
                    <a:pt x="900" y="1"/>
                  </a:moveTo>
                  <a:cubicBezTo>
                    <a:pt x="403" y="1"/>
                    <a:pt x="1" y="404"/>
                    <a:pt x="1" y="900"/>
                  </a:cubicBezTo>
                  <a:cubicBezTo>
                    <a:pt x="1" y="1397"/>
                    <a:pt x="403" y="1799"/>
                    <a:pt x="900" y="1799"/>
                  </a:cubicBezTo>
                  <a:cubicBezTo>
                    <a:pt x="1397" y="1799"/>
                    <a:pt x="1800" y="1397"/>
                    <a:pt x="1800" y="900"/>
                  </a:cubicBezTo>
                  <a:cubicBezTo>
                    <a:pt x="1800" y="404"/>
                    <a:pt x="1397" y="1"/>
                    <a:pt x="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21" name="Google Shape;148;p16"/>
          <p:cNvGrpSpPr/>
          <p:nvPr/>
        </p:nvGrpSpPr>
        <p:grpSpPr>
          <a:xfrm>
            <a:off x="2994024" y="2799197"/>
            <a:ext cx="293189" cy="280852"/>
            <a:chOff x="2719471" y="1903616"/>
            <a:chExt cx="293189" cy="280852"/>
          </a:xfrm>
        </p:grpSpPr>
        <p:sp>
          <p:nvSpPr>
            <p:cNvPr id="22" name="Google Shape;149;p16"/>
            <p:cNvSpPr/>
            <p:nvPr/>
          </p:nvSpPr>
          <p:spPr>
            <a:xfrm>
              <a:off x="2719471" y="1903616"/>
              <a:ext cx="293189" cy="280852"/>
            </a:xfrm>
            <a:custGeom>
              <a:avLst/>
              <a:gdLst/>
              <a:ahLst/>
              <a:cxnLst/>
              <a:rect l="l" t="t" r="r" b="b"/>
              <a:pathLst>
                <a:path w="2733" h="2618" extrusionOk="0">
                  <a:moveTo>
                    <a:pt x="944" y="1215"/>
                  </a:moveTo>
                  <a:cubicBezTo>
                    <a:pt x="943" y="1215"/>
                    <a:pt x="936" y="1239"/>
                    <a:pt x="933" y="1261"/>
                  </a:cubicBezTo>
                  <a:lnTo>
                    <a:pt x="933" y="1261"/>
                  </a:lnTo>
                  <a:cubicBezTo>
                    <a:pt x="943" y="1227"/>
                    <a:pt x="945" y="1215"/>
                    <a:pt x="944" y="1215"/>
                  </a:cubicBezTo>
                  <a:close/>
                  <a:moveTo>
                    <a:pt x="1901" y="1243"/>
                  </a:moveTo>
                  <a:cubicBezTo>
                    <a:pt x="1902" y="1246"/>
                    <a:pt x="1903" y="1250"/>
                    <a:pt x="1904" y="1253"/>
                  </a:cubicBezTo>
                  <a:cubicBezTo>
                    <a:pt x="1906" y="1264"/>
                    <a:pt x="1907" y="1272"/>
                    <a:pt x="1906" y="1275"/>
                  </a:cubicBezTo>
                  <a:lnTo>
                    <a:pt x="1906" y="1275"/>
                  </a:lnTo>
                  <a:cubicBezTo>
                    <a:pt x="1904" y="1264"/>
                    <a:pt x="1902" y="1253"/>
                    <a:pt x="1901" y="1243"/>
                  </a:cubicBezTo>
                  <a:close/>
                  <a:moveTo>
                    <a:pt x="1911" y="1352"/>
                  </a:moveTo>
                  <a:lnTo>
                    <a:pt x="1911" y="1352"/>
                  </a:lnTo>
                  <a:cubicBezTo>
                    <a:pt x="1911" y="1352"/>
                    <a:pt x="1911" y="1352"/>
                    <a:pt x="1911" y="1352"/>
                  </a:cubicBezTo>
                  <a:lnTo>
                    <a:pt x="1911" y="1352"/>
                  </a:lnTo>
                  <a:cubicBezTo>
                    <a:pt x="1911" y="1352"/>
                    <a:pt x="1911" y="1352"/>
                    <a:pt x="1911" y="1352"/>
                  </a:cubicBezTo>
                  <a:close/>
                  <a:moveTo>
                    <a:pt x="1859" y="1537"/>
                  </a:moveTo>
                  <a:cubicBezTo>
                    <a:pt x="1859" y="1537"/>
                    <a:pt x="1859" y="1537"/>
                    <a:pt x="1859" y="1537"/>
                  </a:cubicBezTo>
                  <a:cubicBezTo>
                    <a:pt x="1859" y="1537"/>
                    <a:pt x="1859" y="1537"/>
                    <a:pt x="1859" y="1537"/>
                  </a:cubicBezTo>
                  <a:close/>
                  <a:moveTo>
                    <a:pt x="1730" y="1691"/>
                  </a:moveTo>
                  <a:cubicBezTo>
                    <a:pt x="1725" y="1695"/>
                    <a:pt x="1720" y="1698"/>
                    <a:pt x="1715" y="1701"/>
                  </a:cubicBezTo>
                  <a:lnTo>
                    <a:pt x="1715" y="1701"/>
                  </a:lnTo>
                  <a:cubicBezTo>
                    <a:pt x="1720" y="1697"/>
                    <a:pt x="1725" y="1694"/>
                    <a:pt x="1730" y="1691"/>
                  </a:cubicBezTo>
                  <a:close/>
                  <a:moveTo>
                    <a:pt x="1432" y="830"/>
                  </a:moveTo>
                  <a:cubicBezTo>
                    <a:pt x="1449" y="830"/>
                    <a:pt x="1467" y="832"/>
                    <a:pt x="1485" y="832"/>
                  </a:cubicBezTo>
                  <a:lnTo>
                    <a:pt x="1485" y="832"/>
                  </a:lnTo>
                  <a:cubicBezTo>
                    <a:pt x="1525" y="842"/>
                    <a:pt x="1564" y="853"/>
                    <a:pt x="1603" y="864"/>
                  </a:cubicBezTo>
                  <a:lnTo>
                    <a:pt x="1603" y="864"/>
                  </a:lnTo>
                  <a:cubicBezTo>
                    <a:pt x="1625" y="878"/>
                    <a:pt x="1650" y="887"/>
                    <a:pt x="1672" y="899"/>
                  </a:cubicBezTo>
                  <a:cubicBezTo>
                    <a:pt x="1686" y="907"/>
                    <a:pt x="1699" y="915"/>
                    <a:pt x="1711" y="924"/>
                  </a:cubicBezTo>
                  <a:lnTo>
                    <a:pt x="1721" y="931"/>
                  </a:lnTo>
                  <a:lnTo>
                    <a:pt x="1721" y="931"/>
                  </a:lnTo>
                  <a:cubicBezTo>
                    <a:pt x="1750" y="959"/>
                    <a:pt x="1776" y="986"/>
                    <a:pt x="1803" y="1015"/>
                  </a:cubicBezTo>
                  <a:cubicBezTo>
                    <a:pt x="1805" y="1016"/>
                    <a:pt x="1806" y="1017"/>
                    <a:pt x="1807" y="1018"/>
                  </a:cubicBezTo>
                  <a:lnTo>
                    <a:pt x="1807" y="1018"/>
                  </a:lnTo>
                  <a:cubicBezTo>
                    <a:pt x="1817" y="1032"/>
                    <a:pt x="1827" y="1047"/>
                    <a:pt x="1836" y="1063"/>
                  </a:cubicBezTo>
                  <a:cubicBezTo>
                    <a:pt x="1847" y="1082"/>
                    <a:pt x="1857" y="1102"/>
                    <a:pt x="1868" y="1123"/>
                  </a:cubicBezTo>
                  <a:lnTo>
                    <a:pt x="1868" y="1123"/>
                  </a:lnTo>
                  <a:cubicBezTo>
                    <a:pt x="1879" y="1158"/>
                    <a:pt x="1889" y="1193"/>
                    <a:pt x="1898" y="1229"/>
                  </a:cubicBezTo>
                  <a:lnTo>
                    <a:pt x="1898" y="1229"/>
                  </a:lnTo>
                  <a:cubicBezTo>
                    <a:pt x="1898" y="1225"/>
                    <a:pt x="1899" y="1221"/>
                    <a:pt x="1900" y="1216"/>
                  </a:cubicBezTo>
                  <a:lnTo>
                    <a:pt x="1900" y="1216"/>
                  </a:lnTo>
                  <a:cubicBezTo>
                    <a:pt x="1899" y="1224"/>
                    <a:pt x="1900" y="1233"/>
                    <a:pt x="1901" y="1243"/>
                  </a:cubicBezTo>
                  <a:lnTo>
                    <a:pt x="1901" y="1243"/>
                  </a:lnTo>
                  <a:cubicBezTo>
                    <a:pt x="1900" y="1238"/>
                    <a:pt x="1899" y="1234"/>
                    <a:pt x="1898" y="1229"/>
                  </a:cubicBezTo>
                  <a:lnTo>
                    <a:pt x="1898" y="1229"/>
                  </a:lnTo>
                  <a:cubicBezTo>
                    <a:pt x="1894" y="1262"/>
                    <a:pt x="1900" y="1279"/>
                    <a:pt x="1904" y="1279"/>
                  </a:cubicBezTo>
                  <a:cubicBezTo>
                    <a:pt x="1904" y="1279"/>
                    <a:pt x="1905" y="1278"/>
                    <a:pt x="1906" y="1275"/>
                  </a:cubicBezTo>
                  <a:lnTo>
                    <a:pt x="1906" y="1275"/>
                  </a:lnTo>
                  <a:cubicBezTo>
                    <a:pt x="1907" y="1288"/>
                    <a:pt x="1909" y="1301"/>
                    <a:pt x="1909" y="1312"/>
                  </a:cubicBezTo>
                  <a:cubicBezTo>
                    <a:pt x="1909" y="1329"/>
                    <a:pt x="1908" y="1344"/>
                    <a:pt x="1907" y="1360"/>
                  </a:cubicBezTo>
                  <a:lnTo>
                    <a:pt x="1907" y="1360"/>
                  </a:lnTo>
                  <a:cubicBezTo>
                    <a:pt x="1894" y="1389"/>
                    <a:pt x="1892" y="1439"/>
                    <a:pt x="1883" y="1470"/>
                  </a:cubicBezTo>
                  <a:cubicBezTo>
                    <a:pt x="1879" y="1483"/>
                    <a:pt x="1872" y="1498"/>
                    <a:pt x="1866" y="1512"/>
                  </a:cubicBezTo>
                  <a:lnTo>
                    <a:pt x="1866" y="1512"/>
                  </a:lnTo>
                  <a:cubicBezTo>
                    <a:pt x="1848" y="1544"/>
                    <a:pt x="1830" y="1577"/>
                    <a:pt x="1810" y="1609"/>
                  </a:cubicBezTo>
                  <a:lnTo>
                    <a:pt x="1810" y="1609"/>
                  </a:lnTo>
                  <a:cubicBezTo>
                    <a:pt x="1796" y="1621"/>
                    <a:pt x="1785" y="1637"/>
                    <a:pt x="1773" y="1650"/>
                  </a:cubicBezTo>
                  <a:lnTo>
                    <a:pt x="1740" y="1683"/>
                  </a:lnTo>
                  <a:cubicBezTo>
                    <a:pt x="1738" y="1684"/>
                    <a:pt x="1737" y="1686"/>
                    <a:pt x="1735" y="1687"/>
                  </a:cubicBezTo>
                  <a:lnTo>
                    <a:pt x="1735" y="1687"/>
                  </a:lnTo>
                  <a:cubicBezTo>
                    <a:pt x="1739" y="1685"/>
                    <a:pt x="1744" y="1683"/>
                    <a:pt x="1750" y="1680"/>
                  </a:cubicBezTo>
                  <a:lnTo>
                    <a:pt x="1750" y="1680"/>
                  </a:lnTo>
                  <a:cubicBezTo>
                    <a:pt x="1743" y="1683"/>
                    <a:pt x="1737" y="1687"/>
                    <a:pt x="1730" y="1691"/>
                  </a:cubicBezTo>
                  <a:lnTo>
                    <a:pt x="1730" y="1691"/>
                  </a:lnTo>
                  <a:cubicBezTo>
                    <a:pt x="1732" y="1690"/>
                    <a:pt x="1733" y="1688"/>
                    <a:pt x="1735" y="1687"/>
                  </a:cubicBezTo>
                  <a:lnTo>
                    <a:pt x="1735" y="1687"/>
                  </a:lnTo>
                  <a:cubicBezTo>
                    <a:pt x="1706" y="1701"/>
                    <a:pt x="1698" y="1707"/>
                    <a:pt x="1701" y="1707"/>
                  </a:cubicBezTo>
                  <a:cubicBezTo>
                    <a:pt x="1703" y="1707"/>
                    <a:pt x="1708" y="1705"/>
                    <a:pt x="1715" y="1701"/>
                  </a:cubicBezTo>
                  <a:lnTo>
                    <a:pt x="1715" y="1701"/>
                  </a:lnTo>
                  <a:cubicBezTo>
                    <a:pt x="1694" y="1715"/>
                    <a:pt x="1674" y="1732"/>
                    <a:pt x="1653" y="1743"/>
                  </a:cubicBezTo>
                  <a:cubicBezTo>
                    <a:pt x="1639" y="1751"/>
                    <a:pt x="1624" y="1757"/>
                    <a:pt x="1611" y="1765"/>
                  </a:cubicBezTo>
                  <a:cubicBezTo>
                    <a:pt x="1577" y="1775"/>
                    <a:pt x="1544" y="1786"/>
                    <a:pt x="1510" y="1794"/>
                  </a:cubicBezTo>
                  <a:lnTo>
                    <a:pt x="1510" y="1794"/>
                  </a:lnTo>
                  <a:cubicBezTo>
                    <a:pt x="1498" y="1792"/>
                    <a:pt x="1489" y="1792"/>
                    <a:pt x="1482" y="1792"/>
                  </a:cubicBezTo>
                  <a:cubicBezTo>
                    <a:pt x="1457" y="1792"/>
                    <a:pt x="1453" y="1798"/>
                    <a:pt x="1466" y="1800"/>
                  </a:cubicBezTo>
                  <a:lnTo>
                    <a:pt x="1466" y="1800"/>
                  </a:lnTo>
                  <a:cubicBezTo>
                    <a:pt x="1479" y="1798"/>
                    <a:pt x="1494" y="1795"/>
                    <a:pt x="1507" y="1794"/>
                  </a:cubicBezTo>
                  <a:lnTo>
                    <a:pt x="1507" y="1794"/>
                  </a:lnTo>
                  <a:cubicBezTo>
                    <a:pt x="1508" y="1794"/>
                    <a:pt x="1509" y="1794"/>
                    <a:pt x="1510" y="1794"/>
                  </a:cubicBezTo>
                  <a:lnTo>
                    <a:pt x="1510" y="1794"/>
                  </a:lnTo>
                  <a:cubicBezTo>
                    <a:pt x="1513" y="1794"/>
                    <a:pt x="1516" y="1795"/>
                    <a:pt x="1519" y="1795"/>
                  </a:cubicBezTo>
                  <a:lnTo>
                    <a:pt x="1519" y="1795"/>
                  </a:lnTo>
                  <a:cubicBezTo>
                    <a:pt x="1516" y="1795"/>
                    <a:pt x="1512" y="1794"/>
                    <a:pt x="1509" y="1794"/>
                  </a:cubicBezTo>
                  <a:cubicBezTo>
                    <a:pt x="1508" y="1794"/>
                    <a:pt x="1508" y="1794"/>
                    <a:pt x="1507" y="1794"/>
                  </a:cubicBezTo>
                  <a:lnTo>
                    <a:pt x="1507" y="1794"/>
                  </a:lnTo>
                  <a:cubicBezTo>
                    <a:pt x="1503" y="1795"/>
                    <a:pt x="1499" y="1796"/>
                    <a:pt x="1494" y="1797"/>
                  </a:cubicBezTo>
                  <a:cubicBezTo>
                    <a:pt x="1485" y="1799"/>
                    <a:pt x="1478" y="1800"/>
                    <a:pt x="1472" y="1800"/>
                  </a:cubicBezTo>
                  <a:cubicBezTo>
                    <a:pt x="1470" y="1800"/>
                    <a:pt x="1468" y="1800"/>
                    <a:pt x="1466" y="1800"/>
                  </a:cubicBezTo>
                  <a:lnTo>
                    <a:pt x="1466" y="1800"/>
                  </a:lnTo>
                  <a:cubicBezTo>
                    <a:pt x="1463" y="1800"/>
                    <a:pt x="1460" y="1800"/>
                    <a:pt x="1458" y="1800"/>
                  </a:cubicBezTo>
                  <a:cubicBezTo>
                    <a:pt x="1448" y="1801"/>
                    <a:pt x="1438" y="1801"/>
                    <a:pt x="1428" y="1801"/>
                  </a:cubicBezTo>
                  <a:cubicBezTo>
                    <a:pt x="1402" y="1801"/>
                    <a:pt x="1377" y="1800"/>
                    <a:pt x="1351" y="1798"/>
                  </a:cubicBezTo>
                  <a:lnTo>
                    <a:pt x="1351" y="1798"/>
                  </a:lnTo>
                  <a:cubicBezTo>
                    <a:pt x="1329" y="1793"/>
                    <a:pt x="1308" y="1789"/>
                    <a:pt x="1286" y="1783"/>
                  </a:cubicBezTo>
                  <a:cubicBezTo>
                    <a:pt x="1272" y="1779"/>
                    <a:pt x="1258" y="1774"/>
                    <a:pt x="1245" y="1770"/>
                  </a:cubicBezTo>
                  <a:lnTo>
                    <a:pt x="1245" y="1770"/>
                  </a:lnTo>
                  <a:cubicBezTo>
                    <a:pt x="1246" y="1771"/>
                    <a:pt x="1248" y="1773"/>
                    <a:pt x="1250" y="1775"/>
                  </a:cubicBezTo>
                  <a:cubicBezTo>
                    <a:pt x="1248" y="1773"/>
                    <a:pt x="1246" y="1771"/>
                    <a:pt x="1244" y="1769"/>
                  </a:cubicBezTo>
                  <a:lnTo>
                    <a:pt x="1244" y="1769"/>
                  </a:lnTo>
                  <a:cubicBezTo>
                    <a:pt x="1244" y="1770"/>
                    <a:pt x="1244" y="1770"/>
                    <a:pt x="1245" y="1770"/>
                  </a:cubicBezTo>
                  <a:lnTo>
                    <a:pt x="1245" y="1770"/>
                  </a:lnTo>
                  <a:cubicBezTo>
                    <a:pt x="1230" y="1757"/>
                    <a:pt x="1216" y="1751"/>
                    <a:pt x="1207" y="1749"/>
                  </a:cubicBezTo>
                  <a:lnTo>
                    <a:pt x="1207" y="1749"/>
                  </a:lnTo>
                  <a:cubicBezTo>
                    <a:pt x="1221" y="1755"/>
                    <a:pt x="1233" y="1762"/>
                    <a:pt x="1244" y="1769"/>
                  </a:cubicBezTo>
                  <a:lnTo>
                    <a:pt x="1244" y="1769"/>
                  </a:lnTo>
                  <a:cubicBezTo>
                    <a:pt x="1235" y="1767"/>
                    <a:pt x="1226" y="1764"/>
                    <a:pt x="1218" y="1761"/>
                  </a:cubicBezTo>
                  <a:cubicBezTo>
                    <a:pt x="1197" y="1754"/>
                    <a:pt x="1194" y="1748"/>
                    <a:pt x="1202" y="1748"/>
                  </a:cubicBezTo>
                  <a:cubicBezTo>
                    <a:pt x="1203" y="1748"/>
                    <a:pt x="1205" y="1748"/>
                    <a:pt x="1207" y="1749"/>
                  </a:cubicBezTo>
                  <a:lnTo>
                    <a:pt x="1207" y="1749"/>
                  </a:lnTo>
                  <a:cubicBezTo>
                    <a:pt x="1186" y="1739"/>
                    <a:pt x="1163" y="1729"/>
                    <a:pt x="1147" y="1718"/>
                  </a:cubicBezTo>
                  <a:cubicBezTo>
                    <a:pt x="1137" y="1712"/>
                    <a:pt x="1127" y="1706"/>
                    <a:pt x="1118" y="1699"/>
                  </a:cubicBezTo>
                  <a:lnTo>
                    <a:pt x="1118" y="1699"/>
                  </a:lnTo>
                  <a:cubicBezTo>
                    <a:pt x="1117" y="1699"/>
                    <a:pt x="1117" y="1698"/>
                    <a:pt x="1117" y="1698"/>
                  </a:cubicBezTo>
                  <a:cubicBezTo>
                    <a:pt x="1098" y="1680"/>
                    <a:pt x="1072" y="1646"/>
                    <a:pt x="1048" y="1621"/>
                  </a:cubicBezTo>
                  <a:lnTo>
                    <a:pt x="1048" y="1621"/>
                  </a:lnTo>
                  <a:cubicBezTo>
                    <a:pt x="1056" y="1632"/>
                    <a:pt x="1058" y="1641"/>
                    <a:pt x="1055" y="1641"/>
                  </a:cubicBezTo>
                  <a:cubicBezTo>
                    <a:pt x="1053" y="1641"/>
                    <a:pt x="1048" y="1637"/>
                    <a:pt x="1040" y="1625"/>
                  </a:cubicBezTo>
                  <a:cubicBezTo>
                    <a:pt x="1035" y="1617"/>
                    <a:pt x="1029" y="1609"/>
                    <a:pt x="1024" y="1601"/>
                  </a:cubicBezTo>
                  <a:lnTo>
                    <a:pt x="1024" y="1601"/>
                  </a:lnTo>
                  <a:cubicBezTo>
                    <a:pt x="1031" y="1606"/>
                    <a:pt x="1040" y="1613"/>
                    <a:pt x="1048" y="1621"/>
                  </a:cubicBezTo>
                  <a:lnTo>
                    <a:pt x="1048" y="1621"/>
                  </a:lnTo>
                  <a:cubicBezTo>
                    <a:pt x="1042" y="1614"/>
                    <a:pt x="1034" y="1607"/>
                    <a:pt x="1023" y="1600"/>
                  </a:cubicBezTo>
                  <a:lnTo>
                    <a:pt x="1023" y="1600"/>
                  </a:lnTo>
                  <a:cubicBezTo>
                    <a:pt x="1023" y="1601"/>
                    <a:pt x="1024" y="1601"/>
                    <a:pt x="1024" y="1601"/>
                  </a:cubicBezTo>
                  <a:lnTo>
                    <a:pt x="1024" y="1601"/>
                  </a:lnTo>
                  <a:cubicBezTo>
                    <a:pt x="1022" y="1600"/>
                    <a:pt x="1020" y="1599"/>
                    <a:pt x="1019" y="1598"/>
                  </a:cubicBezTo>
                  <a:lnTo>
                    <a:pt x="1019" y="1598"/>
                  </a:lnTo>
                  <a:cubicBezTo>
                    <a:pt x="1020" y="1599"/>
                    <a:pt x="1022" y="1599"/>
                    <a:pt x="1023" y="1600"/>
                  </a:cubicBezTo>
                  <a:lnTo>
                    <a:pt x="1023" y="1600"/>
                  </a:lnTo>
                  <a:cubicBezTo>
                    <a:pt x="1016" y="1590"/>
                    <a:pt x="1009" y="1579"/>
                    <a:pt x="1002" y="1567"/>
                  </a:cubicBezTo>
                  <a:cubicBezTo>
                    <a:pt x="994" y="1553"/>
                    <a:pt x="988" y="1541"/>
                    <a:pt x="980" y="1528"/>
                  </a:cubicBezTo>
                  <a:lnTo>
                    <a:pt x="980" y="1528"/>
                  </a:lnTo>
                  <a:cubicBezTo>
                    <a:pt x="972" y="1494"/>
                    <a:pt x="952" y="1458"/>
                    <a:pt x="944" y="1425"/>
                  </a:cubicBezTo>
                  <a:cubicBezTo>
                    <a:pt x="941" y="1409"/>
                    <a:pt x="938" y="1393"/>
                    <a:pt x="934" y="1378"/>
                  </a:cubicBezTo>
                  <a:cubicBezTo>
                    <a:pt x="932" y="1340"/>
                    <a:pt x="932" y="1302"/>
                    <a:pt x="933" y="1265"/>
                  </a:cubicBezTo>
                  <a:cubicBezTo>
                    <a:pt x="933" y="1264"/>
                    <a:pt x="933" y="1262"/>
                    <a:pt x="933" y="1261"/>
                  </a:cubicBezTo>
                  <a:lnTo>
                    <a:pt x="933" y="1261"/>
                  </a:lnTo>
                  <a:cubicBezTo>
                    <a:pt x="932" y="1265"/>
                    <a:pt x="930" y="1271"/>
                    <a:pt x="929" y="1276"/>
                  </a:cubicBezTo>
                  <a:cubicBezTo>
                    <a:pt x="933" y="1261"/>
                    <a:pt x="936" y="1245"/>
                    <a:pt x="938" y="1229"/>
                  </a:cubicBezTo>
                  <a:cubicBezTo>
                    <a:pt x="946" y="1193"/>
                    <a:pt x="957" y="1159"/>
                    <a:pt x="969" y="1124"/>
                  </a:cubicBezTo>
                  <a:lnTo>
                    <a:pt x="969" y="1124"/>
                  </a:lnTo>
                  <a:cubicBezTo>
                    <a:pt x="980" y="1104"/>
                    <a:pt x="990" y="1083"/>
                    <a:pt x="1002" y="1063"/>
                  </a:cubicBezTo>
                  <a:cubicBezTo>
                    <a:pt x="1010" y="1051"/>
                    <a:pt x="1017" y="1039"/>
                    <a:pt x="1025" y="1027"/>
                  </a:cubicBezTo>
                  <a:lnTo>
                    <a:pt x="1025" y="1027"/>
                  </a:lnTo>
                  <a:cubicBezTo>
                    <a:pt x="1023" y="1029"/>
                    <a:pt x="1021" y="1030"/>
                    <a:pt x="1019" y="1031"/>
                  </a:cubicBezTo>
                  <a:cubicBezTo>
                    <a:pt x="1021" y="1030"/>
                    <a:pt x="1023" y="1028"/>
                    <a:pt x="1025" y="1027"/>
                  </a:cubicBezTo>
                  <a:lnTo>
                    <a:pt x="1025" y="1027"/>
                  </a:lnTo>
                  <a:cubicBezTo>
                    <a:pt x="1025" y="1027"/>
                    <a:pt x="1025" y="1027"/>
                    <a:pt x="1025" y="1027"/>
                  </a:cubicBezTo>
                  <a:lnTo>
                    <a:pt x="1025" y="1027"/>
                  </a:lnTo>
                  <a:cubicBezTo>
                    <a:pt x="1048" y="1014"/>
                    <a:pt x="1057" y="1000"/>
                    <a:pt x="1058" y="993"/>
                  </a:cubicBezTo>
                  <a:lnTo>
                    <a:pt x="1058" y="993"/>
                  </a:lnTo>
                  <a:cubicBezTo>
                    <a:pt x="1047" y="1006"/>
                    <a:pt x="1036" y="1019"/>
                    <a:pt x="1025" y="1027"/>
                  </a:cubicBezTo>
                  <a:lnTo>
                    <a:pt x="1025" y="1027"/>
                  </a:lnTo>
                  <a:cubicBezTo>
                    <a:pt x="1028" y="1022"/>
                    <a:pt x="1031" y="1017"/>
                    <a:pt x="1034" y="1012"/>
                  </a:cubicBezTo>
                  <a:cubicBezTo>
                    <a:pt x="1044" y="996"/>
                    <a:pt x="1052" y="990"/>
                    <a:pt x="1056" y="990"/>
                  </a:cubicBezTo>
                  <a:cubicBezTo>
                    <a:pt x="1058" y="990"/>
                    <a:pt x="1058" y="991"/>
                    <a:pt x="1058" y="993"/>
                  </a:cubicBezTo>
                  <a:lnTo>
                    <a:pt x="1058" y="993"/>
                  </a:lnTo>
                  <a:cubicBezTo>
                    <a:pt x="1073" y="976"/>
                    <a:pt x="1087" y="957"/>
                    <a:pt x="1099" y="946"/>
                  </a:cubicBezTo>
                  <a:cubicBezTo>
                    <a:pt x="1105" y="941"/>
                    <a:pt x="1122" y="928"/>
                    <a:pt x="1131" y="921"/>
                  </a:cubicBezTo>
                  <a:lnTo>
                    <a:pt x="1131" y="921"/>
                  </a:lnTo>
                  <a:cubicBezTo>
                    <a:pt x="1163" y="901"/>
                    <a:pt x="1220" y="884"/>
                    <a:pt x="1245" y="860"/>
                  </a:cubicBezTo>
                  <a:lnTo>
                    <a:pt x="1245" y="860"/>
                  </a:lnTo>
                  <a:cubicBezTo>
                    <a:pt x="1258" y="856"/>
                    <a:pt x="1271" y="851"/>
                    <a:pt x="1285" y="848"/>
                  </a:cubicBezTo>
                  <a:cubicBezTo>
                    <a:pt x="1300" y="844"/>
                    <a:pt x="1315" y="841"/>
                    <a:pt x="1332" y="836"/>
                  </a:cubicBezTo>
                  <a:cubicBezTo>
                    <a:pt x="1336" y="835"/>
                    <a:pt x="1349" y="833"/>
                    <a:pt x="1360" y="832"/>
                  </a:cubicBezTo>
                  <a:lnTo>
                    <a:pt x="1360" y="832"/>
                  </a:lnTo>
                  <a:cubicBezTo>
                    <a:pt x="1364" y="832"/>
                    <a:pt x="1367" y="831"/>
                    <a:pt x="1369" y="831"/>
                  </a:cubicBezTo>
                  <a:cubicBezTo>
                    <a:pt x="1389" y="830"/>
                    <a:pt x="1412" y="830"/>
                    <a:pt x="1432" y="830"/>
                  </a:cubicBezTo>
                  <a:close/>
                  <a:moveTo>
                    <a:pt x="1429" y="0"/>
                  </a:moveTo>
                  <a:cubicBezTo>
                    <a:pt x="1052" y="0"/>
                    <a:pt x="670" y="165"/>
                    <a:pt x="430" y="455"/>
                  </a:cubicBezTo>
                  <a:cubicBezTo>
                    <a:pt x="76" y="885"/>
                    <a:pt x="1" y="1493"/>
                    <a:pt x="292" y="1981"/>
                  </a:cubicBezTo>
                  <a:cubicBezTo>
                    <a:pt x="539" y="2393"/>
                    <a:pt x="975" y="2618"/>
                    <a:pt x="1436" y="2618"/>
                  </a:cubicBezTo>
                  <a:cubicBezTo>
                    <a:pt x="1520" y="2618"/>
                    <a:pt x="1605" y="2610"/>
                    <a:pt x="1690" y="2595"/>
                  </a:cubicBezTo>
                  <a:cubicBezTo>
                    <a:pt x="2278" y="2489"/>
                    <a:pt x="2696" y="1947"/>
                    <a:pt x="2729" y="1369"/>
                  </a:cubicBezTo>
                  <a:lnTo>
                    <a:pt x="2729" y="1369"/>
                  </a:lnTo>
                  <a:cubicBezTo>
                    <a:pt x="2732" y="1350"/>
                    <a:pt x="2733" y="1331"/>
                    <a:pt x="2732" y="1312"/>
                  </a:cubicBezTo>
                  <a:cubicBezTo>
                    <a:pt x="2724" y="750"/>
                    <a:pt x="2375" y="271"/>
                    <a:pt x="1853" y="75"/>
                  </a:cubicBezTo>
                  <a:cubicBezTo>
                    <a:pt x="1718" y="24"/>
                    <a:pt x="157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3" name="Google Shape;150;p16"/>
            <p:cNvSpPr/>
            <p:nvPr/>
          </p:nvSpPr>
          <p:spPr>
            <a:xfrm>
              <a:off x="2775469" y="1947814"/>
              <a:ext cx="192992" cy="193099"/>
            </a:xfrm>
            <a:custGeom>
              <a:avLst/>
              <a:gdLst/>
              <a:ahLst/>
              <a:cxnLst/>
              <a:rect l="l" t="t" r="r" b="b"/>
              <a:pathLst>
                <a:path w="1799" h="1800" extrusionOk="0">
                  <a:moveTo>
                    <a:pt x="900" y="1"/>
                  </a:moveTo>
                  <a:cubicBezTo>
                    <a:pt x="402" y="1"/>
                    <a:pt x="0" y="403"/>
                    <a:pt x="0" y="900"/>
                  </a:cubicBezTo>
                  <a:cubicBezTo>
                    <a:pt x="0" y="1397"/>
                    <a:pt x="402" y="1800"/>
                    <a:pt x="900" y="1800"/>
                  </a:cubicBezTo>
                  <a:cubicBezTo>
                    <a:pt x="1396" y="1800"/>
                    <a:pt x="1798" y="1397"/>
                    <a:pt x="1798" y="900"/>
                  </a:cubicBezTo>
                  <a:cubicBezTo>
                    <a:pt x="1798" y="403"/>
                    <a:pt x="1396" y="1"/>
                    <a:pt x="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24" name="Google Shape;151;p16"/>
          <p:cNvGrpSpPr/>
          <p:nvPr/>
        </p:nvGrpSpPr>
        <p:grpSpPr>
          <a:xfrm>
            <a:off x="2720502" y="3758874"/>
            <a:ext cx="293297" cy="280852"/>
            <a:chOff x="2986052" y="2804088"/>
            <a:chExt cx="293297" cy="280852"/>
          </a:xfrm>
        </p:grpSpPr>
        <p:sp>
          <p:nvSpPr>
            <p:cNvPr id="25" name="Google Shape;152;p16"/>
            <p:cNvSpPr/>
            <p:nvPr/>
          </p:nvSpPr>
          <p:spPr>
            <a:xfrm>
              <a:off x="2986052" y="2804088"/>
              <a:ext cx="293297" cy="280852"/>
            </a:xfrm>
            <a:custGeom>
              <a:avLst/>
              <a:gdLst/>
              <a:ahLst/>
              <a:cxnLst/>
              <a:rect l="l" t="t" r="r" b="b"/>
              <a:pathLst>
                <a:path w="2734" h="2618" extrusionOk="0">
                  <a:moveTo>
                    <a:pt x="1249" y="855"/>
                  </a:moveTo>
                  <a:cubicBezTo>
                    <a:pt x="1249" y="855"/>
                    <a:pt x="1249" y="855"/>
                    <a:pt x="1249" y="855"/>
                  </a:cubicBezTo>
                  <a:lnTo>
                    <a:pt x="1249" y="855"/>
                  </a:lnTo>
                  <a:cubicBezTo>
                    <a:pt x="1249" y="855"/>
                    <a:pt x="1249" y="855"/>
                    <a:pt x="1249" y="855"/>
                  </a:cubicBezTo>
                  <a:close/>
                  <a:moveTo>
                    <a:pt x="1212" y="871"/>
                  </a:moveTo>
                  <a:cubicBezTo>
                    <a:pt x="1202" y="874"/>
                    <a:pt x="1194" y="877"/>
                    <a:pt x="1194" y="877"/>
                  </a:cubicBezTo>
                  <a:cubicBezTo>
                    <a:pt x="1193" y="877"/>
                    <a:pt x="1198" y="875"/>
                    <a:pt x="1212" y="871"/>
                  </a:cubicBezTo>
                  <a:close/>
                  <a:moveTo>
                    <a:pt x="944" y="1215"/>
                  </a:moveTo>
                  <a:cubicBezTo>
                    <a:pt x="943" y="1215"/>
                    <a:pt x="935" y="1240"/>
                    <a:pt x="933" y="1262"/>
                  </a:cubicBezTo>
                  <a:lnTo>
                    <a:pt x="933" y="1262"/>
                  </a:lnTo>
                  <a:cubicBezTo>
                    <a:pt x="943" y="1227"/>
                    <a:pt x="945" y="1215"/>
                    <a:pt x="944" y="1215"/>
                  </a:cubicBezTo>
                  <a:close/>
                  <a:moveTo>
                    <a:pt x="1902" y="1244"/>
                  </a:moveTo>
                  <a:lnTo>
                    <a:pt x="1902" y="1244"/>
                  </a:lnTo>
                  <a:cubicBezTo>
                    <a:pt x="1902" y="1247"/>
                    <a:pt x="1903" y="1250"/>
                    <a:pt x="1904" y="1253"/>
                  </a:cubicBezTo>
                  <a:cubicBezTo>
                    <a:pt x="1907" y="1264"/>
                    <a:pt x="1907" y="1272"/>
                    <a:pt x="1906" y="1275"/>
                  </a:cubicBezTo>
                  <a:lnTo>
                    <a:pt x="1906" y="1275"/>
                  </a:lnTo>
                  <a:cubicBezTo>
                    <a:pt x="1905" y="1265"/>
                    <a:pt x="1903" y="1254"/>
                    <a:pt x="1902" y="1244"/>
                  </a:cubicBezTo>
                  <a:close/>
                  <a:moveTo>
                    <a:pt x="1431" y="830"/>
                  </a:moveTo>
                  <a:cubicBezTo>
                    <a:pt x="1448" y="830"/>
                    <a:pt x="1467" y="832"/>
                    <a:pt x="1485" y="832"/>
                  </a:cubicBezTo>
                  <a:lnTo>
                    <a:pt x="1485" y="832"/>
                  </a:lnTo>
                  <a:cubicBezTo>
                    <a:pt x="1526" y="842"/>
                    <a:pt x="1566" y="853"/>
                    <a:pt x="1606" y="865"/>
                  </a:cubicBezTo>
                  <a:lnTo>
                    <a:pt x="1606" y="865"/>
                  </a:lnTo>
                  <a:cubicBezTo>
                    <a:pt x="1627" y="878"/>
                    <a:pt x="1652" y="887"/>
                    <a:pt x="1672" y="899"/>
                  </a:cubicBezTo>
                  <a:cubicBezTo>
                    <a:pt x="1686" y="906"/>
                    <a:pt x="1699" y="916"/>
                    <a:pt x="1712" y="925"/>
                  </a:cubicBezTo>
                  <a:lnTo>
                    <a:pt x="1721" y="931"/>
                  </a:lnTo>
                  <a:lnTo>
                    <a:pt x="1721" y="931"/>
                  </a:lnTo>
                  <a:cubicBezTo>
                    <a:pt x="1749" y="958"/>
                    <a:pt x="1776" y="986"/>
                    <a:pt x="1804" y="1014"/>
                  </a:cubicBezTo>
                  <a:cubicBezTo>
                    <a:pt x="1804" y="1014"/>
                    <a:pt x="1805" y="1015"/>
                    <a:pt x="1805" y="1015"/>
                  </a:cubicBezTo>
                  <a:lnTo>
                    <a:pt x="1805" y="1015"/>
                  </a:lnTo>
                  <a:cubicBezTo>
                    <a:pt x="1815" y="1031"/>
                    <a:pt x="1826" y="1046"/>
                    <a:pt x="1835" y="1063"/>
                  </a:cubicBezTo>
                  <a:cubicBezTo>
                    <a:pt x="1847" y="1083"/>
                    <a:pt x="1857" y="1102"/>
                    <a:pt x="1868" y="1123"/>
                  </a:cubicBezTo>
                  <a:lnTo>
                    <a:pt x="1868" y="1123"/>
                  </a:lnTo>
                  <a:cubicBezTo>
                    <a:pt x="1880" y="1159"/>
                    <a:pt x="1889" y="1194"/>
                    <a:pt x="1898" y="1230"/>
                  </a:cubicBezTo>
                  <a:lnTo>
                    <a:pt x="1898" y="1230"/>
                  </a:lnTo>
                  <a:cubicBezTo>
                    <a:pt x="1898" y="1226"/>
                    <a:pt x="1899" y="1221"/>
                    <a:pt x="1900" y="1216"/>
                  </a:cubicBezTo>
                  <a:lnTo>
                    <a:pt x="1900" y="1216"/>
                  </a:lnTo>
                  <a:cubicBezTo>
                    <a:pt x="1900" y="1224"/>
                    <a:pt x="1900" y="1234"/>
                    <a:pt x="1902" y="1244"/>
                  </a:cubicBezTo>
                  <a:lnTo>
                    <a:pt x="1902" y="1244"/>
                  </a:lnTo>
                  <a:cubicBezTo>
                    <a:pt x="1900" y="1240"/>
                    <a:pt x="1899" y="1235"/>
                    <a:pt x="1898" y="1230"/>
                  </a:cubicBezTo>
                  <a:lnTo>
                    <a:pt x="1898" y="1230"/>
                  </a:lnTo>
                  <a:cubicBezTo>
                    <a:pt x="1895" y="1262"/>
                    <a:pt x="1900" y="1278"/>
                    <a:pt x="1904" y="1278"/>
                  </a:cubicBezTo>
                  <a:cubicBezTo>
                    <a:pt x="1905" y="1278"/>
                    <a:pt x="1905" y="1277"/>
                    <a:pt x="1906" y="1275"/>
                  </a:cubicBezTo>
                  <a:lnTo>
                    <a:pt x="1906" y="1275"/>
                  </a:lnTo>
                  <a:cubicBezTo>
                    <a:pt x="1908" y="1288"/>
                    <a:pt x="1909" y="1301"/>
                    <a:pt x="1909" y="1313"/>
                  </a:cubicBezTo>
                  <a:cubicBezTo>
                    <a:pt x="1909" y="1329"/>
                    <a:pt x="1908" y="1344"/>
                    <a:pt x="1907" y="1360"/>
                  </a:cubicBezTo>
                  <a:lnTo>
                    <a:pt x="1907" y="1360"/>
                  </a:lnTo>
                  <a:cubicBezTo>
                    <a:pt x="1895" y="1389"/>
                    <a:pt x="1893" y="1439"/>
                    <a:pt x="1884" y="1469"/>
                  </a:cubicBezTo>
                  <a:cubicBezTo>
                    <a:pt x="1879" y="1483"/>
                    <a:pt x="1870" y="1500"/>
                    <a:pt x="1864" y="1517"/>
                  </a:cubicBezTo>
                  <a:lnTo>
                    <a:pt x="1864" y="1517"/>
                  </a:lnTo>
                  <a:cubicBezTo>
                    <a:pt x="1847" y="1548"/>
                    <a:pt x="1829" y="1579"/>
                    <a:pt x="1809" y="1609"/>
                  </a:cubicBezTo>
                  <a:lnTo>
                    <a:pt x="1809" y="1609"/>
                  </a:lnTo>
                  <a:cubicBezTo>
                    <a:pt x="1797" y="1620"/>
                    <a:pt x="1785" y="1637"/>
                    <a:pt x="1773" y="1650"/>
                  </a:cubicBezTo>
                  <a:lnTo>
                    <a:pt x="1740" y="1683"/>
                  </a:lnTo>
                  <a:cubicBezTo>
                    <a:pt x="1739" y="1684"/>
                    <a:pt x="1738" y="1685"/>
                    <a:pt x="1737" y="1685"/>
                  </a:cubicBezTo>
                  <a:lnTo>
                    <a:pt x="1737" y="1685"/>
                  </a:lnTo>
                  <a:cubicBezTo>
                    <a:pt x="1741" y="1684"/>
                    <a:pt x="1744" y="1682"/>
                    <a:pt x="1747" y="1681"/>
                  </a:cubicBezTo>
                  <a:lnTo>
                    <a:pt x="1747" y="1681"/>
                  </a:lnTo>
                  <a:cubicBezTo>
                    <a:pt x="1743" y="1683"/>
                    <a:pt x="1739" y="1685"/>
                    <a:pt x="1736" y="1687"/>
                  </a:cubicBezTo>
                  <a:lnTo>
                    <a:pt x="1736" y="1687"/>
                  </a:lnTo>
                  <a:cubicBezTo>
                    <a:pt x="1726" y="1695"/>
                    <a:pt x="1717" y="1701"/>
                    <a:pt x="1710" y="1704"/>
                  </a:cubicBezTo>
                  <a:lnTo>
                    <a:pt x="1710" y="1704"/>
                  </a:lnTo>
                  <a:cubicBezTo>
                    <a:pt x="1718" y="1698"/>
                    <a:pt x="1727" y="1692"/>
                    <a:pt x="1736" y="1687"/>
                  </a:cubicBezTo>
                  <a:lnTo>
                    <a:pt x="1736" y="1687"/>
                  </a:lnTo>
                  <a:cubicBezTo>
                    <a:pt x="1736" y="1686"/>
                    <a:pt x="1737" y="1686"/>
                    <a:pt x="1737" y="1685"/>
                  </a:cubicBezTo>
                  <a:lnTo>
                    <a:pt x="1737" y="1685"/>
                  </a:lnTo>
                  <a:cubicBezTo>
                    <a:pt x="1707" y="1700"/>
                    <a:pt x="1698" y="1707"/>
                    <a:pt x="1701" y="1707"/>
                  </a:cubicBezTo>
                  <a:cubicBezTo>
                    <a:pt x="1703" y="1707"/>
                    <a:pt x="1706" y="1706"/>
                    <a:pt x="1710" y="1704"/>
                  </a:cubicBezTo>
                  <a:lnTo>
                    <a:pt x="1710" y="1704"/>
                  </a:lnTo>
                  <a:cubicBezTo>
                    <a:pt x="1691" y="1717"/>
                    <a:pt x="1673" y="1732"/>
                    <a:pt x="1653" y="1743"/>
                  </a:cubicBezTo>
                  <a:cubicBezTo>
                    <a:pt x="1639" y="1750"/>
                    <a:pt x="1625" y="1758"/>
                    <a:pt x="1610" y="1765"/>
                  </a:cubicBezTo>
                  <a:cubicBezTo>
                    <a:pt x="1577" y="1775"/>
                    <a:pt x="1542" y="1786"/>
                    <a:pt x="1508" y="1794"/>
                  </a:cubicBezTo>
                  <a:lnTo>
                    <a:pt x="1508" y="1794"/>
                  </a:lnTo>
                  <a:cubicBezTo>
                    <a:pt x="1497" y="1792"/>
                    <a:pt x="1488" y="1792"/>
                    <a:pt x="1480" y="1792"/>
                  </a:cubicBezTo>
                  <a:cubicBezTo>
                    <a:pt x="1456" y="1792"/>
                    <a:pt x="1453" y="1799"/>
                    <a:pt x="1470" y="1799"/>
                  </a:cubicBezTo>
                  <a:lnTo>
                    <a:pt x="1470" y="1799"/>
                  </a:lnTo>
                  <a:cubicBezTo>
                    <a:pt x="1481" y="1797"/>
                    <a:pt x="1494" y="1795"/>
                    <a:pt x="1506" y="1794"/>
                  </a:cubicBezTo>
                  <a:lnTo>
                    <a:pt x="1506" y="1794"/>
                  </a:lnTo>
                  <a:cubicBezTo>
                    <a:pt x="1506" y="1794"/>
                    <a:pt x="1507" y="1794"/>
                    <a:pt x="1508" y="1794"/>
                  </a:cubicBezTo>
                  <a:lnTo>
                    <a:pt x="1508" y="1794"/>
                  </a:lnTo>
                  <a:cubicBezTo>
                    <a:pt x="1509" y="1794"/>
                    <a:pt x="1511" y="1794"/>
                    <a:pt x="1513" y="1795"/>
                  </a:cubicBezTo>
                  <a:lnTo>
                    <a:pt x="1513" y="1795"/>
                  </a:lnTo>
                  <a:cubicBezTo>
                    <a:pt x="1511" y="1794"/>
                    <a:pt x="1509" y="1794"/>
                    <a:pt x="1507" y="1794"/>
                  </a:cubicBezTo>
                  <a:cubicBezTo>
                    <a:pt x="1507" y="1794"/>
                    <a:pt x="1506" y="1794"/>
                    <a:pt x="1506" y="1794"/>
                  </a:cubicBezTo>
                  <a:lnTo>
                    <a:pt x="1506" y="1794"/>
                  </a:lnTo>
                  <a:cubicBezTo>
                    <a:pt x="1502" y="1795"/>
                    <a:pt x="1498" y="1796"/>
                    <a:pt x="1495" y="1796"/>
                  </a:cubicBezTo>
                  <a:cubicBezTo>
                    <a:pt x="1485" y="1798"/>
                    <a:pt x="1477" y="1799"/>
                    <a:pt x="1472" y="1799"/>
                  </a:cubicBezTo>
                  <a:cubicBezTo>
                    <a:pt x="1471" y="1799"/>
                    <a:pt x="1470" y="1799"/>
                    <a:pt x="1470" y="1799"/>
                  </a:cubicBezTo>
                  <a:lnTo>
                    <a:pt x="1470" y="1799"/>
                  </a:lnTo>
                  <a:cubicBezTo>
                    <a:pt x="1465" y="1800"/>
                    <a:pt x="1461" y="1800"/>
                    <a:pt x="1457" y="1801"/>
                  </a:cubicBezTo>
                  <a:cubicBezTo>
                    <a:pt x="1449" y="1801"/>
                    <a:pt x="1442" y="1801"/>
                    <a:pt x="1435" y="1801"/>
                  </a:cubicBezTo>
                  <a:cubicBezTo>
                    <a:pt x="1405" y="1801"/>
                    <a:pt x="1376" y="1799"/>
                    <a:pt x="1347" y="1798"/>
                  </a:cubicBezTo>
                  <a:lnTo>
                    <a:pt x="1347" y="1798"/>
                  </a:lnTo>
                  <a:cubicBezTo>
                    <a:pt x="1326" y="1793"/>
                    <a:pt x="1306" y="1789"/>
                    <a:pt x="1286" y="1783"/>
                  </a:cubicBezTo>
                  <a:cubicBezTo>
                    <a:pt x="1272" y="1779"/>
                    <a:pt x="1258" y="1774"/>
                    <a:pt x="1244" y="1769"/>
                  </a:cubicBezTo>
                  <a:lnTo>
                    <a:pt x="1244" y="1769"/>
                  </a:lnTo>
                  <a:cubicBezTo>
                    <a:pt x="1246" y="1771"/>
                    <a:pt x="1248" y="1773"/>
                    <a:pt x="1250" y="1775"/>
                  </a:cubicBezTo>
                  <a:cubicBezTo>
                    <a:pt x="1248" y="1773"/>
                    <a:pt x="1245" y="1771"/>
                    <a:pt x="1243" y="1769"/>
                  </a:cubicBezTo>
                  <a:lnTo>
                    <a:pt x="1243" y="1769"/>
                  </a:lnTo>
                  <a:cubicBezTo>
                    <a:pt x="1243" y="1769"/>
                    <a:pt x="1244" y="1769"/>
                    <a:pt x="1244" y="1769"/>
                  </a:cubicBezTo>
                  <a:lnTo>
                    <a:pt x="1244" y="1769"/>
                  </a:lnTo>
                  <a:cubicBezTo>
                    <a:pt x="1228" y="1755"/>
                    <a:pt x="1213" y="1749"/>
                    <a:pt x="1205" y="1748"/>
                  </a:cubicBezTo>
                  <a:lnTo>
                    <a:pt x="1205" y="1748"/>
                  </a:lnTo>
                  <a:cubicBezTo>
                    <a:pt x="1219" y="1755"/>
                    <a:pt x="1232" y="1761"/>
                    <a:pt x="1243" y="1769"/>
                  </a:cubicBezTo>
                  <a:lnTo>
                    <a:pt x="1243" y="1769"/>
                  </a:lnTo>
                  <a:cubicBezTo>
                    <a:pt x="1235" y="1766"/>
                    <a:pt x="1226" y="1763"/>
                    <a:pt x="1218" y="1761"/>
                  </a:cubicBezTo>
                  <a:cubicBezTo>
                    <a:pt x="1197" y="1754"/>
                    <a:pt x="1195" y="1748"/>
                    <a:pt x="1202" y="1748"/>
                  </a:cubicBezTo>
                  <a:cubicBezTo>
                    <a:pt x="1203" y="1748"/>
                    <a:pt x="1204" y="1748"/>
                    <a:pt x="1205" y="1748"/>
                  </a:cubicBezTo>
                  <a:lnTo>
                    <a:pt x="1205" y="1748"/>
                  </a:lnTo>
                  <a:cubicBezTo>
                    <a:pt x="1184" y="1738"/>
                    <a:pt x="1162" y="1729"/>
                    <a:pt x="1147" y="1719"/>
                  </a:cubicBezTo>
                  <a:cubicBezTo>
                    <a:pt x="1137" y="1713"/>
                    <a:pt x="1128" y="1707"/>
                    <a:pt x="1120" y="1701"/>
                  </a:cubicBezTo>
                  <a:lnTo>
                    <a:pt x="1120" y="1701"/>
                  </a:lnTo>
                  <a:cubicBezTo>
                    <a:pt x="1119" y="1700"/>
                    <a:pt x="1118" y="1699"/>
                    <a:pt x="1117" y="1698"/>
                  </a:cubicBezTo>
                  <a:cubicBezTo>
                    <a:pt x="1098" y="1680"/>
                    <a:pt x="1072" y="1644"/>
                    <a:pt x="1046" y="1619"/>
                  </a:cubicBezTo>
                  <a:lnTo>
                    <a:pt x="1046" y="1619"/>
                  </a:lnTo>
                  <a:cubicBezTo>
                    <a:pt x="1056" y="1631"/>
                    <a:pt x="1059" y="1641"/>
                    <a:pt x="1055" y="1641"/>
                  </a:cubicBezTo>
                  <a:cubicBezTo>
                    <a:pt x="1053" y="1641"/>
                    <a:pt x="1048" y="1636"/>
                    <a:pt x="1040" y="1626"/>
                  </a:cubicBezTo>
                  <a:cubicBezTo>
                    <a:pt x="1034" y="1617"/>
                    <a:pt x="1028" y="1608"/>
                    <a:pt x="1022" y="1599"/>
                  </a:cubicBezTo>
                  <a:lnTo>
                    <a:pt x="1022" y="1599"/>
                  </a:lnTo>
                  <a:cubicBezTo>
                    <a:pt x="1030" y="1604"/>
                    <a:pt x="1038" y="1611"/>
                    <a:pt x="1046" y="1619"/>
                  </a:cubicBezTo>
                  <a:lnTo>
                    <a:pt x="1046" y="1619"/>
                  </a:lnTo>
                  <a:cubicBezTo>
                    <a:pt x="1041" y="1613"/>
                    <a:pt x="1033" y="1605"/>
                    <a:pt x="1022" y="1599"/>
                  </a:cubicBezTo>
                  <a:lnTo>
                    <a:pt x="1022" y="1599"/>
                  </a:lnTo>
                  <a:cubicBezTo>
                    <a:pt x="1022" y="1599"/>
                    <a:pt x="1022" y="1599"/>
                    <a:pt x="1022" y="1599"/>
                  </a:cubicBezTo>
                  <a:lnTo>
                    <a:pt x="1022" y="1599"/>
                  </a:lnTo>
                  <a:cubicBezTo>
                    <a:pt x="1021" y="1598"/>
                    <a:pt x="1020" y="1598"/>
                    <a:pt x="1019" y="1597"/>
                  </a:cubicBezTo>
                  <a:lnTo>
                    <a:pt x="1019" y="1597"/>
                  </a:lnTo>
                  <a:cubicBezTo>
                    <a:pt x="1020" y="1598"/>
                    <a:pt x="1021" y="1598"/>
                    <a:pt x="1022" y="1599"/>
                  </a:cubicBezTo>
                  <a:lnTo>
                    <a:pt x="1022" y="1599"/>
                  </a:lnTo>
                  <a:cubicBezTo>
                    <a:pt x="1015" y="1588"/>
                    <a:pt x="1008" y="1577"/>
                    <a:pt x="1002" y="1566"/>
                  </a:cubicBezTo>
                  <a:cubicBezTo>
                    <a:pt x="994" y="1553"/>
                    <a:pt x="986" y="1540"/>
                    <a:pt x="979" y="1525"/>
                  </a:cubicBezTo>
                  <a:cubicBezTo>
                    <a:pt x="979" y="1525"/>
                    <a:pt x="979" y="1525"/>
                    <a:pt x="978" y="1524"/>
                  </a:cubicBezTo>
                  <a:lnTo>
                    <a:pt x="978" y="1524"/>
                  </a:lnTo>
                  <a:cubicBezTo>
                    <a:pt x="970" y="1492"/>
                    <a:pt x="952" y="1457"/>
                    <a:pt x="944" y="1425"/>
                  </a:cubicBezTo>
                  <a:cubicBezTo>
                    <a:pt x="940" y="1410"/>
                    <a:pt x="938" y="1392"/>
                    <a:pt x="934" y="1377"/>
                  </a:cubicBezTo>
                  <a:cubicBezTo>
                    <a:pt x="932" y="1340"/>
                    <a:pt x="932" y="1302"/>
                    <a:pt x="933" y="1264"/>
                  </a:cubicBezTo>
                  <a:cubicBezTo>
                    <a:pt x="933" y="1264"/>
                    <a:pt x="933" y="1263"/>
                    <a:pt x="933" y="1262"/>
                  </a:cubicBezTo>
                  <a:lnTo>
                    <a:pt x="933" y="1262"/>
                  </a:lnTo>
                  <a:cubicBezTo>
                    <a:pt x="932" y="1266"/>
                    <a:pt x="930" y="1271"/>
                    <a:pt x="929" y="1277"/>
                  </a:cubicBezTo>
                  <a:cubicBezTo>
                    <a:pt x="933" y="1261"/>
                    <a:pt x="935" y="1244"/>
                    <a:pt x="938" y="1229"/>
                  </a:cubicBezTo>
                  <a:cubicBezTo>
                    <a:pt x="946" y="1193"/>
                    <a:pt x="957" y="1159"/>
                    <a:pt x="969" y="1124"/>
                  </a:cubicBezTo>
                  <a:lnTo>
                    <a:pt x="969" y="1124"/>
                  </a:lnTo>
                  <a:cubicBezTo>
                    <a:pt x="980" y="1104"/>
                    <a:pt x="990" y="1083"/>
                    <a:pt x="1002" y="1063"/>
                  </a:cubicBezTo>
                  <a:cubicBezTo>
                    <a:pt x="1009" y="1051"/>
                    <a:pt x="1017" y="1040"/>
                    <a:pt x="1024" y="1028"/>
                  </a:cubicBezTo>
                  <a:lnTo>
                    <a:pt x="1024" y="1028"/>
                  </a:lnTo>
                  <a:cubicBezTo>
                    <a:pt x="1023" y="1029"/>
                    <a:pt x="1021" y="1030"/>
                    <a:pt x="1020" y="1031"/>
                  </a:cubicBezTo>
                  <a:lnTo>
                    <a:pt x="1020" y="1031"/>
                  </a:lnTo>
                  <a:cubicBezTo>
                    <a:pt x="1021" y="1030"/>
                    <a:pt x="1023" y="1029"/>
                    <a:pt x="1025" y="1028"/>
                  </a:cubicBezTo>
                  <a:lnTo>
                    <a:pt x="1025" y="1028"/>
                  </a:lnTo>
                  <a:cubicBezTo>
                    <a:pt x="1025" y="1028"/>
                    <a:pt x="1025" y="1028"/>
                    <a:pt x="1024" y="1028"/>
                  </a:cubicBezTo>
                  <a:lnTo>
                    <a:pt x="1024" y="1028"/>
                  </a:lnTo>
                  <a:cubicBezTo>
                    <a:pt x="1046" y="1015"/>
                    <a:pt x="1056" y="1001"/>
                    <a:pt x="1057" y="995"/>
                  </a:cubicBezTo>
                  <a:lnTo>
                    <a:pt x="1057" y="995"/>
                  </a:lnTo>
                  <a:cubicBezTo>
                    <a:pt x="1047" y="1008"/>
                    <a:pt x="1035" y="1020"/>
                    <a:pt x="1025" y="1028"/>
                  </a:cubicBezTo>
                  <a:lnTo>
                    <a:pt x="1025" y="1028"/>
                  </a:lnTo>
                  <a:cubicBezTo>
                    <a:pt x="1028" y="1023"/>
                    <a:pt x="1031" y="1018"/>
                    <a:pt x="1034" y="1013"/>
                  </a:cubicBezTo>
                  <a:cubicBezTo>
                    <a:pt x="1044" y="996"/>
                    <a:pt x="1052" y="990"/>
                    <a:pt x="1056" y="990"/>
                  </a:cubicBezTo>
                  <a:cubicBezTo>
                    <a:pt x="1057" y="990"/>
                    <a:pt x="1058" y="992"/>
                    <a:pt x="1057" y="995"/>
                  </a:cubicBezTo>
                  <a:lnTo>
                    <a:pt x="1057" y="995"/>
                  </a:lnTo>
                  <a:cubicBezTo>
                    <a:pt x="1072" y="977"/>
                    <a:pt x="1087" y="957"/>
                    <a:pt x="1099" y="946"/>
                  </a:cubicBezTo>
                  <a:cubicBezTo>
                    <a:pt x="1103" y="942"/>
                    <a:pt x="1118" y="931"/>
                    <a:pt x="1127" y="924"/>
                  </a:cubicBezTo>
                  <a:lnTo>
                    <a:pt x="1127" y="924"/>
                  </a:lnTo>
                  <a:cubicBezTo>
                    <a:pt x="1158" y="902"/>
                    <a:pt x="1217" y="886"/>
                    <a:pt x="1244" y="861"/>
                  </a:cubicBezTo>
                  <a:lnTo>
                    <a:pt x="1244" y="861"/>
                  </a:lnTo>
                  <a:cubicBezTo>
                    <a:pt x="1258" y="856"/>
                    <a:pt x="1271" y="852"/>
                    <a:pt x="1285" y="848"/>
                  </a:cubicBezTo>
                  <a:cubicBezTo>
                    <a:pt x="1300" y="844"/>
                    <a:pt x="1316" y="840"/>
                    <a:pt x="1332" y="837"/>
                  </a:cubicBezTo>
                  <a:cubicBezTo>
                    <a:pt x="1336" y="836"/>
                    <a:pt x="1349" y="834"/>
                    <a:pt x="1360" y="832"/>
                  </a:cubicBezTo>
                  <a:lnTo>
                    <a:pt x="1360" y="832"/>
                  </a:lnTo>
                  <a:cubicBezTo>
                    <a:pt x="1364" y="832"/>
                    <a:pt x="1367" y="832"/>
                    <a:pt x="1369" y="832"/>
                  </a:cubicBezTo>
                  <a:cubicBezTo>
                    <a:pt x="1389" y="830"/>
                    <a:pt x="1411" y="830"/>
                    <a:pt x="1431" y="830"/>
                  </a:cubicBezTo>
                  <a:close/>
                  <a:moveTo>
                    <a:pt x="1429" y="0"/>
                  </a:moveTo>
                  <a:cubicBezTo>
                    <a:pt x="1052" y="0"/>
                    <a:pt x="669" y="165"/>
                    <a:pt x="431" y="455"/>
                  </a:cubicBezTo>
                  <a:cubicBezTo>
                    <a:pt x="76" y="885"/>
                    <a:pt x="1" y="1494"/>
                    <a:pt x="292" y="1981"/>
                  </a:cubicBezTo>
                  <a:cubicBezTo>
                    <a:pt x="539" y="2393"/>
                    <a:pt x="975" y="2617"/>
                    <a:pt x="1436" y="2617"/>
                  </a:cubicBezTo>
                  <a:cubicBezTo>
                    <a:pt x="1520" y="2617"/>
                    <a:pt x="1605" y="2610"/>
                    <a:pt x="1690" y="2595"/>
                  </a:cubicBezTo>
                  <a:cubicBezTo>
                    <a:pt x="2274" y="2490"/>
                    <a:pt x="2692" y="1953"/>
                    <a:pt x="2728" y="1377"/>
                  </a:cubicBezTo>
                  <a:lnTo>
                    <a:pt x="2728" y="1377"/>
                  </a:lnTo>
                  <a:cubicBezTo>
                    <a:pt x="2732" y="1356"/>
                    <a:pt x="2733" y="1335"/>
                    <a:pt x="2733" y="1313"/>
                  </a:cubicBezTo>
                  <a:cubicBezTo>
                    <a:pt x="2725" y="750"/>
                    <a:pt x="2376" y="271"/>
                    <a:pt x="1853" y="75"/>
                  </a:cubicBezTo>
                  <a:cubicBezTo>
                    <a:pt x="1718" y="25"/>
                    <a:pt x="1574"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6" name="Google Shape;153;p16"/>
            <p:cNvSpPr/>
            <p:nvPr/>
          </p:nvSpPr>
          <p:spPr>
            <a:xfrm>
              <a:off x="3042050" y="2848393"/>
              <a:ext cx="192992" cy="192885"/>
            </a:xfrm>
            <a:custGeom>
              <a:avLst/>
              <a:gdLst/>
              <a:ahLst/>
              <a:cxnLst/>
              <a:rect l="l" t="t" r="r" b="b"/>
              <a:pathLst>
                <a:path w="1799" h="1798" extrusionOk="0">
                  <a:moveTo>
                    <a:pt x="899" y="0"/>
                  </a:moveTo>
                  <a:cubicBezTo>
                    <a:pt x="403" y="0"/>
                    <a:pt x="1" y="402"/>
                    <a:pt x="1" y="900"/>
                  </a:cubicBezTo>
                  <a:cubicBezTo>
                    <a:pt x="1" y="1396"/>
                    <a:pt x="403" y="1798"/>
                    <a:pt x="899" y="1798"/>
                  </a:cubicBezTo>
                  <a:cubicBezTo>
                    <a:pt x="1396" y="1798"/>
                    <a:pt x="1798" y="1396"/>
                    <a:pt x="1798" y="900"/>
                  </a:cubicBezTo>
                  <a:cubicBezTo>
                    <a:pt x="1798" y="402"/>
                    <a:pt x="1396" y="0"/>
                    <a:pt x="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27" name="Google Shape;154;p16"/>
          <p:cNvSpPr/>
          <p:nvPr/>
        </p:nvSpPr>
        <p:spPr>
          <a:xfrm>
            <a:off x="1294285" y="2353756"/>
            <a:ext cx="1043721" cy="1043581"/>
          </a:xfrm>
          <a:custGeom>
            <a:avLst/>
            <a:gdLst/>
            <a:ahLst/>
            <a:cxnLst/>
            <a:rect l="l" t="t" r="r" b="b"/>
            <a:pathLst>
              <a:path w="9036" h="9035" extrusionOk="0">
                <a:moveTo>
                  <a:pt x="4518" y="0"/>
                </a:moveTo>
                <a:cubicBezTo>
                  <a:pt x="2022" y="0"/>
                  <a:pt x="1" y="2023"/>
                  <a:pt x="1" y="4518"/>
                </a:cubicBezTo>
                <a:cubicBezTo>
                  <a:pt x="1" y="7013"/>
                  <a:pt x="2022" y="9035"/>
                  <a:pt x="4518" y="9035"/>
                </a:cubicBezTo>
                <a:cubicBezTo>
                  <a:pt x="7012" y="9035"/>
                  <a:pt x="9035" y="7013"/>
                  <a:pt x="9035" y="4518"/>
                </a:cubicBezTo>
                <a:cubicBezTo>
                  <a:pt x="9035" y="2023"/>
                  <a:pt x="7012" y="0"/>
                  <a:pt x="4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8" name="Google Shape;155;p16"/>
          <p:cNvSpPr/>
          <p:nvPr/>
        </p:nvSpPr>
        <p:spPr>
          <a:xfrm>
            <a:off x="1438442" y="2497913"/>
            <a:ext cx="755300" cy="755282"/>
          </a:xfrm>
          <a:custGeom>
            <a:avLst/>
            <a:gdLst/>
            <a:ahLst/>
            <a:cxnLst/>
            <a:rect l="l" t="t" r="r" b="b"/>
            <a:pathLst>
              <a:path w="6539" h="6539" extrusionOk="0">
                <a:moveTo>
                  <a:pt x="3270" y="0"/>
                </a:moveTo>
                <a:cubicBezTo>
                  <a:pt x="1464" y="0"/>
                  <a:pt x="1" y="1465"/>
                  <a:pt x="1" y="3270"/>
                </a:cubicBezTo>
                <a:cubicBezTo>
                  <a:pt x="1" y="5075"/>
                  <a:pt x="1464" y="6539"/>
                  <a:pt x="3270" y="6539"/>
                </a:cubicBezTo>
                <a:cubicBezTo>
                  <a:pt x="5075" y="6539"/>
                  <a:pt x="6539" y="5075"/>
                  <a:pt x="6539" y="3270"/>
                </a:cubicBezTo>
                <a:cubicBezTo>
                  <a:pt x="6539" y="1465"/>
                  <a:pt x="5075" y="0"/>
                  <a:pt x="32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9" name="Google Shape;156;p16"/>
          <p:cNvSpPr/>
          <p:nvPr/>
        </p:nvSpPr>
        <p:spPr>
          <a:xfrm>
            <a:off x="1582715" y="2642070"/>
            <a:ext cx="466879" cy="466984"/>
          </a:xfrm>
          <a:custGeom>
            <a:avLst/>
            <a:gdLst/>
            <a:ahLst/>
            <a:cxnLst/>
            <a:rect l="l" t="t" r="r" b="b"/>
            <a:pathLst>
              <a:path w="4042" h="4043" extrusionOk="0">
                <a:moveTo>
                  <a:pt x="2021" y="1"/>
                </a:moveTo>
                <a:cubicBezTo>
                  <a:pt x="905" y="1"/>
                  <a:pt x="0" y="905"/>
                  <a:pt x="0" y="2022"/>
                </a:cubicBezTo>
                <a:cubicBezTo>
                  <a:pt x="0" y="3138"/>
                  <a:pt x="905" y="4042"/>
                  <a:pt x="2021" y="4042"/>
                </a:cubicBezTo>
                <a:cubicBezTo>
                  <a:pt x="3137" y="4042"/>
                  <a:pt x="4042" y="3138"/>
                  <a:pt x="4042" y="2022"/>
                </a:cubicBezTo>
                <a:cubicBezTo>
                  <a:pt x="4042" y="905"/>
                  <a:pt x="3137" y="1"/>
                  <a:pt x="2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0" name="Google Shape;157;p16"/>
          <p:cNvSpPr/>
          <p:nvPr/>
        </p:nvSpPr>
        <p:spPr>
          <a:xfrm>
            <a:off x="1726873" y="2786342"/>
            <a:ext cx="178574" cy="178570"/>
          </a:xfrm>
          <a:custGeom>
            <a:avLst/>
            <a:gdLst/>
            <a:ahLst/>
            <a:cxnLst/>
            <a:rect l="l" t="t" r="r" b="b"/>
            <a:pathLst>
              <a:path w="1546" h="1546" extrusionOk="0">
                <a:moveTo>
                  <a:pt x="773" y="0"/>
                </a:moveTo>
                <a:cubicBezTo>
                  <a:pt x="346" y="0"/>
                  <a:pt x="0" y="346"/>
                  <a:pt x="0" y="773"/>
                </a:cubicBezTo>
                <a:cubicBezTo>
                  <a:pt x="0" y="1199"/>
                  <a:pt x="346" y="1545"/>
                  <a:pt x="773" y="1545"/>
                </a:cubicBezTo>
                <a:cubicBezTo>
                  <a:pt x="1200" y="1545"/>
                  <a:pt x="1545" y="1199"/>
                  <a:pt x="1545" y="773"/>
                </a:cubicBezTo>
                <a:cubicBezTo>
                  <a:pt x="1545" y="346"/>
                  <a:pt x="1200" y="0"/>
                  <a:pt x="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1" name="Google Shape;158;p16"/>
          <p:cNvSpPr/>
          <p:nvPr/>
        </p:nvSpPr>
        <p:spPr>
          <a:xfrm>
            <a:off x="1799067" y="2858652"/>
            <a:ext cx="692811" cy="692795"/>
          </a:xfrm>
          <a:custGeom>
            <a:avLst/>
            <a:gdLst/>
            <a:ahLst/>
            <a:cxnLst/>
            <a:rect l="l" t="t" r="r" b="b"/>
            <a:pathLst>
              <a:path w="5998" h="5998" extrusionOk="0">
                <a:moveTo>
                  <a:pt x="1" y="0"/>
                </a:moveTo>
                <a:lnTo>
                  <a:pt x="1" y="1015"/>
                </a:lnTo>
                <a:lnTo>
                  <a:pt x="293" y="1015"/>
                </a:lnTo>
                <a:lnTo>
                  <a:pt x="293" y="500"/>
                </a:lnTo>
                <a:lnTo>
                  <a:pt x="4548" y="4754"/>
                </a:lnTo>
                <a:lnTo>
                  <a:pt x="4548" y="5562"/>
                </a:lnTo>
                <a:lnTo>
                  <a:pt x="4840" y="5562"/>
                </a:lnTo>
                <a:lnTo>
                  <a:pt x="4840" y="4840"/>
                </a:lnTo>
                <a:lnTo>
                  <a:pt x="5563" y="4840"/>
                </a:lnTo>
                <a:lnTo>
                  <a:pt x="5563" y="4546"/>
                </a:lnTo>
                <a:lnTo>
                  <a:pt x="4754" y="4546"/>
                </a:lnTo>
                <a:lnTo>
                  <a:pt x="501" y="293"/>
                </a:lnTo>
                <a:lnTo>
                  <a:pt x="1017" y="293"/>
                </a:lnTo>
                <a:lnTo>
                  <a:pt x="1017" y="0"/>
                </a:lnTo>
                <a:close/>
                <a:moveTo>
                  <a:pt x="4982" y="4981"/>
                </a:moveTo>
                <a:lnTo>
                  <a:pt x="4982" y="5997"/>
                </a:lnTo>
                <a:lnTo>
                  <a:pt x="5275" y="5997"/>
                </a:lnTo>
                <a:lnTo>
                  <a:pt x="5275" y="5274"/>
                </a:lnTo>
                <a:lnTo>
                  <a:pt x="5997" y="5274"/>
                </a:lnTo>
                <a:lnTo>
                  <a:pt x="5997" y="49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3" name="Google Shape;160;p16"/>
          <p:cNvSpPr txBox="1"/>
          <p:nvPr/>
        </p:nvSpPr>
        <p:spPr>
          <a:xfrm>
            <a:off x="3496802" y="3899300"/>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05</a:t>
            </a:r>
            <a:endParaRPr sz="1800" dirty="0">
              <a:solidFill>
                <a:schemeClr val="lt1"/>
              </a:solidFill>
              <a:latin typeface="Fira Sans Extra Condensed"/>
              <a:ea typeface="Fira Sans Extra Condensed"/>
              <a:cs typeface="Fira Sans Extra Condensed"/>
              <a:sym typeface="Fira Sans Extra Condensed"/>
            </a:endParaRPr>
          </a:p>
        </p:txBody>
      </p:sp>
      <p:sp>
        <p:nvSpPr>
          <p:cNvPr id="34" name="Google Shape;161;p16"/>
          <p:cNvSpPr/>
          <p:nvPr/>
        </p:nvSpPr>
        <p:spPr>
          <a:xfrm>
            <a:off x="3324447" y="1107175"/>
            <a:ext cx="1146371" cy="1119582"/>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5" name="Google Shape;162;p16"/>
          <p:cNvSpPr/>
          <p:nvPr/>
        </p:nvSpPr>
        <p:spPr>
          <a:xfrm>
            <a:off x="3374846" y="1162142"/>
            <a:ext cx="1035039" cy="1008865"/>
          </a:xfrm>
          <a:custGeom>
            <a:avLst/>
            <a:gdLst/>
            <a:ahLst/>
            <a:cxnLst/>
            <a:rect l="l" t="t" r="r" b="b"/>
            <a:pathLst>
              <a:path w="8423" h="8210" extrusionOk="0">
                <a:moveTo>
                  <a:pt x="4211" y="1"/>
                </a:moveTo>
                <a:cubicBezTo>
                  <a:pt x="3930" y="1"/>
                  <a:pt x="3648" y="107"/>
                  <a:pt x="3435" y="321"/>
                </a:cubicBezTo>
                <a:lnTo>
                  <a:pt x="428" y="3328"/>
                </a:lnTo>
                <a:cubicBezTo>
                  <a:pt x="0" y="3755"/>
                  <a:pt x="0" y="4454"/>
                  <a:pt x="428" y="4882"/>
                </a:cubicBezTo>
                <a:lnTo>
                  <a:pt x="3435" y="7888"/>
                </a:lnTo>
                <a:cubicBezTo>
                  <a:pt x="3648" y="8102"/>
                  <a:pt x="3930" y="8209"/>
                  <a:pt x="4211" y="8209"/>
                </a:cubicBezTo>
                <a:cubicBezTo>
                  <a:pt x="4493" y="8209"/>
                  <a:pt x="4775" y="8102"/>
                  <a:pt x="4988" y="7888"/>
                </a:cubicBezTo>
                <a:lnTo>
                  <a:pt x="7995" y="4882"/>
                </a:lnTo>
                <a:cubicBezTo>
                  <a:pt x="8423" y="4454"/>
                  <a:pt x="8423" y="3755"/>
                  <a:pt x="7995" y="3328"/>
                </a:cubicBezTo>
                <a:lnTo>
                  <a:pt x="4988" y="321"/>
                </a:lnTo>
                <a:cubicBezTo>
                  <a:pt x="4775" y="107"/>
                  <a:pt x="4493" y="1"/>
                  <a:pt x="4211"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7" name="Google Shape;164;p16"/>
          <p:cNvSpPr/>
          <p:nvPr/>
        </p:nvSpPr>
        <p:spPr>
          <a:xfrm>
            <a:off x="3312650" y="2757593"/>
            <a:ext cx="1146248" cy="1119460"/>
          </a:xfrm>
          <a:custGeom>
            <a:avLst/>
            <a:gdLst/>
            <a:ahLst/>
            <a:cxnLst/>
            <a:rect l="l" t="t" r="r" b="b"/>
            <a:pathLst>
              <a:path w="9328" h="9110" extrusionOk="0">
                <a:moveTo>
                  <a:pt x="4707" y="907"/>
                </a:moveTo>
                <a:lnTo>
                  <a:pt x="4707" y="907"/>
                </a:lnTo>
                <a:cubicBezTo>
                  <a:pt x="4729" y="907"/>
                  <a:pt x="4748" y="909"/>
                  <a:pt x="4751" y="914"/>
                </a:cubicBezTo>
                <a:cubicBezTo>
                  <a:pt x="4751" y="915"/>
                  <a:pt x="4751" y="915"/>
                  <a:pt x="4750" y="915"/>
                </a:cubicBezTo>
                <a:cubicBezTo>
                  <a:pt x="4745" y="915"/>
                  <a:pt x="4723" y="910"/>
                  <a:pt x="4707" y="907"/>
                </a:cubicBezTo>
                <a:close/>
                <a:moveTo>
                  <a:pt x="4399" y="943"/>
                </a:moveTo>
                <a:cubicBezTo>
                  <a:pt x="4400" y="943"/>
                  <a:pt x="4382" y="953"/>
                  <a:pt x="4367" y="960"/>
                </a:cubicBezTo>
                <a:lnTo>
                  <a:pt x="4367" y="960"/>
                </a:lnTo>
                <a:cubicBezTo>
                  <a:pt x="4368" y="959"/>
                  <a:pt x="4369" y="959"/>
                  <a:pt x="4369" y="958"/>
                </a:cubicBezTo>
                <a:cubicBezTo>
                  <a:pt x="4390" y="947"/>
                  <a:pt x="4398" y="943"/>
                  <a:pt x="4399" y="943"/>
                </a:cubicBezTo>
                <a:close/>
                <a:moveTo>
                  <a:pt x="4348" y="966"/>
                </a:moveTo>
                <a:cubicBezTo>
                  <a:pt x="4348" y="966"/>
                  <a:pt x="4348" y="966"/>
                  <a:pt x="4349" y="966"/>
                </a:cubicBezTo>
                <a:lnTo>
                  <a:pt x="4349" y="966"/>
                </a:lnTo>
                <a:cubicBezTo>
                  <a:pt x="4348" y="966"/>
                  <a:pt x="4348" y="966"/>
                  <a:pt x="4348" y="966"/>
                </a:cubicBezTo>
                <a:close/>
                <a:moveTo>
                  <a:pt x="5026" y="1038"/>
                </a:moveTo>
                <a:lnTo>
                  <a:pt x="5026" y="1038"/>
                </a:lnTo>
                <a:cubicBezTo>
                  <a:pt x="5035" y="1045"/>
                  <a:pt x="5042" y="1051"/>
                  <a:pt x="5047" y="1058"/>
                </a:cubicBezTo>
                <a:lnTo>
                  <a:pt x="5047" y="1058"/>
                </a:lnTo>
                <a:cubicBezTo>
                  <a:pt x="5045" y="1055"/>
                  <a:pt x="5035" y="1046"/>
                  <a:pt x="5026" y="1038"/>
                </a:cubicBezTo>
                <a:close/>
                <a:moveTo>
                  <a:pt x="1127" y="4136"/>
                </a:moveTo>
                <a:cubicBezTo>
                  <a:pt x="1127" y="4137"/>
                  <a:pt x="1127" y="4137"/>
                  <a:pt x="1126" y="4137"/>
                </a:cubicBezTo>
                <a:lnTo>
                  <a:pt x="1126" y="4137"/>
                </a:lnTo>
                <a:cubicBezTo>
                  <a:pt x="1127" y="4137"/>
                  <a:pt x="1127" y="4137"/>
                  <a:pt x="1127" y="4136"/>
                </a:cubicBezTo>
                <a:close/>
                <a:moveTo>
                  <a:pt x="1028" y="4301"/>
                </a:moveTo>
                <a:cubicBezTo>
                  <a:pt x="1021" y="4316"/>
                  <a:pt x="1012" y="4332"/>
                  <a:pt x="1012" y="4332"/>
                </a:cubicBezTo>
                <a:cubicBezTo>
                  <a:pt x="1012" y="4332"/>
                  <a:pt x="1016" y="4323"/>
                  <a:pt x="1028" y="4301"/>
                </a:cubicBezTo>
                <a:cubicBezTo>
                  <a:pt x="1028" y="4301"/>
                  <a:pt x="1028" y="4301"/>
                  <a:pt x="1028" y="4301"/>
                </a:cubicBezTo>
                <a:close/>
                <a:moveTo>
                  <a:pt x="8269" y="4434"/>
                </a:moveTo>
                <a:lnTo>
                  <a:pt x="8269" y="4434"/>
                </a:lnTo>
                <a:cubicBezTo>
                  <a:pt x="8269" y="4434"/>
                  <a:pt x="8269" y="4434"/>
                  <a:pt x="8269" y="4434"/>
                </a:cubicBezTo>
                <a:lnTo>
                  <a:pt x="8269" y="4434"/>
                </a:lnTo>
                <a:cubicBezTo>
                  <a:pt x="8269" y="4434"/>
                  <a:pt x="8269" y="4434"/>
                  <a:pt x="8269" y="4434"/>
                </a:cubicBezTo>
                <a:close/>
                <a:moveTo>
                  <a:pt x="984" y="4433"/>
                </a:moveTo>
                <a:lnTo>
                  <a:pt x="984" y="4433"/>
                </a:lnTo>
                <a:cubicBezTo>
                  <a:pt x="983" y="4434"/>
                  <a:pt x="978" y="4460"/>
                  <a:pt x="976" y="4475"/>
                </a:cubicBezTo>
                <a:lnTo>
                  <a:pt x="976" y="4475"/>
                </a:lnTo>
                <a:cubicBezTo>
                  <a:pt x="976" y="4455"/>
                  <a:pt x="978" y="4436"/>
                  <a:pt x="984" y="4433"/>
                </a:cubicBezTo>
                <a:close/>
                <a:moveTo>
                  <a:pt x="8262" y="4677"/>
                </a:moveTo>
                <a:cubicBezTo>
                  <a:pt x="8261" y="4679"/>
                  <a:pt x="8261" y="4680"/>
                  <a:pt x="8261" y="4680"/>
                </a:cubicBezTo>
                <a:cubicBezTo>
                  <a:pt x="8261" y="4680"/>
                  <a:pt x="8262" y="4679"/>
                  <a:pt x="8262" y="4677"/>
                </a:cubicBezTo>
                <a:close/>
                <a:moveTo>
                  <a:pt x="1012" y="4784"/>
                </a:moveTo>
                <a:cubicBezTo>
                  <a:pt x="1012" y="4784"/>
                  <a:pt x="1020" y="4797"/>
                  <a:pt x="1026" y="4811"/>
                </a:cubicBezTo>
                <a:lnTo>
                  <a:pt x="1026" y="4811"/>
                </a:lnTo>
                <a:cubicBezTo>
                  <a:pt x="1015" y="4791"/>
                  <a:pt x="1012" y="4784"/>
                  <a:pt x="1012" y="4784"/>
                </a:cubicBezTo>
                <a:close/>
                <a:moveTo>
                  <a:pt x="1035" y="4836"/>
                </a:moveTo>
                <a:lnTo>
                  <a:pt x="1035" y="4836"/>
                </a:lnTo>
                <a:cubicBezTo>
                  <a:pt x="1035" y="4836"/>
                  <a:pt x="1035" y="4836"/>
                  <a:pt x="1035" y="4836"/>
                </a:cubicBezTo>
                <a:cubicBezTo>
                  <a:pt x="1035" y="4836"/>
                  <a:pt x="1035" y="4836"/>
                  <a:pt x="1035" y="4836"/>
                </a:cubicBezTo>
                <a:close/>
                <a:moveTo>
                  <a:pt x="8219" y="4837"/>
                </a:moveTo>
                <a:cubicBezTo>
                  <a:pt x="8218" y="4837"/>
                  <a:pt x="8218" y="4837"/>
                  <a:pt x="8218" y="4837"/>
                </a:cubicBezTo>
                <a:cubicBezTo>
                  <a:pt x="8218" y="4837"/>
                  <a:pt x="8218" y="4837"/>
                  <a:pt x="8219" y="4837"/>
                </a:cubicBezTo>
                <a:close/>
                <a:moveTo>
                  <a:pt x="4350" y="8151"/>
                </a:moveTo>
                <a:cubicBezTo>
                  <a:pt x="4351" y="8152"/>
                  <a:pt x="4376" y="8164"/>
                  <a:pt x="4391" y="8172"/>
                </a:cubicBezTo>
                <a:lnTo>
                  <a:pt x="4391" y="8172"/>
                </a:lnTo>
                <a:cubicBezTo>
                  <a:pt x="4372" y="8166"/>
                  <a:pt x="4356" y="8159"/>
                  <a:pt x="4350" y="8151"/>
                </a:cubicBezTo>
                <a:close/>
                <a:moveTo>
                  <a:pt x="4508" y="8194"/>
                </a:moveTo>
                <a:lnTo>
                  <a:pt x="4508" y="8194"/>
                </a:lnTo>
                <a:cubicBezTo>
                  <a:pt x="4508" y="8194"/>
                  <a:pt x="4509" y="8194"/>
                  <a:pt x="4511" y="8195"/>
                </a:cubicBezTo>
                <a:lnTo>
                  <a:pt x="4511" y="8195"/>
                </a:lnTo>
                <a:cubicBezTo>
                  <a:pt x="4509" y="8194"/>
                  <a:pt x="4508" y="8194"/>
                  <a:pt x="4508" y="8194"/>
                </a:cubicBezTo>
                <a:close/>
                <a:moveTo>
                  <a:pt x="4753" y="8202"/>
                </a:moveTo>
                <a:cubicBezTo>
                  <a:pt x="4758" y="8202"/>
                  <a:pt x="4752" y="8203"/>
                  <a:pt x="4722" y="8205"/>
                </a:cubicBezTo>
                <a:cubicBezTo>
                  <a:pt x="4717" y="8205"/>
                  <a:pt x="4711" y="8205"/>
                  <a:pt x="4706" y="8206"/>
                </a:cubicBezTo>
                <a:lnTo>
                  <a:pt x="4706" y="8206"/>
                </a:lnTo>
                <a:cubicBezTo>
                  <a:pt x="4721" y="8203"/>
                  <a:pt x="4747" y="8202"/>
                  <a:pt x="4753" y="8202"/>
                </a:cubicBezTo>
                <a:close/>
                <a:moveTo>
                  <a:pt x="4691" y="907"/>
                </a:moveTo>
                <a:cubicBezTo>
                  <a:pt x="4694" y="907"/>
                  <a:pt x="4696" y="907"/>
                  <a:pt x="4698" y="907"/>
                </a:cubicBezTo>
                <a:lnTo>
                  <a:pt x="4698" y="907"/>
                </a:lnTo>
                <a:cubicBezTo>
                  <a:pt x="4704" y="908"/>
                  <a:pt x="4712" y="910"/>
                  <a:pt x="4722" y="913"/>
                </a:cubicBezTo>
                <a:cubicBezTo>
                  <a:pt x="4748" y="919"/>
                  <a:pt x="4774" y="925"/>
                  <a:pt x="4799" y="931"/>
                </a:cubicBezTo>
                <a:cubicBezTo>
                  <a:pt x="4808" y="933"/>
                  <a:pt x="4849" y="947"/>
                  <a:pt x="4875" y="956"/>
                </a:cubicBezTo>
                <a:lnTo>
                  <a:pt x="4875" y="956"/>
                </a:lnTo>
                <a:cubicBezTo>
                  <a:pt x="4895" y="966"/>
                  <a:pt x="4929" y="982"/>
                  <a:pt x="4938" y="989"/>
                </a:cubicBezTo>
                <a:cubicBezTo>
                  <a:pt x="4958" y="1000"/>
                  <a:pt x="4986" y="1012"/>
                  <a:pt x="5010" y="1027"/>
                </a:cubicBezTo>
                <a:lnTo>
                  <a:pt x="5010" y="1027"/>
                </a:lnTo>
                <a:cubicBezTo>
                  <a:pt x="5013" y="1031"/>
                  <a:pt x="5020" y="1038"/>
                  <a:pt x="5033" y="1050"/>
                </a:cubicBezTo>
                <a:cubicBezTo>
                  <a:pt x="5048" y="1066"/>
                  <a:pt x="5065" y="1081"/>
                  <a:pt x="5081" y="1096"/>
                </a:cubicBezTo>
                <a:lnTo>
                  <a:pt x="5111" y="1127"/>
                </a:lnTo>
                <a:lnTo>
                  <a:pt x="5322" y="1338"/>
                </a:lnTo>
                <a:lnTo>
                  <a:pt x="6146" y="2162"/>
                </a:lnTo>
                <a:lnTo>
                  <a:pt x="7929" y="3944"/>
                </a:lnTo>
                <a:cubicBezTo>
                  <a:pt x="7980" y="3995"/>
                  <a:pt x="8032" y="4046"/>
                  <a:pt x="8084" y="4100"/>
                </a:cubicBezTo>
                <a:cubicBezTo>
                  <a:pt x="8089" y="4106"/>
                  <a:pt x="8095" y="4111"/>
                  <a:pt x="8100" y="4117"/>
                </a:cubicBezTo>
                <a:cubicBezTo>
                  <a:pt x="8109" y="4126"/>
                  <a:pt x="8117" y="4136"/>
                  <a:pt x="8126" y="4145"/>
                </a:cubicBezTo>
                <a:lnTo>
                  <a:pt x="8126" y="4145"/>
                </a:lnTo>
                <a:cubicBezTo>
                  <a:pt x="8137" y="4174"/>
                  <a:pt x="8200" y="4256"/>
                  <a:pt x="8211" y="4275"/>
                </a:cubicBezTo>
                <a:cubicBezTo>
                  <a:pt x="8216" y="4285"/>
                  <a:pt x="8221" y="4295"/>
                  <a:pt x="8226" y="4305"/>
                </a:cubicBezTo>
                <a:lnTo>
                  <a:pt x="8226" y="4305"/>
                </a:lnTo>
                <a:cubicBezTo>
                  <a:pt x="8237" y="4343"/>
                  <a:pt x="8251" y="4379"/>
                  <a:pt x="8261" y="4417"/>
                </a:cubicBezTo>
                <a:cubicBezTo>
                  <a:pt x="8263" y="4428"/>
                  <a:pt x="8265" y="4438"/>
                  <a:pt x="8268" y="4449"/>
                </a:cubicBezTo>
                <a:lnTo>
                  <a:pt x="8268" y="4449"/>
                </a:lnTo>
                <a:cubicBezTo>
                  <a:pt x="8266" y="4490"/>
                  <a:pt x="8277" y="4535"/>
                  <a:pt x="8276" y="4575"/>
                </a:cubicBezTo>
                <a:cubicBezTo>
                  <a:pt x="8276" y="4596"/>
                  <a:pt x="8274" y="4617"/>
                  <a:pt x="8273" y="4638"/>
                </a:cubicBezTo>
                <a:cubicBezTo>
                  <a:pt x="8272" y="4652"/>
                  <a:pt x="8265" y="4670"/>
                  <a:pt x="8262" y="4677"/>
                </a:cubicBezTo>
                <a:lnTo>
                  <a:pt x="8262" y="4677"/>
                </a:lnTo>
                <a:cubicBezTo>
                  <a:pt x="8264" y="4673"/>
                  <a:pt x="8267" y="4666"/>
                  <a:pt x="8273" y="4654"/>
                </a:cubicBezTo>
                <a:cubicBezTo>
                  <a:pt x="8273" y="4654"/>
                  <a:pt x="8273" y="4654"/>
                  <a:pt x="8273" y="4654"/>
                </a:cubicBezTo>
                <a:lnTo>
                  <a:pt x="8273" y="4654"/>
                </a:lnTo>
                <a:cubicBezTo>
                  <a:pt x="8271" y="4660"/>
                  <a:pt x="8269" y="4666"/>
                  <a:pt x="8268" y="4670"/>
                </a:cubicBezTo>
                <a:cubicBezTo>
                  <a:pt x="8264" y="4691"/>
                  <a:pt x="8259" y="4711"/>
                  <a:pt x="8252" y="4732"/>
                </a:cubicBezTo>
                <a:cubicBezTo>
                  <a:pt x="8249" y="4746"/>
                  <a:pt x="8245" y="4772"/>
                  <a:pt x="8238" y="4796"/>
                </a:cubicBezTo>
                <a:lnTo>
                  <a:pt x="8238" y="4796"/>
                </a:lnTo>
                <a:cubicBezTo>
                  <a:pt x="8235" y="4799"/>
                  <a:pt x="8231" y="4805"/>
                  <a:pt x="8226" y="4816"/>
                </a:cubicBezTo>
                <a:cubicBezTo>
                  <a:pt x="8213" y="4838"/>
                  <a:pt x="8201" y="4863"/>
                  <a:pt x="8187" y="4885"/>
                </a:cubicBezTo>
                <a:cubicBezTo>
                  <a:pt x="8176" y="4905"/>
                  <a:pt x="8166" y="4923"/>
                  <a:pt x="8153" y="4941"/>
                </a:cubicBezTo>
                <a:cubicBezTo>
                  <a:pt x="8151" y="4945"/>
                  <a:pt x="8145" y="4952"/>
                  <a:pt x="8139" y="4959"/>
                </a:cubicBezTo>
                <a:lnTo>
                  <a:pt x="8139" y="4959"/>
                </a:lnTo>
                <a:cubicBezTo>
                  <a:pt x="8122" y="4977"/>
                  <a:pt x="8095" y="5007"/>
                  <a:pt x="8089" y="5013"/>
                </a:cubicBezTo>
                <a:lnTo>
                  <a:pt x="8082" y="5021"/>
                </a:lnTo>
                <a:cubicBezTo>
                  <a:pt x="8027" y="5077"/>
                  <a:pt x="7972" y="5130"/>
                  <a:pt x="7918" y="5185"/>
                </a:cubicBezTo>
                <a:lnTo>
                  <a:pt x="6132" y="6971"/>
                </a:lnTo>
                <a:lnTo>
                  <a:pt x="5310" y="7793"/>
                </a:lnTo>
                <a:lnTo>
                  <a:pt x="5107" y="7995"/>
                </a:lnTo>
                <a:cubicBezTo>
                  <a:pt x="5091" y="8011"/>
                  <a:pt x="5075" y="8029"/>
                  <a:pt x="5059" y="8044"/>
                </a:cubicBezTo>
                <a:cubicBezTo>
                  <a:pt x="5055" y="8047"/>
                  <a:pt x="5038" y="8062"/>
                  <a:pt x="5025" y="8074"/>
                </a:cubicBezTo>
                <a:lnTo>
                  <a:pt x="5025" y="8074"/>
                </a:lnTo>
                <a:cubicBezTo>
                  <a:pt x="5037" y="8065"/>
                  <a:pt x="5053" y="8055"/>
                  <a:pt x="5054" y="8055"/>
                </a:cubicBezTo>
                <a:lnTo>
                  <a:pt x="5054" y="8055"/>
                </a:lnTo>
                <a:cubicBezTo>
                  <a:pt x="5054" y="8055"/>
                  <a:pt x="5047" y="8060"/>
                  <a:pt x="5023" y="8076"/>
                </a:cubicBezTo>
                <a:cubicBezTo>
                  <a:pt x="5022" y="8077"/>
                  <a:pt x="5020" y="8078"/>
                  <a:pt x="5018" y="8079"/>
                </a:cubicBezTo>
                <a:lnTo>
                  <a:pt x="5018" y="8079"/>
                </a:lnTo>
                <a:cubicBezTo>
                  <a:pt x="5020" y="8077"/>
                  <a:pt x="5022" y="8075"/>
                  <a:pt x="5025" y="8074"/>
                </a:cubicBezTo>
                <a:lnTo>
                  <a:pt x="5025" y="8074"/>
                </a:lnTo>
                <a:cubicBezTo>
                  <a:pt x="5020" y="8077"/>
                  <a:pt x="5015" y="8080"/>
                  <a:pt x="5012" y="8083"/>
                </a:cubicBezTo>
                <a:lnTo>
                  <a:pt x="5012" y="8083"/>
                </a:lnTo>
                <a:cubicBezTo>
                  <a:pt x="5014" y="8081"/>
                  <a:pt x="5016" y="8080"/>
                  <a:pt x="5018" y="8079"/>
                </a:cubicBezTo>
                <a:lnTo>
                  <a:pt x="5018" y="8079"/>
                </a:lnTo>
                <a:cubicBezTo>
                  <a:pt x="5013" y="8084"/>
                  <a:pt x="5009" y="8087"/>
                  <a:pt x="5009" y="8087"/>
                </a:cubicBezTo>
                <a:cubicBezTo>
                  <a:pt x="5009" y="8086"/>
                  <a:pt x="5010" y="8085"/>
                  <a:pt x="5012" y="8083"/>
                </a:cubicBezTo>
                <a:lnTo>
                  <a:pt x="5012" y="8083"/>
                </a:lnTo>
                <a:cubicBezTo>
                  <a:pt x="4984" y="8101"/>
                  <a:pt x="4957" y="8119"/>
                  <a:pt x="4927" y="8134"/>
                </a:cubicBezTo>
                <a:cubicBezTo>
                  <a:pt x="4912" y="8142"/>
                  <a:pt x="4897" y="8150"/>
                  <a:pt x="4882" y="8157"/>
                </a:cubicBezTo>
                <a:lnTo>
                  <a:pt x="4882" y="8157"/>
                </a:lnTo>
                <a:cubicBezTo>
                  <a:pt x="4839" y="8171"/>
                  <a:pt x="4799" y="8185"/>
                  <a:pt x="4756" y="8195"/>
                </a:cubicBezTo>
                <a:cubicBezTo>
                  <a:pt x="4743" y="8199"/>
                  <a:pt x="4713" y="8200"/>
                  <a:pt x="4699" y="8206"/>
                </a:cubicBezTo>
                <a:lnTo>
                  <a:pt x="4699" y="8206"/>
                </a:lnTo>
                <a:cubicBezTo>
                  <a:pt x="4670" y="8208"/>
                  <a:pt x="4642" y="8209"/>
                  <a:pt x="4613" y="8209"/>
                </a:cubicBezTo>
                <a:cubicBezTo>
                  <a:pt x="4593" y="8209"/>
                  <a:pt x="4570" y="8208"/>
                  <a:pt x="4550" y="8206"/>
                </a:cubicBezTo>
                <a:cubicBezTo>
                  <a:pt x="4536" y="8205"/>
                  <a:pt x="4518" y="8198"/>
                  <a:pt x="4511" y="8195"/>
                </a:cubicBezTo>
                <a:lnTo>
                  <a:pt x="4511" y="8195"/>
                </a:lnTo>
                <a:cubicBezTo>
                  <a:pt x="4514" y="8196"/>
                  <a:pt x="4518" y="8199"/>
                  <a:pt x="4525" y="8202"/>
                </a:cubicBezTo>
                <a:lnTo>
                  <a:pt x="4525" y="8202"/>
                </a:lnTo>
                <a:cubicBezTo>
                  <a:pt x="4507" y="8198"/>
                  <a:pt x="4489" y="8194"/>
                  <a:pt x="4471" y="8189"/>
                </a:cubicBezTo>
                <a:cubicBezTo>
                  <a:pt x="4457" y="8186"/>
                  <a:pt x="4426" y="8181"/>
                  <a:pt x="4399" y="8174"/>
                </a:cubicBezTo>
                <a:lnTo>
                  <a:pt x="4399" y="8174"/>
                </a:lnTo>
                <a:cubicBezTo>
                  <a:pt x="4395" y="8171"/>
                  <a:pt x="4386" y="8166"/>
                  <a:pt x="4373" y="8159"/>
                </a:cubicBezTo>
                <a:cubicBezTo>
                  <a:pt x="4353" y="8148"/>
                  <a:pt x="4334" y="8139"/>
                  <a:pt x="4316" y="8129"/>
                </a:cubicBezTo>
                <a:cubicBezTo>
                  <a:pt x="4288" y="8114"/>
                  <a:pt x="4262" y="8096"/>
                  <a:pt x="4237" y="8078"/>
                </a:cubicBezTo>
                <a:lnTo>
                  <a:pt x="4237" y="8078"/>
                </a:lnTo>
                <a:cubicBezTo>
                  <a:pt x="4237" y="8078"/>
                  <a:pt x="4237" y="8078"/>
                  <a:pt x="4236" y="8078"/>
                </a:cubicBezTo>
                <a:cubicBezTo>
                  <a:pt x="4212" y="8055"/>
                  <a:pt x="4190" y="8037"/>
                  <a:pt x="4170" y="8018"/>
                </a:cubicBezTo>
                <a:lnTo>
                  <a:pt x="4170" y="8018"/>
                </a:lnTo>
                <a:cubicBezTo>
                  <a:pt x="4170" y="8018"/>
                  <a:pt x="4170" y="8018"/>
                  <a:pt x="4170" y="8018"/>
                </a:cubicBezTo>
                <a:lnTo>
                  <a:pt x="2853" y="6700"/>
                </a:lnTo>
                <a:lnTo>
                  <a:pt x="1224" y="5073"/>
                </a:lnTo>
                <a:lnTo>
                  <a:pt x="1171" y="5018"/>
                </a:lnTo>
                <a:lnTo>
                  <a:pt x="1165" y="5012"/>
                </a:lnTo>
                <a:cubicBezTo>
                  <a:pt x="1148" y="4997"/>
                  <a:pt x="1135" y="4979"/>
                  <a:pt x="1119" y="4964"/>
                </a:cubicBezTo>
                <a:cubicBezTo>
                  <a:pt x="1113" y="4958"/>
                  <a:pt x="1106" y="4953"/>
                  <a:pt x="1101" y="4949"/>
                </a:cubicBezTo>
                <a:lnTo>
                  <a:pt x="1101" y="4949"/>
                </a:lnTo>
                <a:cubicBezTo>
                  <a:pt x="1080" y="4920"/>
                  <a:pt x="1063" y="4882"/>
                  <a:pt x="1049" y="4857"/>
                </a:cubicBezTo>
                <a:cubicBezTo>
                  <a:pt x="1045" y="4847"/>
                  <a:pt x="1040" y="4838"/>
                  <a:pt x="1035" y="4829"/>
                </a:cubicBezTo>
                <a:lnTo>
                  <a:pt x="1035" y="4829"/>
                </a:lnTo>
                <a:cubicBezTo>
                  <a:pt x="1033" y="4798"/>
                  <a:pt x="1003" y="4742"/>
                  <a:pt x="997" y="4716"/>
                </a:cubicBezTo>
                <a:cubicBezTo>
                  <a:pt x="992" y="4695"/>
                  <a:pt x="988" y="4675"/>
                  <a:pt x="983" y="4654"/>
                </a:cubicBezTo>
                <a:cubicBezTo>
                  <a:pt x="978" y="4635"/>
                  <a:pt x="976" y="4628"/>
                  <a:pt x="975" y="4628"/>
                </a:cubicBezTo>
                <a:lnTo>
                  <a:pt x="975" y="4628"/>
                </a:lnTo>
                <a:cubicBezTo>
                  <a:pt x="974" y="4628"/>
                  <a:pt x="986" y="4683"/>
                  <a:pt x="984" y="4683"/>
                </a:cubicBezTo>
                <a:cubicBezTo>
                  <a:pt x="984" y="4683"/>
                  <a:pt x="984" y="4683"/>
                  <a:pt x="984" y="4683"/>
                </a:cubicBezTo>
                <a:cubicBezTo>
                  <a:pt x="968" y="4674"/>
                  <a:pt x="977" y="4560"/>
                  <a:pt x="978" y="4542"/>
                </a:cubicBezTo>
                <a:cubicBezTo>
                  <a:pt x="978" y="4532"/>
                  <a:pt x="976" y="4509"/>
                  <a:pt x="976" y="4486"/>
                </a:cubicBezTo>
                <a:lnTo>
                  <a:pt x="976" y="4486"/>
                </a:lnTo>
                <a:cubicBezTo>
                  <a:pt x="977" y="4484"/>
                  <a:pt x="979" y="4476"/>
                  <a:pt x="983" y="4461"/>
                </a:cubicBezTo>
                <a:cubicBezTo>
                  <a:pt x="988" y="4440"/>
                  <a:pt x="992" y="4420"/>
                  <a:pt x="997" y="4399"/>
                </a:cubicBezTo>
                <a:cubicBezTo>
                  <a:pt x="1004" y="4374"/>
                  <a:pt x="1035" y="4317"/>
                  <a:pt x="1035" y="4286"/>
                </a:cubicBezTo>
                <a:lnTo>
                  <a:pt x="1035" y="4286"/>
                </a:lnTo>
                <a:cubicBezTo>
                  <a:pt x="1043" y="4272"/>
                  <a:pt x="1050" y="4259"/>
                  <a:pt x="1057" y="4245"/>
                </a:cubicBezTo>
                <a:cubicBezTo>
                  <a:pt x="1069" y="4224"/>
                  <a:pt x="1083" y="4193"/>
                  <a:pt x="1100" y="4168"/>
                </a:cubicBezTo>
                <a:lnTo>
                  <a:pt x="1100" y="4168"/>
                </a:lnTo>
                <a:cubicBezTo>
                  <a:pt x="1106" y="4164"/>
                  <a:pt x="1113" y="4158"/>
                  <a:pt x="1119" y="4152"/>
                </a:cubicBezTo>
                <a:cubicBezTo>
                  <a:pt x="1134" y="4135"/>
                  <a:pt x="1150" y="4118"/>
                  <a:pt x="1165" y="4103"/>
                </a:cubicBezTo>
                <a:lnTo>
                  <a:pt x="1172" y="4095"/>
                </a:lnTo>
                <a:cubicBezTo>
                  <a:pt x="1190" y="4076"/>
                  <a:pt x="1209" y="4059"/>
                  <a:pt x="1228" y="4039"/>
                </a:cubicBezTo>
                <a:lnTo>
                  <a:pt x="1480" y="3787"/>
                </a:lnTo>
                <a:lnTo>
                  <a:pt x="3364" y="1903"/>
                </a:lnTo>
                <a:lnTo>
                  <a:pt x="4067" y="1201"/>
                </a:lnTo>
                <a:cubicBezTo>
                  <a:pt x="4106" y="1161"/>
                  <a:pt x="4144" y="1122"/>
                  <a:pt x="4185" y="1083"/>
                </a:cubicBezTo>
                <a:cubicBezTo>
                  <a:pt x="4200" y="1068"/>
                  <a:pt x="4218" y="1054"/>
                  <a:pt x="4234" y="1039"/>
                </a:cubicBezTo>
                <a:lnTo>
                  <a:pt x="4234" y="1039"/>
                </a:lnTo>
                <a:cubicBezTo>
                  <a:pt x="4260" y="1021"/>
                  <a:pt x="4286" y="1003"/>
                  <a:pt x="4313" y="987"/>
                </a:cubicBezTo>
                <a:cubicBezTo>
                  <a:pt x="4328" y="979"/>
                  <a:pt x="4342" y="973"/>
                  <a:pt x="4356" y="966"/>
                </a:cubicBezTo>
                <a:lnTo>
                  <a:pt x="4356" y="966"/>
                </a:lnTo>
                <a:cubicBezTo>
                  <a:pt x="4388" y="964"/>
                  <a:pt x="4458" y="929"/>
                  <a:pt x="4483" y="924"/>
                </a:cubicBezTo>
                <a:cubicBezTo>
                  <a:pt x="4500" y="919"/>
                  <a:pt x="4517" y="916"/>
                  <a:pt x="4534" y="913"/>
                </a:cubicBezTo>
                <a:lnTo>
                  <a:pt x="4534" y="913"/>
                </a:lnTo>
                <a:cubicBezTo>
                  <a:pt x="4565" y="911"/>
                  <a:pt x="4595" y="908"/>
                  <a:pt x="4625" y="908"/>
                </a:cubicBezTo>
                <a:cubicBezTo>
                  <a:pt x="4633" y="908"/>
                  <a:pt x="4663" y="907"/>
                  <a:pt x="4691" y="907"/>
                </a:cubicBezTo>
                <a:close/>
                <a:moveTo>
                  <a:pt x="4607" y="0"/>
                </a:moveTo>
                <a:cubicBezTo>
                  <a:pt x="4349" y="0"/>
                  <a:pt x="4088" y="65"/>
                  <a:pt x="3849" y="200"/>
                </a:cubicBezTo>
                <a:cubicBezTo>
                  <a:pt x="3602" y="341"/>
                  <a:pt x="3407" y="566"/>
                  <a:pt x="3208" y="765"/>
                </a:cubicBezTo>
                <a:lnTo>
                  <a:pt x="1260" y="2712"/>
                </a:lnTo>
                <a:lnTo>
                  <a:pt x="580" y="3393"/>
                </a:lnTo>
                <a:cubicBezTo>
                  <a:pt x="470" y="3503"/>
                  <a:pt x="365" y="3620"/>
                  <a:pt x="285" y="3754"/>
                </a:cubicBezTo>
                <a:cubicBezTo>
                  <a:pt x="61" y="4122"/>
                  <a:pt x="0" y="4604"/>
                  <a:pt x="133" y="5016"/>
                </a:cubicBezTo>
                <a:cubicBezTo>
                  <a:pt x="251" y="5382"/>
                  <a:pt x="495" y="5630"/>
                  <a:pt x="756" y="5891"/>
                </a:cubicBezTo>
                <a:lnTo>
                  <a:pt x="1622" y="6758"/>
                </a:lnTo>
                <a:lnTo>
                  <a:pt x="3416" y="8551"/>
                </a:lnTo>
                <a:lnTo>
                  <a:pt x="3486" y="8622"/>
                </a:lnTo>
                <a:lnTo>
                  <a:pt x="3486" y="8622"/>
                </a:lnTo>
                <a:cubicBezTo>
                  <a:pt x="3498" y="8636"/>
                  <a:pt x="3510" y="8650"/>
                  <a:pt x="3524" y="8664"/>
                </a:cubicBezTo>
                <a:cubicBezTo>
                  <a:pt x="3831" y="8961"/>
                  <a:pt x="4227" y="9110"/>
                  <a:pt x="4624" y="9110"/>
                </a:cubicBezTo>
                <a:cubicBezTo>
                  <a:pt x="5023" y="9110"/>
                  <a:pt x="5422" y="8959"/>
                  <a:pt x="5728" y="8659"/>
                </a:cubicBezTo>
                <a:cubicBezTo>
                  <a:pt x="5895" y="8493"/>
                  <a:pt x="6061" y="8326"/>
                  <a:pt x="6227" y="8160"/>
                </a:cubicBezTo>
                <a:lnTo>
                  <a:pt x="8207" y="6179"/>
                </a:lnTo>
                <a:cubicBezTo>
                  <a:pt x="8379" y="6007"/>
                  <a:pt x="8553" y="5837"/>
                  <a:pt x="8723" y="5663"/>
                </a:cubicBezTo>
                <a:cubicBezTo>
                  <a:pt x="9306" y="5069"/>
                  <a:pt x="9328" y="4128"/>
                  <a:pt x="8775" y="3505"/>
                </a:cubicBezTo>
                <a:cubicBezTo>
                  <a:pt x="8634" y="3345"/>
                  <a:pt x="8472" y="3200"/>
                  <a:pt x="8322" y="3049"/>
                </a:cubicBezTo>
                <a:lnTo>
                  <a:pt x="7372" y="2098"/>
                </a:lnTo>
                <a:cubicBezTo>
                  <a:pt x="6831" y="1559"/>
                  <a:pt x="6292" y="1018"/>
                  <a:pt x="5751" y="478"/>
                </a:cubicBezTo>
                <a:cubicBezTo>
                  <a:pt x="5440" y="169"/>
                  <a:pt x="5026" y="0"/>
                  <a:pt x="4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8" name="Google Shape;165;p16"/>
          <p:cNvSpPr/>
          <p:nvPr/>
        </p:nvSpPr>
        <p:spPr>
          <a:xfrm>
            <a:off x="3363400" y="2813135"/>
            <a:ext cx="1035039" cy="1008742"/>
          </a:xfrm>
          <a:custGeom>
            <a:avLst/>
            <a:gdLst/>
            <a:ahLst/>
            <a:cxnLst/>
            <a:rect l="l" t="t" r="r" b="b"/>
            <a:pathLst>
              <a:path w="8423" h="8209" extrusionOk="0">
                <a:moveTo>
                  <a:pt x="4212" y="0"/>
                </a:moveTo>
                <a:cubicBezTo>
                  <a:pt x="3930" y="0"/>
                  <a:pt x="3649" y="107"/>
                  <a:pt x="3435" y="320"/>
                </a:cubicBezTo>
                <a:lnTo>
                  <a:pt x="428" y="3327"/>
                </a:lnTo>
                <a:cubicBezTo>
                  <a:pt x="1" y="3755"/>
                  <a:pt x="1" y="4454"/>
                  <a:pt x="428" y="4882"/>
                </a:cubicBezTo>
                <a:lnTo>
                  <a:pt x="3435" y="7888"/>
                </a:lnTo>
                <a:cubicBezTo>
                  <a:pt x="3649" y="8101"/>
                  <a:pt x="3930" y="8208"/>
                  <a:pt x="4212" y="8208"/>
                </a:cubicBezTo>
                <a:cubicBezTo>
                  <a:pt x="4493" y="8208"/>
                  <a:pt x="4775" y="8101"/>
                  <a:pt x="4989" y="7888"/>
                </a:cubicBezTo>
                <a:lnTo>
                  <a:pt x="7995" y="4882"/>
                </a:lnTo>
                <a:cubicBezTo>
                  <a:pt x="8423" y="4454"/>
                  <a:pt x="8423" y="3755"/>
                  <a:pt x="7995" y="3327"/>
                </a:cubicBezTo>
                <a:lnTo>
                  <a:pt x="4989" y="320"/>
                </a:lnTo>
                <a:cubicBezTo>
                  <a:pt x="4775" y="107"/>
                  <a:pt x="4493" y="0"/>
                  <a:pt x="4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9" name="Google Shape;166;p16"/>
          <p:cNvSpPr txBox="1"/>
          <p:nvPr/>
        </p:nvSpPr>
        <p:spPr>
          <a:xfrm>
            <a:off x="3485716" y="307218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04</a:t>
            </a:r>
            <a:endParaRPr sz="1800" dirty="0">
              <a:solidFill>
                <a:schemeClr val="lt1"/>
              </a:solidFill>
              <a:latin typeface="Fira Sans Extra Condensed"/>
              <a:ea typeface="Fira Sans Extra Condensed"/>
              <a:cs typeface="Fira Sans Extra Condensed"/>
              <a:sym typeface="Fira Sans Extra Condensed"/>
            </a:endParaRPr>
          </a:p>
        </p:txBody>
      </p:sp>
      <p:sp>
        <p:nvSpPr>
          <p:cNvPr id="40" name="Rectangle 39"/>
          <p:cNvSpPr/>
          <p:nvPr/>
        </p:nvSpPr>
        <p:spPr>
          <a:xfrm>
            <a:off x="4510465" y="3899300"/>
            <a:ext cx="4549995" cy="584775"/>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 Percentage of Successful Projects Overall, Category, Year, Month, Goal Range</a:t>
            </a: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41" name="Google Shape;142;p16"/>
          <p:cNvGrpSpPr/>
          <p:nvPr/>
        </p:nvGrpSpPr>
        <p:grpSpPr>
          <a:xfrm>
            <a:off x="2717307" y="1926056"/>
            <a:ext cx="293189" cy="280960"/>
            <a:chOff x="2099309" y="1298368"/>
            <a:chExt cx="293189" cy="280960"/>
          </a:xfrm>
        </p:grpSpPr>
        <p:sp>
          <p:nvSpPr>
            <p:cNvPr id="42" name="Google Shape;143;p16"/>
            <p:cNvSpPr/>
            <p:nvPr/>
          </p:nvSpPr>
          <p:spPr>
            <a:xfrm>
              <a:off x="2099309" y="1298368"/>
              <a:ext cx="293189" cy="280960"/>
            </a:xfrm>
            <a:custGeom>
              <a:avLst/>
              <a:gdLst/>
              <a:ahLst/>
              <a:cxnLst/>
              <a:rect l="l" t="t" r="r" b="b"/>
              <a:pathLst>
                <a:path w="2733" h="2619" extrusionOk="0">
                  <a:moveTo>
                    <a:pt x="944" y="1215"/>
                  </a:moveTo>
                  <a:cubicBezTo>
                    <a:pt x="943" y="1215"/>
                    <a:pt x="936" y="1239"/>
                    <a:pt x="933" y="1261"/>
                  </a:cubicBezTo>
                  <a:lnTo>
                    <a:pt x="933" y="1261"/>
                  </a:lnTo>
                  <a:cubicBezTo>
                    <a:pt x="943" y="1227"/>
                    <a:pt x="945" y="1215"/>
                    <a:pt x="944" y="1215"/>
                  </a:cubicBezTo>
                  <a:close/>
                  <a:moveTo>
                    <a:pt x="1901" y="1244"/>
                  </a:moveTo>
                  <a:cubicBezTo>
                    <a:pt x="1902" y="1247"/>
                    <a:pt x="1903" y="1251"/>
                    <a:pt x="1904" y="1254"/>
                  </a:cubicBezTo>
                  <a:cubicBezTo>
                    <a:pt x="1906" y="1265"/>
                    <a:pt x="1907" y="1272"/>
                    <a:pt x="1906" y="1276"/>
                  </a:cubicBezTo>
                  <a:lnTo>
                    <a:pt x="1906" y="1276"/>
                  </a:lnTo>
                  <a:cubicBezTo>
                    <a:pt x="1904" y="1265"/>
                    <a:pt x="1902" y="1254"/>
                    <a:pt x="1901" y="1244"/>
                  </a:cubicBezTo>
                  <a:close/>
                  <a:moveTo>
                    <a:pt x="1911" y="1352"/>
                  </a:moveTo>
                  <a:cubicBezTo>
                    <a:pt x="1911" y="1352"/>
                    <a:pt x="1911" y="1352"/>
                    <a:pt x="1911" y="1352"/>
                  </a:cubicBezTo>
                  <a:lnTo>
                    <a:pt x="1911" y="1352"/>
                  </a:lnTo>
                  <a:cubicBezTo>
                    <a:pt x="1911" y="1352"/>
                    <a:pt x="1911" y="1352"/>
                    <a:pt x="1911" y="1352"/>
                  </a:cubicBezTo>
                  <a:close/>
                  <a:moveTo>
                    <a:pt x="1432" y="830"/>
                  </a:moveTo>
                  <a:cubicBezTo>
                    <a:pt x="1449" y="830"/>
                    <a:pt x="1467" y="832"/>
                    <a:pt x="1485" y="832"/>
                  </a:cubicBezTo>
                  <a:lnTo>
                    <a:pt x="1485" y="832"/>
                  </a:lnTo>
                  <a:cubicBezTo>
                    <a:pt x="1526" y="842"/>
                    <a:pt x="1566" y="853"/>
                    <a:pt x="1605" y="866"/>
                  </a:cubicBezTo>
                  <a:lnTo>
                    <a:pt x="1605" y="866"/>
                  </a:lnTo>
                  <a:cubicBezTo>
                    <a:pt x="1627" y="879"/>
                    <a:pt x="1651" y="888"/>
                    <a:pt x="1672" y="899"/>
                  </a:cubicBezTo>
                  <a:cubicBezTo>
                    <a:pt x="1686" y="907"/>
                    <a:pt x="1699" y="916"/>
                    <a:pt x="1711" y="925"/>
                  </a:cubicBezTo>
                  <a:lnTo>
                    <a:pt x="1717" y="928"/>
                  </a:lnTo>
                  <a:lnTo>
                    <a:pt x="1717" y="928"/>
                  </a:lnTo>
                  <a:cubicBezTo>
                    <a:pt x="1718" y="929"/>
                    <a:pt x="1719" y="931"/>
                    <a:pt x="1721" y="932"/>
                  </a:cubicBezTo>
                  <a:cubicBezTo>
                    <a:pt x="1749" y="958"/>
                    <a:pt x="1776" y="986"/>
                    <a:pt x="1803" y="1015"/>
                  </a:cubicBezTo>
                  <a:cubicBezTo>
                    <a:pt x="1804" y="1016"/>
                    <a:pt x="1805" y="1017"/>
                    <a:pt x="1806" y="1018"/>
                  </a:cubicBezTo>
                  <a:lnTo>
                    <a:pt x="1806" y="1018"/>
                  </a:lnTo>
                  <a:cubicBezTo>
                    <a:pt x="1817" y="1032"/>
                    <a:pt x="1827" y="1047"/>
                    <a:pt x="1836" y="1063"/>
                  </a:cubicBezTo>
                  <a:cubicBezTo>
                    <a:pt x="1847" y="1083"/>
                    <a:pt x="1857" y="1103"/>
                    <a:pt x="1869" y="1126"/>
                  </a:cubicBezTo>
                  <a:lnTo>
                    <a:pt x="1869" y="1126"/>
                  </a:lnTo>
                  <a:cubicBezTo>
                    <a:pt x="1880" y="1160"/>
                    <a:pt x="1889" y="1194"/>
                    <a:pt x="1898" y="1230"/>
                  </a:cubicBezTo>
                  <a:lnTo>
                    <a:pt x="1898" y="1230"/>
                  </a:lnTo>
                  <a:cubicBezTo>
                    <a:pt x="1898" y="1225"/>
                    <a:pt x="1899" y="1221"/>
                    <a:pt x="1900" y="1216"/>
                  </a:cubicBezTo>
                  <a:lnTo>
                    <a:pt x="1900" y="1216"/>
                  </a:lnTo>
                  <a:cubicBezTo>
                    <a:pt x="1899" y="1224"/>
                    <a:pt x="1900" y="1234"/>
                    <a:pt x="1901" y="1244"/>
                  </a:cubicBezTo>
                  <a:lnTo>
                    <a:pt x="1901" y="1244"/>
                  </a:lnTo>
                  <a:cubicBezTo>
                    <a:pt x="1900" y="1239"/>
                    <a:pt x="1899" y="1234"/>
                    <a:pt x="1898" y="1230"/>
                  </a:cubicBezTo>
                  <a:lnTo>
                    <a:pt x="1898" y="1230"/>
                  </a:lnTo>
                  <a:cubicBezTo>
                    <a:pt x="1894" y="1263"/>
                    <a:pt x="1900" y="1279"/>
                    <a:pt x="1904" y="1279"/>
                  </a:cubicBezTo>
                  <a:cubicBezTo>
                    <a:pt x="1904" y="1279"/>
                    <a:pt x="1905" y="1278"/>
                    <a:pt x="1906" y="1276"/>
                  </a:cubicBezTo>
                  <a:lnTo>
                    <a:pt x="1906" y="1276"/>
                  </a:lnTo>
                  <a:cubicBezTo>
                    <a:pt x="1907" y="1289"/>
                    <a:pt x="1909" y="1301"/>
                    <a:pt x="1909" y="1312"/>
                  </a:cubicBezTo>
                  <a:cubicBezTo>
                    <a:pt x="1909" y="1329"/>
                    <a:pt x="1908" y="1345"/>
                    <a:pt x="1907" y="1360"/>
                  </a:cubicBezTo>
                  <a:lnTo>
                    <a:pt x="1907" y="1360"/>
                  </a:lnTo>
                  <a:cubicBezTo>
                    <a:pt x="1894" y="1389"/>
                    <a:pt x="1892" y="1439"/>
                    <a:pt x="1883" y="1470"/>
                  </a:cubicBezTo>
                  <a:cubicBezTo>
                    <a:pt x="1878" y="1485"/>
                    <a:pt x="1869" y="1502"/>
                    <a:pt x="1863" y="1519"/>
                  </a:cubicBezTo>
                  <a:lnTo>
                    <a:pt x="1863" y="1519"/>
                  </a:lnTo>
                  <a:cubicBezTo>
                    <a:pt x="1846" y="1550"/>
                    <a:pt x="1828" y="1581"/>
                    <a:pt x="1808" y="1611"/>
                  </a:cubicBezTo>
                  <a:lnTo>
                    <a:pt x="1808" y="1611"/>
                  </a:lnTo>
                  <a:cubicBezTo>
                    <a:pt x="1796" y="1622"/>
                    <a:pt x="1785" y="1637"/>
                    <a:pt x="1773" y="1650"/>
                  </a:cubicBezTo>
                  <a:lnTo>
                    <a:pt x="1740" y="1684"/>
                  </a:lnTo>
                  <a:cubicBezTo>
                    <a:pt x="1739" y="1685"/>
                    <a:pt x="1738" y="1685"/>
                    <a:pt x="1738" y="1686"/>
                  </a:cubicBezTo>
                  <a:lnTo>
                    <a:pt x="1738" y="1686"/>
                  </a:lnTo>
                  <a:cubicBezTo>
                    <a:pt x="1741" y="1684"/>
                    <a:pt x="1746" y="1682"/>
                    <a:pt x="1750" y="1680"/>
                  </a:cubicBezTo>
                  <a:lnTo>
                    <a:pt x="1750" y="1680"/>
                  </a:lnTo>
                  <a:cubicBezTo>
                    <a:pt x="1745" y="1683"/>
                    <a:pt x="1740" y="1685"/>
                    <a:pt x="1735" y="1688"/>
                  </a:cubicBezTo>
                  <a:lnTo>
                    <a:pt x="1735" y="1688"/>
                  </a:lnTo>
                  <a:cubicBezTo>
                    <a:pt x="1726" y="1695"/>
                    <a:pt x="1717" y="1701"/>
                    <a:pt x="1710" y="1704"/>
                  </a:cubicBezTo>
                  <a:lnTo>
                    <a:pt x="1710" y="1704"/>
                  </a:lnTo>
                  <a:cubicBezTo>
                    <a:pt x="1718" y="1698"/>
                    <a:pt x="1727" y="1693"/>
                    <a:pt x="1735" y="1688"/>
                  </a:cubicBezTo>
                  <a:lnTo>
                    <a:pt x="1735" y="1688"/>
                  </a:lnTo>
                  <a:cubicBezTo>
                    <a:pt x="1736" y="1687"/>
                    <a:pt x="1737" y="1687"/>
                    <a:pt x="1738" y="1686"/>
                  </a:cubicBezTo>
                  <a:lnTo>
                    <a:pt x="1738" y="1686"/>
                  </a:lnTo>
                  <a:cubicBezTo>
                    <a:pt x="1706" y="1701"/>
                    <a:pt x="1698" y="1707"/>
                    <a:pt x="1701" y="1707"/>
                  </a:cubicBezTo>
                  <a:cubicBezTo>
                    <a:pt x="1703" y="1707"/>
                    <a:pt x="1706" y="1706"/>
                    <a:pt x="1710" y="1704"/>
                  </a:cubicBezTo>
                  <a:lnTo>
                    <a:pt x="1710" y="1704"/>
                  </a:lnTo>
                  <a:cubicBezTo>
                    <a:pt x="1691" y="1718"/>
                    <a:pt x="1672" y="1733"/>
                    <a:pt x="1653" y="1743"/>
                  </a:cubicBezTo>
                  <a:cubicBezTo>
                    <a:pt x="1639" y="1751"/>
                    <a:pt x="1624" y="1757"/>
                    <a:pt x="1611" y="1766"/>
                  </a:cubicBezTo>
                  <a:cubicBezTo>
                    <a:pt x="1576" y="1776"/>
                    <a:pt x="1543" y="1787"/>
                    <a:pt x="1508" y="1795"/>
                  </a:cubicBezTo>
                  <a:lnTo>
                    <a:pt x="1508" y="1795"/>
                  </a:lnTo>
                  <a:cubicBezTo>
                    <a:pt x="1496" y="1793"/>
                    <a:pt x="1487" y="1792"/>
                    <a:pt x="1480" y="1792"/>
                  </a:cubicBezTo>
                  <a:cubicBezTo>
                    <a:pt x="1456" y="1792"/>
                    <a:pt x="1453" y="1799"/>
                    <a:pt x="1468" y="1800"/>
                  </a:cubicBezTo>
                  <a:lnTo>
                    <a:pt x="1468" y="1800"/>
                  </a:lnTo>
                  <a:cubicBezTo>
                    <a:pt x="1480" y="1798"/>
                    <a:pt x="1493" y="1795"/>
                    <a:pt x="1505" y="1795"/>
                  </a:cubicBezTo>
                  <a:lnTo>
                    <a:pt x="1505" y="1795"/>
                  </a:lnTo>
                  <a:cubicBezTo>
                    <a:pt x="1506" y="1795"/>
                    <a:pt x="1507" y="1795"/>
                    <a:pt x="1508" y="1795"/>
                  </a:cubicBezTo>
                  <a:lnTo>
                    <a:pt x="1508" y="1795"/>
                  </a:lnTo>
                  <a:cubicBezTo>
                    <a:pt x="1510" y="1795"/>
                    <a:pt x="1512" y="1795"/>
                    <a:pt x="1515" y="1796"/>
                  </a:cubicBezTo>
                  <a:lnTo>
                    <a:pt x="1515" y="1796"/>
                  </a:lnTo>
                  <a:cubicBezTo>
                    <a:pt x="1512" y="1795"/>
                    <a:pt x="1509" y="1795"/>
                    <a:pt x="1506" y="1795"/>
                  </a:cubicBezTo>
                  <a:cubicBezTo>
                    <a:pt x="1506" y="1795"/>
                    <a:pt x="1505" y="1795"/>
                    <a:pt x="1505" y="1795"/>
                  </a:cubicBezTo>
                  <a:lnTo>
                    <a:pt x="1505" y="1795"/>
                  </a:lnTo>
                  <a:cubicBezTo>
                    <a:pt x="1501" y="1796"/>
                    <a:pt x="1498" y="1797"/>
                    <a:pt x="1494" y="1797"/>
                  </a:cubicBezTo>
                  <a:cubicBezTo>
                    <a:pt x="1485" y="1799"/>
                    <a:pt x="1478" y="1800"/>
                    <a:pt x="1472" y="1800"/>
                  </a:cubicBezTo>
                  <a:cubicBezTo>
                    <a:pt x="1471" y="1800"/>
                    <a:pt x="1469" y="1800"/>
                    <a:pt x="1468" y="1800"/>
                  </a:cubicBezTo>
                  <a:lnTo>
                    <a:pt x="1468" y="1800"/>
                  </a:lnTo>
                  <a:cubicBezTo>
                    <a:pt x="1465" y="1801"/>
                    <a:pt x="1461" y="1801"/>
                    <a:pt x="1458" y="1801"/>
                  </a:cubicBezTo>
                  <a:cubicBezTo>
                    <a:pt x="1452" y="1802"/>
                    <a:pt x="1446" y="1802"/>
                    <a:pt x="1440" y="1802"/>
                  </a:cubicBezTo>
                  <a:cubicBezTo>
                    <a:pt x="1410" y="1802"/>
                    <a:pt x="1381" y="1800"/>
                    <a:pt x="1351" y="1798"/>
                  </a:cubicBezTo>
                  <a:lnTo>
                    <a:pt x="1351" y="1798"/>
                  </a:lnTo>
                  <a:cubicBezTo>
                    <a:pt x="1329" y="1794"/>
                    <a:pt x="1308" y="1789"/>
                    <a:pt x="1286" y="1783"/>
                  </a:cubicBezTo>
                  <a:cubicBezTo>
                    <a:pt x="1272" y="1779"/>
                    <a:pt x="1257" y="1774"/>
                    <a:pt x="1243" y="1769"/>
                  </a:cubicBezTo>
                  <a:lnTo>
                    <a:pt x="1243" y="1769"/>
                  </a:lnTo>
                  <a:cubicBezTo>
                    <a:pt x="1245" y="1771"/>
                    <a:pt x="1248" y="1774"/>
                    <a:pt x="1250" y="1776"/>
                  </a:cubicBezTo>
                  <a:cubicBezTo>
                    <a:pt x="1247" y="1774"/>
                    <a:pt x="1245" y="1771"/>
                    <a:pt x="1242" y="1769"/>
                  </a:cubicBezTo>
                  <a:lnTo>
                    <a:pt x="1242" y="1769"/>
                  </a:lnTo>
                  <a:cubicBezTo>
                    <a:pt x="1242" y="1769"/>
                    <a:pt x="1242" y="1769"/>
                    <a:pt x="1243" y="1769"/>
                  </a:cubicBezTo>
                  <a:lnTo>
                    <a:pt x="1243" y="1769"/>
                  </a:lnTo>
                  <a:cubicBezTo>
                    <a:pt x="1228" y="1757"/>
                    <a:pt x="1215" y="1751"/>
                    <a:pt x="1207" y="1749"/>
                  </a:cubicBezTo>
                  <a:lnTo>
                    <a:pt x="1207" y="1749"/>
                  </a:lnTo>
                  <a:cubicBezTo>
                    <a:pt x="1220" y="1755"/>
                    <a:pt x="1232" y="1762"/>
                    <a:pt x="1242" y="1769"/>
                  </a:cubicBezTo>
                  <a:lnTo>
                    <a:pt x="1242" y="1769"/>
                  </a:lnTo>
                  <a:cubicBezTo>
                    <a:pt x="1234" y="1766"/>
                    <a:pt x="1226" y="1764"/>
                    <a:pt x="1218" y="1762"/>
                  </a:cubicBezTo>
                  <a:cubicBezTo>
                    <a:pt x="1197" y="1755"/>
                    <a:pt x="1194" y="1748"/>
                    <a:pt x="1202" y="1748"/>
                  </a:cubicBezTo>
                  <a:cubicBezTo>
                    <a:pt x="1203" y="1748"/>
                    <a:pt x="1205" y="1749"/>
                    <a:pt x="1207" y="1749"/>
                  </a:cubicBezTo>
                  <a:lnTo>
                    <a:pt x="1207" y="1749"/>
                  </a:lnTo>
                  <a:cubicBezTo>
                    <a:pt x="1186" y="1739"/>
                    <a:pt x="1163" y="1730"/>
                    <a:pt x="1147" y="1720"/>
                  </a:cubicBezTo>
                  <a:cubicBezTo>
                    <a:pt x="1136" y="1713"/>
                    <a:pt x="1126" y="1705"/>
                    <a:pt x="1115" y="1698"/>
                  </a:cubicBezTo>
                  <a:lnTo>
                    <a:pt x="1115" y="1698"/>
                  </a:lnTo>
                  <a:cubicBezTo>
                    <a:pt x="1096" y="1679"/>
                    <a:pt x="1071" y="1645"/>
                    <a:pt x="1047" y="1620"/>
                  </a:cubicBezTo>
                  <a:lnTo>
                    <a:pt x="1047" y="1620"/>
                  </a:lnTo>
                  <a:cubicBezTo>
                    <a:pt x="1056" y="1632"/>
                    <a:pt x="1059" y="1641"/>
                    <a:pt x="1055" y="1641"/>
                  </a:cubicBezTo>
                  <a:cubicBezTo>
                    <a:pt x="1053" y="1641"/>
                    <a:pt x="1048" y="1637"/>
                    <a:pt x="1040" y="1626"/>
                  </a:cubicBezTo>
                  <a:cubicBezTo>
                    <a:pt x="1035" y="1617"/>
                    <a:pt x="1029" y="1609"/>
                    <a:pt x="1023" y="1601"/>
                  </a:cubicBezTo>
                  <a:lnTo>
                    <a:pt x="1023" y="1601"/>
                  </a:lnTo>
                  <a:cubicBezTo>
                    <a:pt x="1031" y="1605"/>
                    <a:pt x="1039" y="1612"/>
                    <a:pt x="1047" y="1620"/>
                  </a:cubicBezTo>
                  <a:lnTo>
                    <a:pt x="1047" y="1620"/>
                  </a:lnTo>
                  <a:cubicBezTo>
                    <a:pt x="1041" y="1614"/>
                    <a:pt x="1033" y="1607"/>
                    <a:pt x="1023" y="1600"/>
                  </a:cubicBezTo>
                  <a:lnTo>
                    <a:pt x="1023" y="1600"/>
                  </a:lnTo>
                  <a:cubicBezTo>
                    <a:pt x="1023" y="1600"/>
                    <a:pt x="1023" y="1601"/>
                    <a:pt x="1023" y="1601"/>
                  </a:cubicBezTo>
                  <a:lnTo>
                    <a:pt x="1023" y="1601"/>
                  </a:lnTo>
                  <a:cubicBezTo>
                    <a:pt x="1022" y="1600"/>
                    <a:pt x="1020" y="1599"/>
                    <a:pt x="1019" y="1598"/>
                  </a:cubicBezTo>
                  <a:lnTo>
                    <a:pt x="1019" y="1598"/>
                  </a:lnTo>
                  <a:cubicBezTo>
                    <a:pt x="1020" y="1599"/>
                    <a:pt x="1022" y="1600"/>
                    <a:pt x="1023" y="1600"/>
                  </a:cubicBezTo>
                  <a:lnTo>
                    <a:pt x="1023" y="1600"/>
                  </a:lnTo>
                  <a:cubicBezTo>
                    <a:pt x="1016" y="1590"/>
                    <a:pt x="1009" y="1579"/>
                    <a:pt x="1002" y="1567"/>
                  </a:cubicBezTo>
                  <a:cubicBezTo>
                    <a:pt x="994" y="1554"/>
                    <a:pt x="988" y="1542"/>
                    <a:pt x="980" y="1528"/>
                  </a:cubicBezTo>
                  <a:lnTo>
                    <a:pt x="980" y="1528"/>
                  </a:lnTo>
                  <a:cubicBezTo>
                    <a:pt x="973" y="1494"/>
                    <a:pt x="952" y="1458"/>
                    <a:pt x="944" y="1425"/>
                  </a:cubicBezTo>
                  <a:cubicBezTo>
                    <a:pt x="941" y="1410"/>
                    <a:pt x="938" y="1393"/>
                    <a:pt x="934" y="1378"/>
                  </a:cubicBezTo>
                  <a:cubicBezTo>
                    <a:pt x="932" y="1341"/>
                    <a:pt x="932" y="1302"/>
                    <a:pt x="933" y="1265"/>
                  </a:cubicBezTo>
                  <a:cubicBezTo>
                    <a:pt x="933" y="1264"/>
                    <a:pt x="933" y="1262"/>
                    <a:pt x="933" y="1261"/>
                  </a:cubicBezTo>
                  <a:lnTo>
                    <a:pt x="933" y="1261"/>
                  </a:lnTo>
                  <a:cubicBezTo>
                    <a:pt x="932" y="1266"/>
                    <a:pt x="930" y="1271"/>
                    <a:pt x="929" y="1277"/>
                  </a:cubicBezTo>
                  <a:cubicBezTo>
                    <a:pt x="933" y="1261"/>
                    <a:pt x="936" y="1245"/>
                    <a:pt x="938" y="1230"/>
                  </a:cubicBezTo>
                  <a:cubicBezTo>
                    <a:pt x="946" y="1194"/>
                    <a:pt x="957" y="1161"/>
                    <a:pt x="968" y="1127"/>
                  </a:cubicBezTo>
                  <a:lnTo>
                    <a:pt x="968" y="1127"/>
                  </a:lnTo>
                  <a:cubicBezTo>
                    <a:pt x="968" y="1126"/>
                    <a:pt x="968" y="1126"/>
                    <a:pt x="968" y="1126"/>
                  </a:cubicBezTo>
                  <a:cubicBezTo>
                    <a:pt x="980" y="1106"/>
                    <a:pt x="990" y="1083"/>
                    <a:pt x="1002" y="1063"/>
                  </a:cubicBezTo>
                  <a:cubicBezTo>
                    <a:pt x="1010" y="1051"/>
                    <a:pt x="1018" y="1039"/>
                    <a:pt x="1025" y="1027"/>
                  </a:cubicBezTo>
                  <a:lnTo>
                    <a:pt x="1025" y="1027"/>
                  </a:lnTo>
                  <a:cubicBezTo>
                    <a:pt x="1023" y="1029"/>
                    <a:pt x="1021" y="1030"/>
                    <a:pt x="1019" y="1031"/>
                  </a:cubicBezTo>
                  <a:cubicBezTo>
                    <a:pt x="1021" y="1030"/>
                    <a:pt x="1023" y="1028"/>
                    <a:pt x="1026" y="1026"/>
                  </a:cubicBezTo>
                  <a:lnTo>
                    <a:pt x="1026" y="1026"/>
                  </a:lnTo>
                  <a:cubicBezTo>
                    <a:pt x="1026" y="1027"/>
                    <a:pt x="1025" y="1027"/>
                    <a:pt x="1025" y="1027"/>
                  </a:cubicBezTo>
                  <a:lnTo>
                    <a:pt x="1025" y="1027"/>
                  </a:lnTo>
                  <a:cubicBezTo>
                    <a:pt x="1047" y="1014"/>
                    <a:pt x="1057" y="1000"/>
                    <a:pt x="1058" y="994"/>
                  </a:cubicBezTo>
                  <a:lnTo>
                    <a:pt x="1058" y="994"/>
                  </a:lnTo>
                  <a:cubicBezTo>
                    <a:pt x="1047" y="1007"/>
                    <a:pt x="1036" y="1019"/>
                    <a:pt x="1026" y="1026"/>
                  </a:cubicBezTo>
                  <a:lnTo>
                    <a:pt x="1026" y="1026"/>
                  </a:lnTo>
                  <a:cubicBezTo>
                    <a:pt x="1029" y="1022"/>
                    <a:pt x="1031" y="1018"/>
                    <a:pt x="1034" y="1014"/>
                  </a:cubicBezTo>
                  <a:cubicBezTo>
                    <a:pt x="1044" y="997"/>
                    <a:pt x="1053" y="990"/>
                    <a:pt x="1056" y="990"/>
                  </a:cubicBezTo>
                  <a:cubicBezTo>
                    <a:pt x="1058" y="990"/>
                    <a:pt x="1058" y="992"/>
                    <a:pt x="1058" y="994"/>
                  </a:cubicBezTo>
                  <a:lnTo>
                    <a:pt x="1058" y="994"/>
                  </a:lnTo>
                  <a:cubicBezTo>
                    <a:pt x="1073" y="977"/>
                    <a:pt x="1087" y="958"/>
                    <a:pt x="1099" y="947"/>
                  </a:cubicBezTo>
                  <a:cubicBezTo>
                    <a:pt x="1106" y="941"/>
                    <a:pt x="1131" y="923"/>
                    <a:pt x="1135" y="919"/>
                  </a:cubicBezTo>
                  <a:lnTo>
                    <a:pt x="1135" y="919"/>
                  </a:lnTo>
                  <a:cubicBezTo>
                    <a:pt x="1168" y="900"/>
                    <a:pt x="1220" y="884"/>
                    <a:pt x="1244" y="861"/>
                  </a:cubicBezTo>
                  <a:lnTo>
                    <a:pt x="1244" y="861"/>
                  </a:lnTo>
                  <a:cubicBezTo>
                    <a:pt x="1257" y="856"/>
                    <a:pt x="1271" y="852"/>
                    <a:pt x="1285" y="848"/>
                  </a:cubicBezTo>
                  <a:cubicBezTo>
                    <a:pt x="1300" y="845"/>
                    <a:pt x="1315" y="841"/>
                    <a:pt x="1332" y="837"/>
                  </a:cubicBezTo>
                  <a:cubicBezTo>
                    <a:pt x="1337" y="836"/>
                    <a:pt x="1355" y="833"/>
                    <a:pt x="1368" y="832"/>
                  </a:cubicBezTo>
                  <a:lnTo>
                    <a:pt x="1368" y="832"/>
                  </a:lnTo>
                  <a:cubicBezTo>
                    <a:pt x="1368" y="832"/>
                    <a:pt x="1368" y="832"/>
                    <a:pt x="1369" y="832"/>
                  </a:cubicBezTo>
                  <a:cubicBezTo>
                    <a:pt x="1389" y="830"/>
                    <a:pt x="1412" y="830"/>
                    <a:pt x="1432" y="830"/>
                  </a:cubicBezTo>
                  <a:close/>
                  <a:moveTo>
                    <a:pt x="1430" y="1"/>
                  </a:moveTo>
                  <a:cubicBezTo>
                    <a:pt x="1052" y="1"/>
                    <a:pt x="670" y="165"/>
                    <a:pt x="430" y="456"/>
                  </a:cubicBezTo>
                  <a:cubicBezTo>
                    <a:pt x="76" y="886"/>
                    <a:pt x="1" y="1495"/>
                    <a:pt x="292" y="1982"/>
                  </a:cubicBezTo>
                  <a:cubicBezTo>
                    <a:pt x="539" y="2394"/>
                    <a:pt x="975" y="2618"/>
                    <a:pt x="1436" y="2618"/>
                  </a:cubicBezTo>
                  <a:cubicBezTo>
                    <a:pt x="1520" y="2618"/>
                    <a:pt x="1605" y="2611"/>
                    <a:pt x="1690" y="2595"/>
                  </a:cubicBezTo>
                  <a:cubicBezTo>
                    <a:pt x="2278" y="2490"/>
                    <a:pt x="2696" y="1947"/>
                    <a:pt x="2729" y="1368"/>
                  </a:cubicBezTo>
                  <a:lnTo>
                    <a:pt x="2729" y="1368"/>
                  </a:lnTo>
                  <a:cubicBezTo>
                    <a:pt x="2732" y="1350"/>
                    <a:pt x="2733" y="1332"/>
                    <a:pt x="2732" y="1312"/>
                  </a:cubicBezTo>
                  <a:cubicBezTo>
                    <a:pt x="2724" y="750"/>
                    <a:pt x="2375" y="272"/>
                    <a:pt x="1853" y="75"/>
                  </a:cubicBezTo>
                  <a:cubicBezTo>
                    <a:pt x="1718" y="25"/>
                    <a:pt x="1574" y="1"/>
                    <a:pt x="1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3" name="Google Shape;144;p16"/>
            <p:cNvSpPr/>
            <p:nvPr/>
          </p:nvSpPr>
          <p:spPr>
            <a:xfrm>
              <a:off x="2155307" y="1342672"/>
              <a:ext cx="192992" cy="192992"/>
            </a:xfrm>
            <a:custGeom>
              <a:avLst/>
              <a:gdLst/>
              <a:ahLst/>
              <a:cxnLst/>
              <a:rect l="l" t="t" r="r" b="b"/>
              <a:pathLst>
                <a:path w="1799" h="1799" extrusionOk="0">
                  <a:moveTo>
                    <a:pt x="900" y="0"/>
                  </a:moveTo>
                  <a:cubicBezTo>
                    <a:pt x="402" y="0"/>
                    <a:pt x="0" y="403"/>
                    <a:pt x="0" y="899"/>
                  </a:cubicBezTo>
                  <a:cubicBezTo>
                    <a:pt x="0" y="1396"/>
                    <a:pt x="402" y="1799"/>
                    <a:pt x="900" y="1799"/>
                  </a:cubicBezTo>
                  <a:cubicBezTo>
                    <a:pt x="1396" y="1799"/>
                    <a:pt x="1798" y="1396"/>
                    <a:pt x="1798" y="899"/>
                  </a:cubicBezTo>
                  <a:cubicBezTo>
                    <a:pt x="1798" y="403"/>
                    <a:pt x="1396" y="0"/>
                    <a:pt x="900"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46" name="Google Shape;123;p16"/>
          <p:cNvSpPr/>
          <p:nvPr/>
        </p:nvSpPr>
        <p:spPr>
          <a:xfrm>
            <a:off x="4282661" y="356359"/>
            <a:ext cx="4777800" cy="755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r>
              <a:rPr lang="en-US" sz="1600" dirty="0">
                <a:solidFill>
                  <a:schemeClr val="tx1"/>
                </a:solidFill>
                <a:latin typeface="Times New Roman" panose="02020603050405020304" pitchFamily="18" charset="0"/>
                <a:cs typeface="Times New Roman" panose="02020603050405020304" pitchFamily="18" charset="0"/>
              </a:rPr>
              <a:t>Total Number of Projects based on Outcome, Location, Category.</a:t>
            </a:r>
            <a:endParaRPr sz="1600" dirty="0">
              <a:solidFill>
                <a:schemeClr val="tx1"/>
              </a:solidFill>
              <a:latin typeface="Times New Roman" panose="02020603050405020304" pitchFamily="18" charset="0"/>
              <a:cs typeface="Times New Roman" panose="02020603050405020304" pitchFamily="18" charset="0"/>
            </a:endParaRPr>
          </a:p>
        </p:txBody>
      </p:sp>
      <p:sp>
        <p:nvSpPr>
          <p:cNvPr id="44" name="Google Shape;161;p16"/>
          <p:cNvSpPr/>
          <p:nvPr/>
        </p:nvSpPr>
        <p:spPr>
          <a:xfrm>
            <a:off x="3319177" y="220112"/>
            <a:ext cx="1146371" cy="1119582"/>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5" name="Google Shape;162;p16"/>
          <p:cNvSpPr/>
          <p:nvPr/>
        </p:nvSpPr>
        <p:spPr>
          <a:xfrm>
            <a:off x="3374846" y="273704"/>
            <a:ext cx="1035039" cy="1008865"/>
          </a:xfrm>
          <a:custGeom>
            <a:avLst/>
            <a:gdLst/>
            <a:ahLst/>
            <a:cxnLst/>
            <a:rect l="l" t="t" r="r" b="b"/>
            <a:pathLst>
              <a:path w="8423" h="8210" extrusionOk="0">
                <a:moveTo>
                  <a:pt x="4211" y="1"/>
                </a:moveTo>
                <a:cubicBezTo>
                  <a:pt x="3930" y="1"/>
                  <a:pt x="3648" y="107"/>
                  <a:pt x="3435" y="321"/>
                </a:cubicBezTo>
                <a:lnTo>
                  <a:pt x="428" y="3328"/>
                </a:lnTo>
                <a:cubicBezTo>
                  <a:pt x="0" y="3755"/>
                  <a:pt x="0" y="4454"/>
                  <a:pt x="428" y="4882"/>
                </a:cubicBezTo>
                <a:lnTo>
                  <a:pt x="3435" y="7888"/>
                </a:lnTo>
                <a:cubicBezTo>
                  <a:pt x="3648" y="8102"/>
                  <a:pt x="3930" y="8209"/>
                  <a:pt x="4211" y="8209"/>
                </a:cubicBezTo>
                <a:cubicBezTo>
                  <a:pt x="4493" y="8209"/>
                  <a:pt x="4775" y="8102"/>
                  <a:pt x="4988" y="7888"/>
                </a:cubicBezTo>
                <a:lnTo>
                  <a:pt x="7995" y="4882"/>
                </a:lnTo>
                <a:cubicBezTo>
                  <a:pt x="8423" y="4454"/>
                  <a:pt x="8423" y="3755"/>
                  <a:pt x="7995" y="3328"/>
                </a:cubicBezTo>
                <a:lnTo>
                  <a:pt x="4988" y="321"/>
                </a:lnTo>
                <a:cubicBezTo>
                  <a:pt x="4775" y="107"/>
                  <a:pt x="4493"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 name="Google Shape;163;p16"/>
          <p:cNvSpPr txBox="1"/>
          <p:nvPr/>
        </p:nvSpPr>
        <p:spPr>
          <a:xfrm>
            <a:off x="3469361" y="50641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01</a:t>
            </a:r>
            <a:endParaRPr sz="1800" dirty="0">
              <a:solidFill>
                <a:schemeClr val="lt1"/>
              </a:solidFill>
              <a:latin typeface="Fira Sans Extra Condensed"/>
              <a:ea typeface="Fira Sans Extra Condensed"/>
              <a:cs typeface="Fira Sans Extra Condensed"/>
              <a:sym typeface="Fira Sans Extra Condensed"/>
            </a:endParaRPr>
          </a:p>
        </p:txBody>
      </p:sp>
      <p:sp>
        <p:nvSpPr>
          <p:cNvPr id="48" name="Google Shape;159;p16"/>
          <p:cNvSpPr txBox="1"/>
          <p:nvPr/>
        </p:nvSpPr>
        <p:spPr>
          <a:xfrm>
            <a:off x="3496802" y="1394661"/>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02</a:t>
            </a:r>
            <a:endParaRPr sz="1800" dirty="0">
              <a:solidFill>
                <a:schemeClr val="lt1"/>
              </a:solidFill>
              <a:latin typeface="Fira Sans Extra Condensed"/>
              <a:ea typeface="Fira Sans Extra Condensed"/>
              <a:cs typeface="Fira Sans Extra Condensed"/>
              <a:sym typeface="Fira Sans Extra Condensed"/>
            </a:endParaRPr>
          </a:p>
        </p:txBody>
      </p:sp>
      <p:sp>
        <p:nvSpPr>
          <p:cNvPr id="49" name="Google Shape;159;p16"/>
          <p:cNvSpPr txBox="1"/>
          <p:nvPr/>
        </p:nvSpPr>
        <p:spPr>
          <a:xfrm>
            <a:off x="3474631" y="2211815"/>
            <a:ext cx="8133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800" dirty="0">
                <a:solidFill>
                  <a:schemeClr val="lt1"/>
                </a:solidFill>
                <a:latin typeface="Fira Sans Extra Condensed"/>
                <a:ea typeface="Fira Sans Extra Condensed"/>
                <a:cs typeface="Fira Sans Extra Condensed"/>
                <a:sym typeface="Fira Sans Extra Condensed"/>
              </a:rPr>
              <a:t>03</a:t>
            </a:r>
            <a:endParaRPr sz="1800"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3834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989" y="299551"/>
            <a:ext cx="7076237" cy="572700"/>
          </a:xfrm>
        </p:spPr>
        <p:txBody>
          <a:bodyPr/>
          <a:lstStyle/>
          <a:p>
            <a:pPr algn="ctr"/>
            <a:r>
              <a:rPr lang="en-US" sz="2400" dirty="0">
                <a:solidFill>
                  <a:srgbClr val="002060"/>
                </a:solidFill>
                <a:latin typeface="Times New Roman" panose="02020603050405020304" pitchFamily="18" charset="0"/>
                <a:cs typeface="Times New Roman" panose="02020603050405020304" pitchFamily="18" charset="0"/>
              </a:rPr>
              <a:t>OVERVIEW OF DASHBOARD</a:t>
            </a:r>
          </a:p>
        </p:txBody>
      </p:sp>
      <p:sp>
        <p:nvSpPr>
          <p:cNvPr id="5" name="Rectangle 4"/>
          <p:cNvSpPr/>
          <p:nvPr/>
        </p:nvSpPr>
        <p:spPr>
          <a:xfrm>
            <a:off x="214745" y="1003870"/>
            <a:ext cx="8312727" cy="3754874"/>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Projects and Successful Projects: The dashboard shows that there have been a total of 365.89K projects, out of which 140.31K have been successful. This gives a quick overview of the overall activity and success rate.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Amount Raised and Average Number of Days: The total amount raised by all projects is $16,040.67M, and the average number of days for successful projects is 81.43. These figures provide insights into the financial impact of the projects and the time frame for successful projects.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Successful Projects by Amount Raised and Number of Backers: The bar charts display the top successful projects, ranking them by the amount of money they raised and the number of backers they attracted. This highlights the most impactful projects in terms of financial support and community engagement.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Year: A line chart shows the number of projects created each year, indicating trends over time. There is a noticeable peak in 2015, followed by a decline.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Location: This bar chart ranks countries by the number of projects they have launched, with the United States being the most active location.</a:t>
            </a:r>
          </a:p>
        </p:txBody>
      </p:sp>
    </p:spTree>
    <p:extLst>
      <p:ext uri="{BB962C8B-B14F-4D97-AF65-F5344CB8AC3E}">
        <p14:creationId xmlns:p14="http://schemas.microsoft.com/office/powerpoint/2010/main" val="268194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5244" y="802980"/>
            <a:ext cx="7800108" cy="397031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Outcome: A donut chart categorizes projects by their final status, such as successful, canceled, or failed, providing a clear visual representation of the distribution of outcomes.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Number of Projects by Category: Another bar chart shows the number of projects in each category, with Product Design, Tabletop Games, and Music being the top categories.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Over Time: A line chart depicts the success rate of projects over the years, showing how it has fluctuated.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by Category: This bar chart compares the success rates across different categories, with Tabletop Games and Product Design having the highest success rates.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Created by Month: The bar chart shows which months have the highest percentage of successful project launches, with March being the most successful.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Percentage of Successful Projects by Goal Range: A stacked bar chart breaks down the success rates by different funding goal ranges, providing insight into which goal ranges tend to have higher success rates.</a:t>
            </a:r>
          </a:p>
        </p:txBody>
      </p:sp>
      <p:sp>
        <p:nvSpPr>
          <p:cNvPr id="5" name="Title 1"/>
          <p:cNvSpPr>
            <a:spLocks noGrp="1"/>
          </p:cNvSpPr>
          <p:nvPr>
            <p:ph type="title"/>
          </p:nvPr>
        </p:nvSpPr>
        <p:spPr>
          <a:xfrm>
            <a:off x="749862" y="230280"/>
            <a:ext cx="7110872" cy="572700"/>
          </a:xfrm>
        </p:spPr>
        <p:txBody>
          <a:bodyPr/>
          <a:lstStyle/>
          <a:p>
            <a:pPr algn="ctr"/>
            <a:r>
              <a:rPr lang="en-US" sz="2400" dirty="0">
                <a:solidFill>
                  <a:srgbClr val="002060"/>
                </a:solidFill>
                <a:latin typeface="Times New Roman" panose="02020603050405020304" pitchFamily="18" charset="0"/>
                <a:cs typeface="Times New Roman" panose="02020603050405020304" pitchFamily="18" charset="0"/>
              </a:rPr>
              <a:t>OVERVIEW OF  DASHBOARD</a:t>
            </a:r>
          </a:p>
        </p:txBody>
      </p:sp>
    </p:spTree>
    <p:extLst>
      <p:ext uri="{BB962C8B-B14F-4D97-AF65-F5344CB8AC3E}">
        <p14:creationId xmlns:p14="http://schemas.microsoft.com/office/powerpoint/2010/main" val="166985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 y="554182"/>
            <a:ext cx="9124022" cy="4589318"/>
          </a:xfrm>
          <a:prstGeom prst="rect">
            <a:avLst/>
          </a:prstGeom>
        </p:spPr>
      </p:pic>
      <p:sp>
        <p:nvSpPr>
          <p:cNvPr id="5" name="Title 1"/>
          <p:cNvSpPr>
            <a:spLocks noGrp="1"/>
          </p:cNvSpPr>
          <p:nvPr>
            <p:ph type="title"/>
          </p:nvPr>
        </p:nvSpPr>
        <p:spPr>
          <a:xfrm>
            <a:off x="1312315" y="76201"/>
            <a:ext cx="6539347" cy="394854"/>
          </a:xfrm>
        </p:spPr>
        <p:txBody>
          <a:bodyPr>
            <a:noAutofit/>
          </a:bodyPr>
          <a:lstStyle/>
          <a:p>
            <a:pPr algn="ctr"/>
            <a:r>
              <a:rPr lang="en-US" sz="2000" dirty="0">
                <a:solidFill>
                  <a:srgbClr val="002060"/>
                </a:solidFill>
                <a:latin typeface="Times New Roman" panose="02020603050405020304" pitchFamily="18" charset="0"/>
                <a:cs typeface="Times New Roman" panose="02020603050405020304" pitchFamily="18" charset="0"/>
              </a:rPr>
              <a:t>EXCEL DASHBOARD-1</a:t>
            </a:r>
          </a:p>
        </p:txBody>
      </p:sp>
    </p:spTree>
    <p:extLst>
      <p:ext uri="{BB962C8B-B14F-4D97-AF65-F5344CB8AC3E}">
        <p14:creationId xmlns:p14="http://schemas.microsoft.com/office/powerpoint/2010/main" val="2395581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5043</TotalTime>
  <Words>1274</Words>
  <Application>Microsoft Office PowerPoint</Application>
  <PresentationFormat>On-screen Show (16:9)</PresentationFormat>
  <Paragraphs>106</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Fira Sans Extra Condensed</vt:lpstr>
      <vt:lpstr>Trebuchet MS</vt:lpstr>
      <vt:lpstr>Times New Roman</vt:lpstr>
      <vt:lpstr>Wingdings 3</vt:lpstr>
      <vt:lpstr>Arial</vt:lpstr>
      <vt:lpstr>Facet</vt:lpstr>
      <vt:lpstr>PowerPoint Presentation</vt:lpstr>
      <vt:lpstr>INTRODUCTION</vt:lpstr>
      <vt:lpstr>OBJECTIVE</vt:lpstr>
      <vt:lpstr>PowerPoint Presentation</vt:lpstr>
      <vt:lpstr>PowerPoint Presentation</vt:lpstr>
      <vt:lpstr>PowerPoint Presentation</vt:lpstr>
      <vt:lpstr>OVERVIEW OF DASHBOARD</vt:lpstr>
      <vt:lpstr>OVERVIEW OF  DASHBOARD</vt:lpstr>
      <vt:lpstr>EXCEL DASHBOARD-1</vt:lpstr>
      <vt:lpstr>EXCEL DASHBOARD-2</vt:lpstr>
      <vt:lpstr>TABLEAU DASHBOARD-1</vt:lpstr>
      <vt:lpstr>TABLEAU DASHBOARD-2</vt:lpstr>
      <vt:lpstr>TABLEAU DASHBOARD-3</vt:lpstr>
      <vt:lpstr>PowerPoint Presentation</vt:lpstr>
      <vt:lpstr>PowerPoint Presentation</vt:lpstr>
      <vt:lpstr>PowerPoint Presentation</vt:lpstr>
      <vt:lpstr>PowerPoint Presentation</vt:lpstr>
      <vt:lpstr>PowerPoint Presentation</vt:lpstr>
      <vt:lpstr>INSIGHTS FROM THE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SHREEENIDHI M M</cp:lastModifiedBy>
  <cp:revision>88</cp:revision>
  <dcterms:modified xsi:type="dcterms:W3CDTF">2024-05-10T17:00:20Z</dcterms:modified>
</cp:coreProperties>
</file>