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BCB5-CB2E-D7C8-D528-AFC816A29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3DC5A-7E7A-CF4A-6A47-E69B2D5D3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069C0-8132-3241-252B-D655DF8C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1AAC-6B22-45AA-A45C-7BD61F6DCC2C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D301D-036D-C4AE-F40B-25E4D595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6799-B372-D090-A086-0326B304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970F-133F-417F-A4F2-6EEB479E4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96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525D-0B16-E88F-0297-182349F4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D09D2-FF1A-9DD4-9178-957997EF0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FA88F-7B5D-6896-3C8C-A522E3F2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1AAC-6B22-45AA-A45C-7BD61F6DCC2C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96D9F-CE25-FB16-38E0-0FFE2C86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13FAE-F019-D515-395B-7603A074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970F-133F-417F-A4F2-6EEB479E4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48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1A321-CDBE-1964-F6DC-42E781D38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9E2B3-C80E-9A8F-84FD-B3A822D3B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E7461-BB48-82B1-923D-C9BE1A3F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1AAC-6B22-45AA-A45C-7BD61F6DCC2C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6EF91-C93E-486D-63F2-EF9FF7E3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00051-6D4D-1A57-7301-E5DE3FEC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970F-133F-417F-A4F2-6EEB479E4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02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21A2-6783-AE94-9A8B-08D57009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843F-D434-AC79-7EC4-83032BE4B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C9C33-F37F-F075-9E7C-BE7A8B29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1AAC-6B22-45AA-A45C-7BD61F6DCC2C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F792F-A88E-0960-2AB6-1B41FE1A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C1202-65F3-D660-2798-A5C95331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970F-133F-417F-A4F2-6EEB479E4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71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F40B-2EB7-8B85-E9B8-E8C0E919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395C0-710B-599D-4CFA-834F07163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E7CD8-20AD-12BD-5686-6B67D547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1AAC-6B22-45AA-A45C-7BD61F6DCC2C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43782-0CD1-1778-2600-74B17C91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18EB4-9CD4-BA1E-3E74-57210978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970F-133F-417F-A4F2-6EEB479E4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79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CC5F-620E-229E-7FE1-22F7253B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A88B5-85EF-5F25-87EE-3E9B09A20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80578-6413-DBBB-36E5-ECA384505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E2727-AC69-C0B0-7162-AD4D3B9D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1AAC-6B22-45AA-A45C-7BD61F6DCC2C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1D063-DF82-1E66-CFAC-606B0AF4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AC8AF-DBB8-97E2-1BBA-16822E0D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970F-133F-417F-A4F2-6EEB479E4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04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D77D-4E28-44CC-05E6-9F1C9839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5938E-BF16-044A-8FC4-3FDABB8A9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1AC8C-8ED4-6F67-6352-3B06255F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724E4-775C-4573-4E57-B79899BBE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CDC53-A250-87F1-4F6A-8F80FC551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5BBCA-DFFC-BC01-FA37-3735525F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1AAC-6B22-45AA-A45C-7BD61F6DCC2C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C6CBD-CBE0-CEEB-21CE-3829111D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84FEC-DC04-29E0-EE73-1C2819C2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970F-133F-417F-A4F2-6EEB479E4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9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733E-C939-4958-7727-DB143787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CAAE8-A53D-23C6-9830-C0E7A90C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1AAC-6B22-45AA-A45C-7BD61F6DCC2C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FDE98-86D1-FD89-75D0-C93AC9D5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D87C8-1972-C87A-9C15-6050C07E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970F-133F-417F-A4F2-6EEB479E4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1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36221-B42D-063F-C927-3ADD03E4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1AAC-6B22-45AA-A45C-7BD61F6DCC2C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45B16-F005-3DED-C527-EE1AC836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2F89D-49B5-B739-E65B-682AE5BE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970F-133F-417F-A4F2-6EEB479E4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4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7F6C-A8D9-15B9-5EDA-0194F8DB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35188-73A4-B99F-3AA7-660A61582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56ED5-3F0C-676A-8DB0-E9068FEDE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494C9-0008-ED7C-E34D-0DA01110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1AAC-6B22-45AA-A45C-7BD61F6DCC2C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14C13-7671-7EE9-65D7-AEE038B1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DAE5D-E631-D0C6-567D-747DE434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970F-133F-417F-A4F2-6EEB479E4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17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CFC4-442B-7C9A-F0F9-6A720807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DE841-F860-251E-FAC4-7506A4B8D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25690-04D8-C8A2-5DD4-8AAAC7B52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59DD8-AB6F-024D-1B7F-AC9087E8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1AAC-6B22-45AA-A45C-7BD61F6DCC2C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0A0DB-DE69-641C-E3C7-51B976E5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B0884-7146-5DB5-AB96-F36B986E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970F-133F-417F-A4F2-6EEB479E4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06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79ACD-56E1-957D-A144-E6B22589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61530-43A7-3B79-9FED-6C6D596D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5D9EF-9F07-C8B3-4858-EE7E47040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741AAC-6B22-45AA-A45C-7BD61F6DCC2C}" type="datetimeFigureOut">
              <a:rPr lang="en-IN" smtClean="0"/>
              <a:t>18-07-2024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5F183-EBF5-B0EF-C915-8C39E1625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754E6-BC59-DF9A-7C55-10CFB769C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2A970F-133F-417F-A4F2-6EEB479E4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02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9209C-0EE3-0EBF-CD85-0AF9D1F5D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>
                <a:solidFill>
                  <a:srgbClr val="FFFFFF"/>
                </a:solidFill>
              </a:rPr>
              <a:t>About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9D1F2-14B4-BE02-B817-F48FF5B85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IN" dirty="0"/>
              <a:t>Hii, I am Kalva </a:t>
            </a:r>
            <a:r>
              <a:rPr lang="en-IN" dirty="0" err="1"/>
              <a:t>Saiteja</a:t>
            </a:r>
            <a:r>
              <a:rPr lang="en-IN" dirty="0"/>
              <a:t>. </a:t>
            </a:r>
            <a:r>
              <a:rPr lang="en-US" dirty="0"/>
              <a:t>I am from Mahbubnagar district, Telangana.</a:t>
            </a:r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91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9209C-0EE3-0EBF-CD85-0AF9D1F5D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>
                <a:solidFill>
                  <a:srgbClr val="FFFFFF"/>
                </a:solidFill>
              </a:rPr>
              <a:t>Educational 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9D1F2-14B4-BE02-B817-F48FF5B85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I earned my Bachelor's degree in Computer Science from </a:t>
            </a:r>
            <a:r>
              <a:rPr lang="en-US" dirty="0" err="1"/>
              <a:t>Vardhaman</a:t>
            </a:r>
            <a:r>
              <a:rPr lang="en-US" dirty="0"/>
              <a:t> College of Engineering.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55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9209C-0EE3-0EBF-CD85-0AF9D1F5D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>
                <a:solidFill>
                  <a:srgbClr val="FFFFFF"/>
                </a:solidFill>
              </a:rPr>
              <a:t>Professional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9D1F2-14B4-BE02-B817-F48FF5B85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719484"/>
            <a:ext cx="10005951" cy="160959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I recently embarked on a career with EPAM as a Junior Software Engineer, where I've been designated as a Java Developer. I am currently honing my skills in Java development, from fundamental to advanced levels.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19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9209C-0EE3-0EBF-CD85-0AF9D1F5D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>
                <a:solidFill>
                  <a:srgbClr val="FFFFFF"/>
                </a:solidFill>
              </a:rPr>
              <a:t>My journey at EPAM so far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9D1F2-14B4-BE02-B817-F48FF5B85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398682"/>
            <a:ext cx="10005951" cy="2459318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US" dirty="0"/>
              <a:t>I embarked on my journey with EPAM just a month ago. During this short span, I have acquired a wealth of new knowledge and skills that I am confident will be instrumental in my future professional endeavors. As a recent graduate, this is my first exposure to a professional work environment, and EPAM has provided me with a glimpse into the workings of a multinational corporation. I eagerly anticipate continuing my journey with EPAM, contributing to the company's success while simultaneously enhancing my own professional growth.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18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9209C-0EE3-0EBF-CD85-0AF9D1F5D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" y="2765012"/>
            <a:ext cx="12192002" cy="1081549"/>
          </a:xfrm>
        </p:spPr>
        <p:txBody>
          <a:bodyPr anchor="b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Thank You.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9D1F2-14B4-BE02-B817-F48FF5B85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398682"/>
            <a:ext cx="10005951" cy="2459318"/>
          </a:xfrm>
        </p:spPr>
        <p:txBody>
          <a:bodyPr anchor="ctr">
            <a:normAutofit/>
          </a:bodyPr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21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177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About Me</vt:lpstr>
      <vt:lpstr>Educational Background</vt:lpstr>
      <vt:lpstr>Professional Experience</vt:lpstr>
      <vt:lpstr>My journey at EPAM so far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Teja Kalva</dc:creator>
  <cp:lastModifiedBy>Sai Teja Kalva</cp:lastModifiedBy>
  <cp:revision>1</cp:revision>
  <dcterms:created xsi:type="dcterms:W3CDTF">2024-07-18T04:17:11Z</dcterms:created>
  <dcterms:modified xsi:type="dcterms:W3CDTF">2024-07-18T05:40:40Z</dcterms:modified>
</cp:coreProperties>
</file>