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05"/>
        <p:guide pos="282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710" y="756920"/>
            <a:ext cx="6869430" cy="1292860"/>
          </a:xfrm>
        </p:spPr>
        <p:txBody>
          <a:bodyPr/>
          <a:p>
            <a:r>
              <a:rPr lang="en-US"/>
              <a:t>Spotify Data Analyst </a:t>
            </a:r>
            <a:br>
              <a:rPr lang="en-US"/>
            </a:br>
            <a:r>
              <a:rPr lang="en-US"/>
              <a:t>Case Study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215" y="2295525"/>
            <a:ext cx="6788785" cy="4434840"/>
          </a:xfrm>
        </p:spPr>
        <p:txBody>
          <a:bodyPr/>
          <a:p>
            <a:endParaRPr lang="en-US"/>
          </a:p>
        </p:txBody>
      </p:sp>
      <p:pic>
        <p:nvPicPr>
          <p:cNvPr id="5" name="Picture 4" descr="spot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315" y="2493010"/>
            <a:ext cx="3785870" cy="4148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Spotify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US" sz="2800"/>
              <a:t>Spotify database contais Activity table </a:t>
            </a:r>
            <a:endParaRPr lang="en-US" sz="2800"/>
          </a:p>
          <a:p>
            <a:pPr algn="just"/>
            <a:r>
              <a:rPr lang="en-US" sz="2800"/>
              <a:t>In the Activity table user_id, event_name , event_date and country details are provided</a:t>
            </a:r>
            <a:endParaRPr lang="en-US" sz="2800"/>
          </a:p>
          <a:p>
            <a:pPr algn="just"/>
            <a:r>
              <a:rPr lang="en-US" sz="2800"/>
              <a:t>Spotify needs to understand the Daily active user, Weekly active users 	etc.</a:t>
            </a:r>
            <a:endParaRPr lang="en-US" sz="2800"/>
          </a:p>
          <a:p>
            <a:pPr algn="just"/>
            <a:r>
              <a:rPr lang="en-US" sz="2800"/>
              <a:t>Create the Schema by using following command:</a:t>
            </a:r>
            <a:endParaRPr lang="en-US" sz="2800"/>
          </a:p>
          <a:p>
            <a:pPr marL="0" indent="0" algn="just">
              <a:buNone/>
            </a:pPr>
            <a:r>
              <a:rPr lang="en-US" sz="2800"/>
              <a:t>CREATE SCHEM Spotify_db;</a:t>
            </a:r>
            <a:endParaRPr lang="en-US" sz="2800"/>
          </a:p>
          <a:p>
            <a:pPr algn="just"/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p>
            <a:pPr algn="just"/>
            <a:r>
              <a:rPr lang="en-US" sz="2800">
                <a:sym typeface="+mn-ea"/>
              </a:rPr>
              <a:t>Create the Activity tabel by using following command</a:t>
            </a:r>
            <a:endParaRPr lang="en-US" sz="2800">
              <a:sym typeface="+mn-ea"/>
            </a:endParaRPr>
          </a:p>
          <a:p>
            <a:pPr marL="0" indent="0" algn="just">
              <a:buNone/>
            </a:pPr>
            <a:endParaRPr lang="en-US" sz="2800">
              <a:sym typeface="+mn-ea"/>
            </a:endParaRPr>
          </a:p>
          <a:p>
            <a:pPr algn="just"/>
            <a:r>
              <a:rPr lang="en-US" sz="1800"/>
              <a:t>CREATE TABLE Activity( 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                 user_id varchar(20),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                event_name varcharr(20),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                event_date DATE,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                Country varchar(20)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                  );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6425" cy="318135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60" y="661670"/>
            <a:ext cx="8292465" cy="5359400"/>
          </a:xfrm>
        </p:spPr>
        <p:txBody>
          <a:bodyPr/>
          <a:p>
            <a:pPr marL="0" indent="0">
              <a:buNone/>
            </a:pPr>
            <a:r>
              <a:rPr lang="en-US" sz="2000"/>
              <a:t>insert into activity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values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(1,'app-installed','2022-01-01','India')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,(1,'app-purchase','2022-01-02','India')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,(2,'app-installed','2022-01-01','USA')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,(3,'app-installed','2022-01-01','USA')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,(3,'app-purchase','2022-01-03','USA')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,(4,'app-installed','2022-01-03','India')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,(4,'app-purchase','2022-01-03','India')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,(5,'app-installed','2022-01-03','SL')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,(5,'app-purchase','2022-01-03','SL')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,(6,'app-installed','2022-01-04','Pakistan')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,(6,'app-purchase','2022-01-04','Pakistan');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Spotify Queries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Q1) Find the total active users each day.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1800"/>
              <a:t>select Date(event_date) as Day, count(distinct user_id) as DAU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from activity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Group by  Date(event_date);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Q2) Find the total actove users each week.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1800"/>
              <a:t>select week(event_date) as week, count(distinct user_id) as WAU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from activity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Group by  week(event_date);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4293235"/>
            <a:ext cx="2762250" cy="1991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4364990"/>
            <a:ext cx="2422525" cy="1667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Q3) Find the datewise total number of user who made the purchase, the same day they installed the app</a:t>
            </a:r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35620" cy="4705985"/>
          </a:xfrm>
        </p:spPr>
        <p:txBody>
          <a:bodyPr/>
          <a:p>
            <a:pPr marL="0" indent="0">
              <a:buNone/>
            </a:pPr>
            <a:r>
              <a:rPr lang="en-US" sz="2000"/>
              <a:t>select event_date, count(user_id) as Number_of_users from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(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select user_id,event_date, count(event_name) from activity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group by user_id,event_date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having count(event_name)=2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) x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group by event_date;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47495" y="4580890"/>
            <a:ext cx="378142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Q4) percentage of paid users in india, USA, and other countries where other countries other than India and USA are tagged as others</a:t>
            </a:r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7985" cy="4695825"/>
          </a:xfrm>
        </p:spPr>
        <p:txBody>
          <a:bodyPr/>
          <a:p>
            <a:pPr marL="0" indent="0">
              <a:buNone/>
            </a:pPr>
            <a:r>
              <a:rPr lang="en-US" sz="1800"/>
              <a:t>with country_users as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       ( select case when country in ('USA', 'India') then country else 'others' end as new_country, count(distinct user_id) as user_count from activity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where event_name = 'app-purchase'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group by case when country in ('USA', 'India') then country else 'others' end),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total_users as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     (select sum(user_count) as total_no_users from country_users)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select new_country, round(user_count/total_no_users,2)*100 as percent_users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from country_users,total_users;</a:t>
            </a:r>
            <a:endParaRPr lang="en-US" sz="18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67810" y="5229225"/>
            <a:ext cx="2381250" cy="1365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Q5) Among all the users who installed the app on any given day, how many did in app purchase on the very next day (give day wise result)</a:t>
            </a:r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26095" cy="4984115"/>
          </a:xfrm>
        </p:spPr>
        <p:txBody>
          <a:bodyPr/>
          <a:p>
            <a:pPr marL="0" indent="0">
              <a:buNone/>
            </a:pPr>
            <a:r>
              <a:rPr lang="en-US" sz="1800"/>
              <a:t>WITH prev_data as (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Select *,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lag(event_name,1) Over (partition by user_id order by event_date) as prev_event_name,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lag(event_date,1) Over (partition by user_id order by event_date) as prev_event_date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from activity)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select event_date, count(distinct user_id) as user_count from prev_data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where event_name = 'app-purchase' and prev_event_name = 'app-installed' and datediff(event_date,prev_event_date)=1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Group by event_date;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66415" y="4725035"/>
            <a:ext cx="3011805" cy="1615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2832</Words>
  <Application>WPS Presentation</Application>
  <PresentationFormat/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Microsoft YaHei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Analyst  Case Study</dc:title>
  <dc:creator>Parasappa Gollar</dc:creator>
  <cp:lastModifiedBy>paras</cp:lastModifiedBy>
  <cp:revision>4</cp:revision>
  <dcterms:created xsi:type="dcterms:W3CDTF">2023-05-08T05:41:13Z</dcterms:created>
  <dcterms:modified xsi:type="dcterms:W3CDTF">2023-05-08T06:21:14Z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1033-11.2.0.11417</vt:lpwstr>
  </property>
  <property fmtid="{D5CDD505-2E9C-101B-9397-08002B2CF9AE}" pid="3" name="ICV">
    <vt:lpwstr>9C4A7ADDB95F42CBB0AD849C01FEF73D</vt:lpwstr>
  </property>
</Properties>
</file>