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251D-BE43-426E-AD66-803AA2A001E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9D0D02C-F3B6-492E-A27A-F1F7FC152DF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0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251D-BE43-426E-AD66-803AA2A001E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02C-F3B6-492E-A27A-F1F7FC152DF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08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251D-BE43-426E-AD66-803AA2A001E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02C-F3B6-492E-A27A-F1F7FC152DF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251D-BE43-426E-AD66-803AA2A001E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02C-F3B6-492E-A27A-F1F7FC152DF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5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251D-BE43-426E-AD66-803AA2A001E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02C-F3B6-492E-A27A-F1F7FC152DF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3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251D-BE43-426E-AD66-803AA2A001E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02C-F3B6-492E-A27A-F1F7FC152DF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0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251D-BE43-426E-AD66-803AA2A001E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02C-F3B6-492E-A27A-F1F7FC152DF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20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251D-BE43-426E-AD66-803AA2A001E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02C-F3B6-492E-A27A-F1F7FC152DF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25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251D-BE43-426E-AD66-803AA2A001E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02C-F3B6-492E-A27A-F1F7FC152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49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251D-BE43-426E-AD66-803AA2A001E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02C-F3B6-492E-A27A-F1F7FC152DF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2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252251D-BE43-426E-AD66-803AA2A001E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D02C-F3B6-492E-A27A-F1F7FC152DF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54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2251D-BE43-426E-AD66-803AA2A001E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9D0D02C-F3B6-492E-A27A-F1F7FC152DF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3190-C502-2479-8F9B-D661F5216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098" y="1028440"/>
            <a:ext cx="9226052" cy="2541431"/>
          </a:xfrm>
        </p:spPr>
        <p:txBody>
          <a:bodyPr/>
          <a:lstStyle/>
          <a:p>
            <a:r>
              <a:rPr lang="en-US" dirty="0"/>
              <a:t>Water Born Diseases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30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8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57D70-75AF-D786-0FC3-7FBD845D6C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2787" y="344128"/>
            <a:ext cx="11198942" cy="569287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u="sng" dirty="0" err="1">
                <a:latin typeface="Google Sans"/>
              </a:rPr>
              <a:t>Defination</a:t>
            </a:r>
            <a:r>
              <a:rPr lang="en-US" sz="2400" b="1" dirty="0"/>
              <a:t> :</a:t>
            </a:r>
            <a:r>
              <a:rPr lang="en-US" sz="2400" dirty="0"/>
              <a:t> </a:t>
            </a:r>
            <a:r>
              <a:rPr lang="en-US" sz="2400" b="0" i="0" dirty="0">
                <a:effectLst/>
                <a:latin typeface="Aptos" panose="020B0004020202020204" pitchFamily="34" charset="0"/>
              </a:rPr>
              <a:t>Waterborne diseases are illnesses caused by microscopic organisms, like viruses and bacteria, that are ingested through contaminated water or by coming in contact with feces</a:t>
            </a:r>
          </a:p>
          <a:p>
            <a:pPr marL="0" indent="0" algn="just">
              <a:buNone/>
            </a:pPr>
            <a:endParaRPr lang="en-US" sz="7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IN" sz="2400" dirty="0"/>
              <a:t>Examples : </a:t>
            </a:r>
          </a:p>
          <a:p>
            <a:pPr marL="0" indent="0">
              <a:buNone/>
            </a:pPr>
            <a:endParaRPr lang="en-IN" sz="600" dirty="0"/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Google Sans"/>
              </a:rPr>
              <a:t>Cholera</a:t>
            </a:r>
            <a:r>
              <a:rPr lang="en-US" sz="2400" b="0" i="0" dirty="0">
                <a:effectLst/>
                <a:latin typeface="Google Sans"/>
              </a:rPr>
              <a:t>: A waterborne disease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Google Sans"/>
              </a:rPr>
              <a:t>Typhoid</a:t>
            </a:r>
            <a:r>
              <a:rPr lang="en-US" sz="2400" b="0" i="0" dirty="0">
                <a:effectLst/>
                <a:latin typeface="Google Sans"/>
              </a:rPr>
              <a:t>: A waterborne disease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Google Sans"/>
              </a:rPr>
              <a:t>Hepatitis A</a:t>
            </a:r>
            <a:r>
              <a:rPr lang="en-US" sz="2400" b="0" i="0" dirty="0">
                <a:effectLst/>
                <a:latin typeface="Google Sans"/>
              </a:rPr>
              <a:t>: A waterborne disease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  <a:latin typeface="Google Sans"/>
              </a:rPr>
              <a:t>Diarrhoea</a:t>
            </a:r>
            <a:r>
              <a:rPr lang="en-US" sz="2400" b="1" i="0" dirty="0">
                <a:effectLst/>
                <a:latin typeface="Google Sans"/>
              </a:rPr>
              <a:t> </a:t>
            </a:r>
            <a:r>
              <a:rPr lang="en-US" sz="2400" b="0" i="0" dirty="0">
                <a:effectLst/>
                <a:latin typeface="Google Sans"/>
              </a:rPr>
              <a:t>: A waterborne disease that is caused by gastrointestinal  </a:t>
            </a:r>
          </a:p>
          <a:p>
            <a:pPr marL="0" indent="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2400" dirty="0">
                <a:latin typeface="Google Sans"/>
              </a:rPr>
              <a:t>                       </a:t>
            </a:r>
            <a:r>
              <a:rPr lang="en-US" sz="2400" b="0" i="0" dirty="0">
                <a:effectLst/>
                <a:latin typeface="Google Sans"/>
              </a:rPr>
              <a:t>  infections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Google Sans"/>
              </a:rPr>
              <a:t>E. coli</a:t>
            </a:r>
            <a:r>
              <a:rPr lang="en-US" sz="2400" b="0" i="0" dirty="0">
                <a:effectLst/>
                <a:latin typeface="Google Sans"/>
              </a:rPr>
              <a:t>: A waterborne disease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21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84821-AA5D-665A-6BB3-0E2406474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24" y="254766"/>
            <a:ext cx="10234506" cy="57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9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77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16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14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6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39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3597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69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Gill Sans MT</vt:lpstr>
      <vt:lpstr>Google Sans</vt:lpstr>
      <vt:lpstr>Gallery</vt:lpstr>
      <vt:lpstr>Water Born Diseases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MS</dc:creator>
  <cp:lastModifiedBy>Shreya MS</cp:lastModifiedBy>
  <cp:revision>1</cp:revision>
  <dcterms:created xsi:type="dcterms:W3CDTF">2024-12-09T10:29:53Z</dcterms:created>
  <dcterms:modified xsi:type="dcterms:W3CDTF">2024-12-09T10:46:57Z</dcterms:modified>
</cp:coreProperties>
</file>