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80" r:id="rId2"/>
    <p:sldId id="281" r:id="rId3"/>
    <p:sldId id="282" r:id="rId4"/>
    <p:sldId id="261" r:id="rId5"/>
    <p:sldId id="278" r:id="rId6"/>
    <p:sldId id="268" r:id="rId7"/>
    <p:sldId id="285" r:id="rId8"/>
    <p:sldId id="263" r:id="rId9"/>
    <p:sldId id="283" r:id="rId10"/>
    <p:sldId id="267" r:id="rId11"/>
    <p:sldId id="276" r:id="rId12"/>
    <p:sldId id="277" r:id="rId13"/>
    <p:sldId id="266"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60"/>
  </p:normalViewPr>
  <p:slideViewPr>
    <p:cSldViewPr snapToGrid="0">
      <p:cViewPr varScale="1">
        <p:scale>
          <a:sx n="68" d="100"/>
          <a:sy n="68" d="100"/>
        </p:scale>
        <p:origin x="528" y="64"/>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07-11-2022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07-11-2022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07-11-2022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07-11-2022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07-11-2022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07-11-2022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07-11-2022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07-11-2022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07-11-2022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07-11-2022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07-11-2022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07-11-2022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Tree>
    <p:extLst>
      <p:ext uri="{BB962C8B-B14F-4D97-AF65-F5344CB8AC3E}">
        <p14:creationId xmlns:p14="http://schemas.microsoft.com/office/powerpoint/2010/main" val="65623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10.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spTree>
    <p:extLst>
      <p:ext uri="{BB962C8B-B14F-4D97-AF65-F5344CB8AC3E}">
        <p14:creationId xmlns:p14="http://schemas.microsoft.com/office/powerpoint/2010/main" val="399715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spTree>
    <p:extLst>
      <p:ext uri="{BB962C8B-B14F-4D97-AF65-F5344CB8AC3E}">
        <p14:creationId xmlns:p14="http://schemas.microsoft.com/office/powerpoint/2010/main" val="83331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07-11-2022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14</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Online Performance and Evaluation System</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7</a:t>
            </a:fld>
            <a:endParaRPr lang="en-IN"/>
          </a:p>
        </p:txBody>
      </p:sp>
      <p:sp>
        <p:nvSpPr>
          <p:cNvPr id="4" name="TextBox 3">
            <a:extLst>
              <a:ext uri="{FF2B5EF4-FFF2-40B4-BE49-F238E27FC236}">
                <a16:creationId xmlns:a16="http://schemas.microsoft.com/office/drawing/2014/main" id="{5A805837-EEE4-6835-5AE2-FBB03DCB0050}"/>
              </a:ext>
            </a:extLst>
          </p:cNvPr>
          <p:cNvSpPr txBox="1"/>
          <p:nvPr/>
        </p:nvSpPr>
        <p:spPr>
          <a:xfrm>
            <a:off x="325223" y="1099217"/>
            <a:ext cx="8979031" cy="2585323"/>
          </a:xfrm>
          <a:prstGeom prst="rect">
            <a:avLst/>
          </a:prstGeom>
          <a:noFill/>
        </p:spPr>
        <p:txBody>
          <a:bodyPr wrap="square">
            <a:spAutoFit/>
          </a:bodyPr>
          <a:lstStyle/>
          <a:p>
            <a:r>
              <a:rPr lang="en-US" dirty="0"/>
              <a:t>The ICCR HQ will be able to view all reports on </a:t>
            </a:r>
            <a:r>
              <a:rPr lang="en-US" dirty="0" err="1"/>
              <a:t>realtime</a:t>
            </a:r>
            <a:r>
              <a:rPr lang="en-US" dirty="0"/>
              <a:t> basis and evaluate the reports, rate the working of Regional Office. ICCR HQ can Approve, Reject or ask RO to Resubmit the report. • Based on Evaluation Regional offices will be allotted 5-star ratings. Parameters for Rating of Regional Office includes: • No. of ICCR Driven Activities Conducted • No. of Self-Driven activities conducted • Feedback Received (International Students) • Feedback Received by Participants for events conducted • Rewards points will be provided for extra activities conducted more than prescribed limit. • As ICCR regional offices are directly associated with students, hence the students feedback is given due consideration in overall star rating in fifth star.</a:t>
            </a:r>
            <a:endParaRPr lang="en-IN" dirty="0"/>
          </a:p>
        </p:txBody>
      </p:sp>
    </p:spTree>
    <p:extLst>
      <p:ext uri="{BB962C8B-B14F-4D97-AF65-F5344CB8AC3E}">
        <p14:creationId xmlns:p14="http://schemas.microsoft.com/office/powerpoint/2010/main" val="85007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8</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9</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TotalTime>
  <Words>973</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Online Performance and Evaluation System</vt:lpstr>
      <vt:lpstr>Process Flow</vt:lpstr>
      <vt:lpstr>Snapshots</vt:lpstr>
      <vt:lpstr> Technologies Used</vt:lpstr>
      <vt:lpstr> Conclusion</vt:lpstr>
      <vt:lpstr>10.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137</cp:revision>
  <dcterms:created xsi:type="dcterms:W3CDTF">2021-09-09T09:10:05Z</dcterms:created>
  <dcterms:modified xsi:type="dcterms:W3CDTF">2022-11-07T18:59:48Z</dcterms:modified>
</cp:coreProperties>
</file>