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4" r:id="rId6"/>
    <p:sldId id="316" r:id="rId7"/>
    <p:sldId id="308" r:id="rId8"/>
    <p:sldId id="315" r:id="rId9"/>
    <p:sldId id="312" r:id="rId10"/>
    <p:sldId id="309" r:id="rId11"/>
    <p:sldId id="310" r:id="rId12"/>
    <p:sldId id="313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HTML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FLASK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API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HTML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FLASK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API 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FIN 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0000" y="4455620"/>
            <a:ext cx="4464174" cy="226435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By</a:t>
            </a:r>
          </a:p>
          <a:p>
            <a:pPr algn="r"/>
            <a:r>
              <a:rPr lang="en-US" dirty="0"/>
              <a:t>Dona</a:t>
            </a:r>
          </a:p>
          <a:p>
            <a:pPr algn="r"/>
            <a:r>
              <a:rPr lang="en-US" dirty="0" err="1"/>
              <a:t>Khaviya</a:t>
            </a:r>
            <a:endParaRPr lang="en-US" dirty="0"/>
          </a:p>
          <a:p>
            <a:pPr algn="r"/>
            <a:r>
              <a:rPr lang="en-US" dirty="0"/>
              <a:t>Swetha</a:t>
            </a:r>
          </a:p>
          <a:p>
            <a:pPr algn="r"/>
            <a:r>
              <a:rPr lang="en-US" dirty="0" err="1"/>
              <a:t>Shreyah</a:t>
            </a:r>
            <a:endParaRPr lang="en-US" dirty="0"/>
          </a:p>
          <a:p>
            <a:pPr algn="r"/>
            <a:r>
              <a:rPr lang="en-US" dirty="0"/>
              <a:t> </a:t>
            </a:r>
            <a:r>
              <a:rPr lang="en-US" dirty="0" err="1"/>
              <a:t>sudhakar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BB1B-981F-108A-E253-E25F6E8E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51BD-7716-4ED2-2DCA-62C74305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AI Financial Advisor revolutionizes personal finance with AI-driven budgeting and savings advice. It offers a user-friendly interface for easy financial planning and informed decision-making. Start using the app today to enhance your financial management and achieve your goals.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07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465B-C76A-2229-CB45-1D6BF618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9D6E-8D90-64AD-BA37-9CB222EA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Managing your finances can be complex and overwhelming. Our goal is to make it easier by providing a smart, user-friendly web app that helps you manage your money more effectively.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585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7D2C-273E-B10A-6739-94763702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C962-45A4-76FA-59D3-BC7FF98D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Interaction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Personalized Budgeting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Savings Advice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User-Friendly 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03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Technology Stack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50556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9F15-671E-12E0-BCA7-D3F92A5C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C5E4-48DF-113A-D51C-271BF781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Registration/Login:</a:t>
            </a:r>
          </a:p>
          <a:p>
            <a:r>
              <a:rPr lang="en-US" dirty="0"/>
              <a:t>      Secure user registration and login process</a:t>
            </a:r>
          </a:p>
          <a:p>
            <a:r>
              <a:rPr lang="en-US" b="1" dirty="0"/>
              <a:t>Dashboard:</a:t>
            </a:r>
          </a:p>
          <a:p>
            <a:r>
              <a:rPr lang="en-US" dirty="0"/>
              <a:t>      Overview of financial status</a:t>
            </a:r>
          </a:p>
          <a:p>
            <a:r>
              <a:rPr lang="en-US" b="1" dirty="0"/>
              <a:t>Income and Expense Input:</a:t>
            </a:r>
          </a:p>
          <a:p>
            <a:r>
              <a:rPr lang="en-US" dirty="0"/>
              <a:t>      Easy input methods for tracking financial transactions</a:t>
            </a:r>
          </a:p>
          <a:p>
            <a:r>
              <a:rPr lang="en-US" b="1" dirty="0"/>
              <a:t>Budget and Savings Recommendations:</a:t>
            </a:r>
          </a:p>
          <a:p>
            <a:r>
              <a:rPr lang="en-US" dirty="0"/>
              <a:t>      AI-driven insights and recommendations</a:t>
            </a:r>
          </a:p>
          <a:p>
            <a:r>
              <a:rPr lang="en-US" b="1" dirty="0"/>
              <a:t>Reports and Analytics:</a:t>
            </a:r>
          </a:p>
          <a:p>
            <a:r>
              <a:rPr lang="en-US" dirty="0"/>
              <a:t>      Visual representation of financial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55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3774970-8F9F-8EFA-9F4A-B92BAFC26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2" y="-25879"/>
            <a:ext cx="12174747" cy="6443932"/>
          </a:xfrm>
        </p:spPr>
      </p:pic>
    </p:spTree>
    <p:extLst>
      <p:ext uri="{BB962C8B-B14F-4D97-AF65-F5344CB8AC3E}">
        <p14:creationId xmlns:p14="http://schemas.microsoft.com/office/powerpoint/2010/main" val="206609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1512-9C1B-FDCC-6FC5-82A6A151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69E8-B39B-B11D-6E09-1F06FD83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Improved Financial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Personalized Advice and Budgeting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Easy to Use and Accessible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14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3526-2650-DC18-DBE3-DA68C3A2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E89A-A36A-5EBE-AC09-BA9B98F4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Adding More Advanced Financial Analytics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Integrating Additional Data 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Enhancing the User Interface and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13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8A58-B92E-07CA-8802-5E8BFC43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pic>
        <p:nvPicPr>
          <p:cNvPr id="1026" name="Picture 2" descr="Empowering Wealth: AI-Powered Personal Finance Management Software">
            <a:extLst>
              <a:ext uri="{FF2B5EF4-FFF2-40B4-BE49-F238E27FC236}">
                <a16:creationId xmlns:a16="http://schemas.microsoft.com/office/drawing/2014/main" id="{ED143A73-CC56-A620-1EDB-089991A236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78" y="2467989"/>
            <a:ext cx="2002421" cy="192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tterment: A High-Performance Investing and Saving App">
            <a:extLst>
              <a:ext uri="{FF2B5EF4-FFF2-40B4-BE49-F238E27FC236}">
                <a16:creationId xmlns:a16="http://schemas.microsoft.com/office/drawing/2014/main" id="{693E5A81-3728-2F01-B649-A7250388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02" y="2467989"/>
            <a:ext cx="2002421" cy="183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YASDI">
            <a:extLst>
              <a:ext uri="{FF2B5EF4-FFF2-40B4-BE49-F238E27FC236}">
                <a16:creationId xmlns:a16="http://schemas.microsoft.com/office/drawing/2014/main" id="{C5EF7F1B-8E0E-3279-20B5-2AD2E6E1C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26" y="2467988"/>
            <a:ext cx="2002421" cy="183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78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{65A4E055-A86C-43D1-865C-CDA3A9E6A6A0}tf11437505_win32</Template>
  <TotalTime>90</TotalTime>
  <Words>187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 Pro Cond Light</vt:lpstr>
      <vt:lpstr>Speak Pro</vt:lpstr>
      <vt:lpstr>Wingdings</vt:lpstr>
      <vt:lpstr>RetrospectVTI</vt:lpstr>
      <vt:lpstr> FIN BUDDY</vt:lpstr>
      <vt:lpstr>Introduction</vt:lpstr>
      <vt:lpstr>Key Features</vt:lpstr>
      <vt:lpstr>Technology Stack </vt:lpstr>
      <vt:lpstr>User Flow</vt:lpstr>
      <vt:lpstr>PowerPoint Presentation</vt:lpstr>
      <vt:lpstr>Benefits</vt:lpstr>
      <vt:lpstr>Future Enhancements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 BUD</dc:title>
  <dc:creator>SHREYAH ROSHINI R B</dc:creator>
  <cp:lastModifiedBy>SWETHA G A</cp:lastModifiedBy>
  <cp:revision>3</cp:revision>
  <dcterms:created xsi:type="dcterms:W3CDTF">2024-08-23T18:34:53Z</dcterms:created>
  <dcterms:modified xsi:type="dcterms:W3CDTF">2024-08-24T05:49:14Z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