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2" roundtripDataSignature="AMtx7miwyW0Zp9lE31xHucKGXQ+gJJo6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5A04C-A301-C480-D009-6E2A8598E328}" v="23" dt="2023-01-24T13:16:57.387"/>
    <p1510:client id="{1021B6CB-E575-B745-8E96-AD3DE7671778}" v="172" dt="2023-01-24T12:23:46.877"/>
    <p1510:client id="{1246D650-2C19-3178-D316-098A1C28CCB1}" v="2" dt="2023-01-24T14:00:02.973"/>
    <p1510:client id="{1C31826A-0AF7-54DD-70A7-AE6DE35FBCE8}" v="296" dt="2023-01-24T13:11:31.161"/>
    <p1510:client id="{324D021D-8362-36C6-2CB8-5DF481FCBEBA}" v="780" dt="2023-01-24T12:05:01.994"/>
    <p1510:client id="{E73D062E-03BB-8DDB-2ED0-4A65FCC57255}" v="42" dt="2023-01-24T15:33:57.572"/>
    <p1510:client id="{EDE48E39-52F8-4118-987C-2606E8117068}" v="453" dt="2023-01-24T12:56:00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940" y="3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A11A1-1426-4E37-B361-E9EEED173C18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881047E9-01E4-44B5-B0ED-6CE1D2445BEE}">
      <dgm:prSet phldrT="[Text]" phldr="0"/>
      <dgm:spPr/>
      <dgm:t>
        <a:bodyPr/>
        <a:lstStyle/>
        <a:p>
          <a:r>
            <a:rPr lang="en-US">
              <a:latin typeface="Arial"/>
            </a:rPr>
            <a:t>HTML/CSS</a:t>
          </a:r>
          <a:endParaRPr lang="en-US"/>
        </a:p>
      </dgm:t>
    </dgm:pt>
    <dgm:pt modelId="{95C25E6F-BF56-4137-BC84-B7662D68953A}" type="parTrans" cxnId="{F1A5D7BD-6437-49C8-A4D2-DC79E268D692}">
      <dgm:prSet/>
      <dgm:spPr/>
    </dgm:pt>
    <dgm:pt modelId="{EF2391E5-1B48-43AF-B808-40E5A4E31888}" type="sibTrans" cxnId="{F1A5D7BD-6437-49C8-A4D2-DC79E268D692}">
      <dgm:prSet/>
      <dgm:spPr/>
    </dgm:pt>
    <dgm:pt modelId="{F92E48B1-C72B-4FDA-A6E6-C1F467BD0938}">
      <dgm:prSet phldrT="[Text]" phldr="0"/>
      <dgm:spPr/>
      <dgm:t>
        <a:bodyPr/>
        <a:lstStyle/>
        <a:p>
          <a:r>
            <a:rPr lang="en-US">
              <a:latin typeface="Arial"/>
            </a:rPr>
            <a:t>JAVASCRIPT</a:t>
          </a:r>
          <a:endParaRPr lang="en-US"/>
        </a:p>
      </dgm:t>
    </dgm:pt>
    <dgm:pt modelId="{53C491EB-A8E1-4FD2-B3C8-135DBA22D330}" type="parTrans" cxnId="{8BD16412-8C05-43DB-AA10-455F72510DA8}">
      <dgm:prSet/>
      <dgm:spPr/>
    </dgm:pt>
    <dgm:pt modelId="{4AC4A74A-E000-415B-A826-F9251B5C40D7}" type="sibTrans" cxnId="{8BD16412-8C05-43DB-AA10-455F72510DA8}">
      <dgm:prSet/>
      <dgm:spPr/>
    </dgm:pt>
    <dgm:pt modelId="{FFD4DC0B-24E9-4D2E-9377-E2CF045BE161}">
      <dgm:prSet phldrT="[Text]" phldr="0"/>
      <dgm:spPr/>
      <dgm:t>
        <a:bodyPr/>
        <a:lstStyle/>
        <a:p>
          <a:r>
            <a:rPr lang="en-US">
              <a:latin typeface="Arial"/>
            </a:rPr>
            <a:t>PHP</a:t>
          </a:r>
          <a:endParaRPr lang="en-US"/>
        </a:p>
      </dgm:t>
    </dgm:pt>
    <dgm:pt modelId="{6A79C100-1F9F-4F67-B713-C5CB81D18054}" type="parTrans" cxnId="{2338D3D6-FFDB-4706-BC36-253520A26F89}">
      <dgm:prSet/>
      <dgm:spPr/>
    </dgm:pt>
    <dgm:pt modelId="{AC97B125-909C-4FF4-852F-A6C0BE4B16CF}" type="sibTrans" cxnId="{2338D3D6-FFDB-4706-BC36-253520A26F89}">
      <dgm:prSet/>
      <dgm:spPr/>
    </dgm:pt>
    <dgm:pt modelId="{51AD9D59-72B0-4B8E-851B-6620B8ABD5C4}">
      <dgm:prSet phldr="0"/>
      <dgm:spPr/>
      <dgm:t>
        <a:bodyPr/>
        <a:lstStyle/>
        <a:p>
          <a:r>
            <a:rPr lang="en-US">
              <a:latin typeface="Arial"/>
            </a:rPr>
            <a:t>SQL</a:t>
          </a:r>
        </a:p>
      </dgm:t>
    </dgm:pt>
    <dgm:pt modelId="{39062670-8CC2-40DE-9484-0EBFA076F38E}" type="parTrans" cxnId="{A1C8E813-4672-4FB8-8B30-4E2E0DAFB039}">
      <dgm:prSet/>
      <dgm:spPr/>
    </dgm:pt>
    <dgm:pt modelId="{84E51A0C-6387-45DF-A5DD-F9CED4D31AC8}" type="sibTrans" cxnId="{A1C8E813-4672-4FB8-8B30-4E2E0DAFB039}">
      <dgm:prSet/>
      <dgm:spPr/>
    </dgm:pt>
    <dgm:pt modelId="{D4238752-E71F-4CCD-8241-0724C56ECEC0}" type="pres">
      <dgm:prSet presAssocID="{5C0A11A1-1426-4E37-B361-E9EEED173C18}" presName="Name0" presStyleCnt="0">
        <dgm:presLayoutVars>
          <dgm:dir/>
          <dgm:animLvl val="lvl"/>
          <dgm:resizeHandles val="exact"/>
        </dgm:presLayoutVars>
      </dgm:prSet>
      <dgm:spPr/>
    </dgm:pt>
    <dgm:pt modelId="{8A51FCFD-7A91-4CFD-80A9-81C6400395D8}" type="pres">
      <dgm:prSet presAssocID="{881047E9-01E4-44B5-B0ED-6CE1D2445BEE}" presName="Name8" presStyleCnt="0"/>
      <dgm:spPr/>
    </dgm:pt>
    <dgm:pt modelId="{5F7D033B-D30B-4FE7-A7BF-785825BBCFCE}" type="pres">
      <dgm:prSet presAssocID="{881047E9-01E4-44B5-B0ED-6CE1D2445BEE}" presName="level" presStyleLbl="node1" presStyleIdx="0" presStyleCnt="4">
        <dgm:presLayoutVars>
          <dgm:chMax val="1"/>
          <dgm:bulletEnabled val="1"/>
        </dgm:presLayoutVars>
      </dgm:prSet>
      <dgm:spPr/>
    </dgm:pt>
    <dgm:pt modelId="{8EB3B0D5-2B91-4D21-B7C2-BBF65BE5A52A}" type="pres">
      <dgm:prSet presAssocID="{881047E9-01E4-44B5-B0ED-6CE1D2445BE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BC8E570-510B-43EF-9FE2-2B935B84400B}" type="pres">
      <dgm:prSet presAssocID="{F92E48B1-C72B-4FDA-A6E6-C1F467BD0938}" presName="Name8" presStyleCnt="0"/>
      <dgm:spPr/>
    </dgm:pt>
    <dgm:pt modelId="{E5565328-87B9-44EF-9A95-A4A035399197}" type="pres">
      <dgm:prSet presAssocID="{F92E48B1-C72B-4FDA-A6E6-C1F467BD0938}" presName="level" presStyleLbl="node1" presStyleIdx="1" presStyleCnt="4">
        <dgm:presLayoutVars>
          <dgm:chMax val="1"/>
          <dgm:bulletEnabled val="1"/>
        </dgm:presLayoutVars>
      </dgm:prSet>
      <dgm:spPr/>
    </dgm:pt>
    <dgm:pt modelId="{993636C1-467D-4DF1-9DC7-D1E3AFA3B174}" type="pres">
      <dgm:prSet presAssocID="{F92E48B1-C72B-4FDA-A6E6-C1F467BD093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B091D8E-ED9A-4673-801C-C33CC6BADA02}" type="pres">
      <dgm:prSet presAssocID="{FFD4DC0B-24E9-4D2E-9377-E2CF045BE161}" presName="Name8" presStyleCnt="0"/>
      <dgm:spPr/>
    </dgm:pt>
    <dgm:pt modelId="{BED739FA-B5B1-4463-A304-7298940DE713}" type="pres">
      <dgm:prSet presAssocID="{FFD4DC0B-24E9-4D2E-9377-E2CF045BE161}" presName="level" presStyleLbl="node1" presStyleIdx="2" presStyleCnt="4">
        <dgm:presLayoutVars>
          <dgm:chMax val="1"/>
          <dgm:bulletEnabled val="1"/>
        </dgm:presLayoutVars>
      </dgm:prSet>
      <dgm:spPr/>
    </dgm:pt>
    <dgm:pt modelId="{5B5F594C-E345-4F60-97DF-5FEBCC9EC9CF}" type="pres">
      <dgm:prSet presAssocID="{FFD4DC0B-24E9-4D2E-9377-E2CF045BE16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C20D46A-A26B-4DFB-9124-42A500AEAF5B}" type="pres">
      <dgm:prSet presAssocID="{51AD9D59-72B0-4B8E-851B-6620B8ABD5C4}" presName="Name8" presStyleCnt="0"/>
      <dgm:spPr/>
    </dgm:pt>
    <dgm:pt modelId="{4A54D9ED-4F72-4C00-9ED5-5C4D0B0DE2BC}" type="pres">
      <dgm:prSet presAssocID="{51AD9D59-72B0-4B8E-851B-6620B8ABD5C4}" presName="level" presStyleLbl="node1" presStyleIdx="3" presStyleCnt="4">
        <dgm:presLayoutVars>
          <dgm:chMax val="1"/>
          <dgm:bulletEnabled val="1"/>
        </dgm:presLayoutVars>
      </dgm:prSet>
      <dgm:spPr/>
    </dgm:pt>
    <dgm:pt modelId="{238BB9AF-018D-49E4-938F-D59E227CFBC6}" type="pres">
      <dgm:prSet presAssocID="{51AD9D59-72B0-4B8E-851B-6620B8ABD5C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D16412-8C05-43DB-AA10-455F72510DA8}" srcId="{5C0A11A1-1426-4E37-B361-E9EEED173C18}" destId="{F92E48B1-C72B-4FDA-A6E6-C1F467BD0938}" srcOrd="1" destOrd="0" parTransId="{53C491EB-A8E1-4FD2-B3C8-135DBA22D330}" sibTransId="{4AC4A74A-E000-415B-A826-F9251B5C40D7}"/>
    <dgm:cxn modelId="{A1C8E813-4672-4FB8-8B30-4E2E0DAFB039}" srcId="{5C0A11A1-1426-4E37-B361-E9EEED173C18}" destId="{51AD9D59-72B0-4B8E-851B-6620B8ABD5C4}" srcOrd="3" destOrd="0" parTransId="{39062670-8CC2-40DE-9484-0EBFA076F38E}" sibTransId="{84E51A0C-6387-45DF-A5DD-F9CED4D31AC8}"/>
    <dgm:cxn modelId="{30986B4A-D5C5-4096-8F1F-9FAAC0F01172}" type="presOf" srcId="{F92E48B1-C72B-4FDA-A6E6-C1F467BD0938}" destId="{E5565328-87B9-44EF-9A95-A4A035399197}" srcOrd="0" destOrd="0" presId="urn:microsoft.com/office/officeart/2005/8/layout/pyramid3"/>
    <dgm:cxn modelId="{7A76B77B-3921-4EC5-AC98-8E1ADA81E7A0}" type="presOf" srcId="{51AD9D59-72B0-4B8E-851B-6620B8ABD5C4}" destId="{4A54D9ED-4F72-4C00-9ED5-5C4D0B0DE2BC}" srcOrd="0" destOrd="0" presId="urn:microsoft.com/office/officeart/2005/8/layout/pyramid3"/>
    <dgm:cxn modelId="{ED32A98F-6BCB-473A-9821-E4FB3A03FE51}" type="presOf" srcId="{51AD9D59-72B0-4B8E-851B-6620B8ABD5C4}" destId="{238BB9AF-018D-49E4-938F-D59E227CFBC6}" srcOrd="1" destOrd="0" presId="urn:microsoft.com/office/officeart/2005/8/layout/pyramid3"/>
    <dgm:cxn modelId="{8C78199B-1D0C-4F64-87AE-5B18831B8BAC}" type="presOf" srcId="{F92E48B1-C72B-4FDA-A6E6-C1F467BD0938}" destId="{993636C1-467D-4DF1-9DC7-D1E3AFA3B174}" srcOrd="1" destOrd="0" presId="urn:microsoft.com/office/officeart/2005/8/layout/pyramid3"/>
    <dgm:cxn modelId="{B9A4EBA1-2E52-4B59-BFA5-0C098CA98E0B}" type="presOf" srcId="{FFD4DC0B-24E9-4D2E-9377-E2CF045BE161}" destId="{BED739FA-B5B1-4463-A304-7298940DE713}" srcOrd="0" destOrd="0" presId="urn:microsoft.com/office/officeart/2005/8/layout/pyramid3"/>
    <dgm:cxn modelId="{D26222A6-6DA4-47B3-93A4-D0DA0434BD7A}" type="presOf" srcId="{881047E9-01E4-44B5-B0ED-6CE1D2445BEE}" destId="{5F7D033B-D30B-4FE7-A7BF-785825BBCFCE}" srcOrd="0" destOrd="0" presId="urn:microsoft.com/office/officeart/2005/8/layout/pyramid3"/>
    <dgm:cxn modelId="{C6179EAA-7545-4462-9363-CA6FB8715679}" type="presOf" srcId="{FFD4DC0B-24E9-4D2E-9377-E2CF045BE161}" destId="{5B5F594C-E345-4F60-97DF-5FEBCC9EC9CF}" srcOrd="1" destOrd="0" presId="urn:microsoft.com/office/officeart/2005/8/layout/pyramid3"/>
    <dgm:cxn modelId="{B0538BBD-89E4-46EC-81B0-AFE07DCEC187}" type="presOf" srcId="{881047E9-01E4-44B5-B0ED-6CE1D2445BEE}" destId="{8EB3B0D5-2B91-4D21-B7C2-BBF65BE5A52A}" srcOrd="1" destOrd="0" presId="urn:microsoft.com/office/officeart/2005/8/layout/pyramid3"/>
    <dgm:cxn modelId="{F1A5D7BD-6437-49C8-A4D2-DC79E268D692}" srcId="{5C0A11A1-1426-4E37-B361-E9EEED173C18}" destId="{881047E9-01E4-44B5-B0ED-6CE1D2445BEE}" srcOrd="0" destOrd="0" parTransId="{95C25E6F-BF56-4137-BC84-B7662D68953A}" sibTransId="{EF2391E5-1B48-43AF-B808-40E5A4E31888}"/>
    <dgm:cxn modelId="{2338D3D6-FFDB-4706-BC36-253520A26F89}" srcId="{5C0A11A1-1426-4E37-B361-E9EEED173C18}" destId="{FFD4DC0B-24E9-4D2E-9377-E2CF045BE161}" srcOrd="2" destOrd="0" parTransId="{6A79C100-1F9F-4F67-B713-C5CB81D18054}" sibTransId="{AC97B125-909C-4FF4-852F-A6C0BE4B16CF}"/>
    <dgm:cxn modelId="{16F7C9F3-CA60-4CF3-8ECC-DD4CB16668B5}" type="presOf" srcId="{5C0A11A1-1426-4E37-B361-E9EEED173C18}" destId="{D4238752-E71F-4CCD-8241-0724C56ECEC0}" srcOrd="0" destOrd="0" presId="urn:microsoft.com/office/officeart/2005/8/layout/pyramid3"/>
    <dgm:cxn modelId="{38BD61AE-D547-40D9-9A12-BD7C5A882AFD}" type="presParOf" srcId="{D4238752-E71F-4CCD-8241-0724C56ECEC0}" destId="{8A51FCFD-7A91-4CFD-80A9-81C6400395D8}" srcOrd="0" destOrd="0" presId="urn:microsoft.com/office/officeart/2005/8/layout/pyramid3"/>
    <dgm:cxn modelId="{75FB34C7-F2D7-4261-89D0-C287523D2D5A}" type="presParOf" srcId="{8A51FCFD-7A91-4CFD-80A9-81C6400395D8}" destId="{5F7D033B-D30B-4FE7-A7BF-785825BBCFCE}" srcOrd="0" destOrd="0" presId="urn:microsoft.com/office/officeart/2005/8/layout/pyramid3"/>
    <dgm:cxn modelId="{77093BC2-5C5C-4B6E-9D4D-C0D85B9CA1C5}" type="presParOf" srcId="{8A51FCFD-7A91-4CFD-80A9-81C6400395D8}" destId="{8EB3B0D5-2B91-4D21-B7C2-BBF65BE5A52A}" srcOrd="1" destOrd="0" presId="urn:microsoft.com/office/officeart/2005/8/layout/pyramid3"/>
    <dgm:cxn modelId="{F975EECF-3BF1-41EB-9470-A542AC6EE226}" type="presParOf" srcId="{D4238752-E71F-4CCD-8241-0724C56ECEC0}" destId="{CBC8E570-510B-43EF-9FE2-2B935B84400B}" srcOrd="1" destOrd="0" presId="urn:microsoft.com/office/officeart/2005/8/layout/pyramid3"/>
    <dgm:cxn modelId="{9B3C52E6-3B7E-475D-90E0-7986A6426DF2}" type="presParOf" srcId="{CBC8E570-510B-43EF-9FE2-2B935B84400B}" destId="{E5565328-87B9-44EF-9A95-A4A035399197}" srcOrd="0" destOrd="0" presId="urn:microsoft.com/office/officeart/2005/8/layout/pyramid3"/>
    <dgm:cxn modelId="{6A5926C1-D343-4FA9-BE9B-13CADB072035}" type="presParOf" srcId="{CBC8E570-510B-43EF-9FE2-2B935B84400B}" destId="{993636C1-467D-4DF1-9DC7-D1E3AFA3B174}" srcOrd="1" destOrd="0" presId="urn:microsoft.com/office/officeart/2005/8/layout/pyramid3"/>
    <dgm:cxn modelId="{23C324FD-1E1A-47AB-A3AF-972613533F3C}" type="presParOf" srcId="{D4238752-E71F-4CCD-8241-0724C56ECEC0}" destId="{2B091D8E-ED9A-4673-801C-C33CC6BADA02}" srcOrd="2" destOrd="0" presId="urn:microsoft.com/office/officeart/2005/8/layout/pyramid3"/>
    <dgm:cxn modelId="{410B4C35-9309-4754-B968-1957F4A8470E}" type="presParOf" srcId="{2B091D8E-ED9A-4673-801C-C33CC6BADA02}" destId="{BED739FA-B5B1-4463-A304-7298940DE713}" srcOrd="0" destOrd="0" presId="urn:microsoft.com/office/officeart/2005/8/layout/pyramid3"/>
    <dgm:cxn modelId="{DDC2AACD-E238-44EA-9FA2-3BE8E5F556D7}" type="presParOf" srcId="{2B091D8E-ED9A-4673-801C-C33CC6BADA02}" destId="{5B5F594C-E345-4F60-97DF-5FEBCC9EC9CF}" srcOrd="1" destOrd="0" presId="urn:microsoft.com/office/officeart/2005/8/layout/pyramid3"/>
    <dgm:cxn modelId="{13E707AC-189D-442A-A8D7-A249B43E3733}" type="presParOf" srcId="{D4238752-E71F-4CCD-8241-0724C56ECEC0}" destId="{9C20D46A-A26B-4DFB-9124-42A500AEAF5B}" srcOrd="3" destOrd="0" presId="urn:microsoft.com/office/officeart/2005/8/layout/pyramid3"/>
    <dgm:cxn modelId="{4B6EB2E2-D573-4FB6-87ED-F482DE18C6E5}" type="presParOf" srcId="{9C20D46A-A26B-4DFB-9124-42A500AEAF5B}" destId="{4A54D9ED-4F72-4C00-9ED5-5C4D0B0DE2BC}" srcOrd="0" destOrd="0" presId="urn:microsoft.com/office/officeart/2005/8/layout/pyramid3"/>
    <dgm:cxn modelId="{13C5CF54-C7A9-4DD9-A8F6-5B8A7CC6C523}" type="presParOf" srcId="{9C20D46A-A26B-4DFB-9124-42A500AEAF5B}" destId="{238BB9AF-018D-49E4-938F-D59E227CFBC6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D033B-D30B-4FE7-A7BF-785825BBCFCE}">
      <dsp:nvSpPr>
        <dsp:cNvPr id="0" name=""/>
        <dsp:cNvSpPr/>
      </dsp:nvSpPr>
      <dsp:spPr>
        <a:xfrm rot="10800000">
          <a:off x="0" y="0"/>
          <a:ext cx="8327571" cy="1092529"/>
        </a:xfrm>
        <a:prstGeom prst="trapezoid">
          <a:avLst>
            <a:gd name="adj" fmla="val 952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>
              <a:latin typeface="Arial"/>
            </a:rPr>
            <a:t>HTML/CSS</a:t>
          </a:r>
          <a:endParaRPr lang="en-US" sz="5100" kern="1200"/>
        </a:p>
      </dsp:txBody>
      <dsp:txXfrm rot="-10800000">
        <a:off x="1457324" y="0"/>
        <a:ext cx="5412921" cy="1092529"/>
      </dsp:txXfrm>
    </dsp:sp>
    <dsp:sp modelId="{E5565328-87B9-44EF-9A95-A4A035399197}">
      <dsp:nvSpPr>
        <dsp:cNvPr id="0" name=""/>
        <dsp:cNvSpPr/>
      </dsp:nvSpPr>
      <dsp:spPr>
        <a:xfrm rot="10800000">
          <a:off x="1040946" y="1092529"/>
          <a:ext cx="6245678" cy="1092529"/>
        </a:xfrm>
        <a:prstGeom prst="trapezoid">
          <a:avLst>
            <a:gd name="adj" fmla="val 952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>
              <a:latin typeface="Arial"/>
            </a:rPr>
            <a:t>JAVASCRIPT</a:t>
          </a:r>
          <a:endParaRPr lang="en-US" sz="5100" kern="1200"/>
        </a:p>
      </dsp:txBody>
      <dsp:txXfrm rot="-10800000">
        <a:off x="2133940" y="1092529"/>
        <a:ext cx="4059690" cy="1092529"/>
      </dsp:txXfrm>
    </dsp:sp>
    <dsp:sp modelId="{BED739FA-B5B1-4463-A304-7298940DE713}">
      <dsp:nvSpPr>
        <dsp:cNvPr id="0" name=""/>
        <dsp:cNvSpPr/>
      </dsp:nvSpPr>
      <dsp:spPr>
        <a:xfrm rot="10800000">
          <a:off x="2081892" y="2185059"/>
          <a:ext cx="4163785" cy="1092529"/>
        </a:xfrm>
        <a:prstGeom prst="trapezoid">
          <a:avLst>
            <a:gd name="adj" fmla="val 952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>
              <a:latin typeface="Arial"/>
            </a:rPr>
            <a:t>PHP</a:t>
          </a:r>
          <a:endParaRPr lang="en-US" sz="5100" kern="1200"/>
        </a:p>
      </dsp:txBody>
      <dsp:txXfrm rot="-10800000">
        <a:off x="2810555" y="2185059"/>
        <a:ext cx="2706460" cy="1092529"/>
      </dsp:txXfrm>
    </dsp:sp>
    <dsp:sp modelId="{4A54D9ED-4F72-4C00-9ED5-5C4D0B0DE2BC}">
      <dsp:nvSpPr>
        <dsp:cNvPr id="0" name=""/>
        <dsp:cNvSpPr/>
      </dsp:nvSpPr>
      <dsp:spPr>
        <a:xfrm rot="10800000">
          <a:off x="3122839" y="3277589"/>
          <a:ext cx="2081892" cy="1092529"/>
        </a:xfrm>
        <a:prstGeom prst="trapezoid">
          <a:avLst>
            <a:gd name="adj" fmla="val 952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>
              <a:latin typeface="Arial"/>
            </a:rPr>
            <a:t>SQL</a:t>
          </a:r>
        </a:p>
      </dsp:txBody>
      <dsp:txXfrm rot="-10800000">
        <a:off x="3122839" y="3277589"/>
        <a:ext cx="2081892" cy="1092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1181833" y="965263"/>
            <a:ext cx="1592433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1836340" y="2075200"/>
            <a:ext cx="14615318" cy="6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ftr" idx="11"/>
          </p:nvPr>
        </p:nvSpPr>
        <p:spPr>
          <a:xfrm>
            <a:off x="1680184" y="9353653"/>
            <a:ext cx="1434464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50" b="1" i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0069"/>
            <a:ext cx="18287999" cy="13569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9"/>
          <p:cNvSpPr txBox="1">
            <a:spLocks noGrp="1"/>
          </p:cNvSpPr>
          <p:nvPr>
            <p:ph type="ctrTitle"/>
          </p:nvPr>
        </p:nvSpPr>
        <p:spPr>
          <a:xfrm>
            <a:off x="1115009" y="965267"/>
            <a:ext cx="16057980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1680184" y="9353653"/>
            <a:ext cx="1434464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50" b="1" i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1181833" y="965263"/>
            <a:ext cx="1592433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ftr" idx="11"/>
          </p:nvPr>
        </p:nvSpPr>
        <p:spPr>
          <a:xfrm>
            <a:off x="1680184" y="9353653"/>
            <a:ext cx="1434464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50" b="1" i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1181833" y="965263"/>
            <a:ext cx="1592433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1680184" y="9353653"/>
            <a:ext cx="1434464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50" b="1" i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1680184" y="9353653"/>
            <a:ext cx="1434464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50" b="1" i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1181833" y="965263"/>
            <a:ext cx="1592433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1836340" y="2075200"/>
            <a:ext cx="14615318" cy="6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ftr" idx="11"/>
          </p:nvPr>
        </p:nvSpPr>
        <p:spPr>
          <a:xfrm>
            <a:off x="1680184" y="9353653"/>
            <a:ext cx="1434464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50" b="1" i="0" u="none" strike="noStrike" cap="none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7999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"/>
          <p:cNvSpPr txBox="1"/>
          <p:nvPr/>
        </p:nvSpPr>
        <p:spPr>
          <a:xfrm>
            <a:off x="2863605" y="2123073"/>
            <a:ext cx="1434465" cy="29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b="1" i="0" u="none" strike="noStrike" cap="none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CRCE x UMIT</a:t>
            </a:r>
            <a:endParaRPr sz="17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2110801" y="3516526"/>
            <a:ext cx="4347845" cy="56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Problem Statement: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2110801" y="4733697"/>
            <a:ext cx="12458336" cy="40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 dirty="0">
                <a:latin typeface="Arial"/>
                <a:ea typeface="Arial"/>
                <a:cs typeface="Arial"/>
                <a:sym typeface="Arial"/>
              </a:rPr>
              <a:t>Team Name: </a:t>
            </a:r>
            <a:r>
              <a:rPr lang="en-US" sz="3500" b="1" dirty="0" err="1"/>
              <a:t>TechBot</a:t>
            </a:r>
            <a:endParaRPr sz="3500" b="0" i="0" u="none" strike="noStrike" cap="none" dirty="0" err="1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4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2700"/>
            <a:r>
              <a:rPr lang="en-US" sz="3500" b="1" i="0" u="none" strike="noStrike" cap="none" dirty="0">
                <a:latin typeface="Arial"/>
                <a:ea typeface="Arial"/>
                <a:cs typeface="Arial"/>
                <a:sym typeface="Arial"/>
              </a:rPr>
              <a:t>Team Members:</a:t>
            </a:r>
            <a:r>
              <a:rPr lang="en-US" sz="3500" b="1" dirty="0"/>
              <a:t> Aditya Dhumal, Pramod Garhwal</a:t>
            </a:r>
          </a:p>
          <a:p>
            <a:pPr marL="12700"/>
            <a:r>
              <a:rPr lang="en-US" sz="3500" b="1" dirty="0"/>
              <a:t>                           Shreyash Pawar, Vishal </a:t>
            </a:r>
            <a:r>
              <a:rPr lang="en-US" sz="3500" b="1" dirty="0" err="1"/>
              <a:t>Sargar</a:t>
            </a:r>
            <a:r>
              <a:rPr lang="en-US" sz="3500" b="1" dirty="0"/>
              <a:t> .                 </a:t>
            </a:r>
          </a:p>
          <a:p>
            <a:pPr marL="12700"/>
            <a:endParaRPr lang="en-US" sz="3350" b="1" dirty="0"/>
          </a:p>
          <a:p>
            <a:pPr marL="12700"/>
            <a:r>
              <a:rPr lang="en-US" sz="3350" b="1" i="0" u="none" strike="noStrike" cap="none" dirty="0">
                <a:latin typeface="Arial"/>
                <a:ea typeface="Arial"/>
                <a:cs typeface="Arial"/>
                <a:sym typeface="Arial"/>
              </a:rPr>
              <a:t>Domain:</a:t>
            </a:r>
            <a:r>
              <a:rPr lang="en-US" sz="3350" b="1" dirty="0"/>
              <a:t> </a:t>
            </a:r>
            <a:r>
              <a:rPr lang="en-US" sz="3350" b="1"/>
              <a:t>Web Development</a:t>
            </a:r>
            <a:endParaRPr sz="3350" b="0" i="0" u="none" strike="noStrike" cap="none" dirty="0">
              <a:latin typeface="Arial"/>
              <a:ea typeface="Arial"/>
              <a:cs typeface="Arial"/>
            </a:endParaRPr>
          </a:p>
          <a:p>
            <a:pPr marL="12700">
              <a:spcBef>
                <a:spcPts val="640"/>
              </a:spcBef>
            </a:pPr>
            <a:endParaRPr sz="3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/>
        </p:nvSpPr>
        <p:spPr>
          <a:xfrm>
            <a:off x="816421" y="965264"/>
            <a:ext cx="7390765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latin typeface="Arial"/>
                <a:ea typeface="Arial"/>
                <a:cs typeface="Arial"/>
                <a:sym typeface="Arial"/>
              </a:rPr>
              <a:t>Idea / Approach Details</a:t>
            </a:r>
            <a:endParaRPr sz="5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>
            <a:spLocks noGrp="1"/>
          </p:cNvSpPr>
          <p:nvPr>
            <p:ph type="ftr" idx="11"/>
          </p:nvPr>
        </p:nvSpPr>
        <p:spPr>
          <a:xfrm>
            <a:off x="1680184" y="9353653"/>
            <a:ext cx="1434464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CRCE x UMIT</a:t>
            </a:r>
            <a:endParaRPr/>
          </a:p>
        </p:txBody>
      </p:sp>
      <p:sp>
        <p:nvSpPr>
          <p:cNvPr id="54" name="Google Shape;54;p2"/>
          <p:cNvSpPr txBox="1"/>
          <p:nvPr/>
        </p:nvSpPr>
        <p:spPr>
          <a:xfrm>
            <a:off x="815975" y="2944712"/>
            <a:ext cx="16913480" cy="5421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3750">
                <a:latin typeface="Verdana"/>
                <a:ea typeface="Verdana"/>
                <a:cs typeface="Verdana"/>
              </a:rPr>
              <a:t>Approach to this Problem Statement is an Inventory Management Application which help Luigi(USER) to keep track of different categories of goods required.</a:t>
            </a:r>
          </a:p>
          <a:p>
            <a:pPr marL="12700"/>
            <a:endParaRPr lang="en-US" sz="3750">
              <a:latin typeface="Verdana"/>
              <a:ea typeface="Verdana"/>
              <a:cs typeface="Verdana"/>
            </a:endParaRPr>
          </a:p>
          <a:p>
            <a:pPr marL="584200" indent="-571500">
              <a:buFont typeface="Wingdings"/>
              <a:buChar char="q"/>
            </a:pPr>
            <a:r>
              <a:rPr lang="en-US" sz="3750">
                <a:latin typeface="Verdana"/>
                <a:ea typeface="Verdana"/>
                <a:cs typeface="Verdana"/>
              </a:rPr>
              <a:t>Three Subsections to perform CRUD Operations.</a:t>
            </a:r>
          </a:p>
          <a:p>
            <a:pPr marL="584200" indent="-571500">
              <a:buFont typeface="Wingdings"/>
              <a:buChar char="q"/>
            </a:pPr>
            <a:r>
              <a:rPr lang="en-US" sz="3750">
                <a:latin typeface="Verdana"/>
                <a:ea typeface="Verdana"/>
                <a:cs typeface="Verdana"/>
              </a:rPr>
              <a:t>Redirection between Pages according to convenience.</a:t>
            </a:r>
          </a:p>
          <a:p>
            <a:pPr marL="584200" indent="-571500">
              <a:buFont typeface="Wingdings"/>
              <a:buChar char="q"/>
            </a:pPr>
            <a:r>
              <a:rPr lang="en-US" sz="3750">
                <a:latin typeface="Verdana"/>
                <a:ea typeface="Verdana"/>
              </a:rPr>
              <a:t>Details of each product provided on hovering over.</a:t>
            </a:r>
          </a:p>
          <a:p>
            <a:pPr marL="584200" indent="-571500">
              <a:buFont typeface="Wingdings"/>
              <a:buChar char="q"/>
            </a:pPr>
            <a:r>
              <a:rPr lang="en-US" sz="3750">
                <a:latin typeface="Verdana"/>
                <a:ea typeface="Verdana"/>
              </a:rPr>
              <a:t>View of distribution in the storage according to the quantity provided by updates in the inventory.</a:t>
            </a:r>
          </a:p>
          <a:p>
            <a:pPr marL="584200" indent="-571500">
              <a:buFont typeface="Wingdings"/>
              <a:buChar char="q"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/>
        </p:nvSpPr>
        <p:spPr>
          <a:xfrm>
            <a:off x="815936" y="232019"/>
            <a:ext cx="10709275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latin typeface="Arial"/>
                <a:ea typeface="Arial"/>
                <a:cs typeface="Arial"/>
                <a:sym typeface="Arial"/>
              </a:rPr>
              <a:t>Flowchart / Architectural Diagram </a:t>
            </a:r>
            <a:endParaRPr sz="5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ftr" idx="11"/>
          </p:nvPr>
        </p:nvSpPr>
        <p:spPr>
          <a:xfrm>
            <a:off x="1680184" y="9353653"/>
            <a:ext cx="1434464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CRCE x UMIT</a:t>
            </a:r>
            <a:endParaRPr/>
          </a:p>
        </p:txBody>
      </p:sp>
      <p:sp>
        <p:nvSpPr>
          <p:cNvPr id="61" name="Google Shape;61;p3"/>
          <p:cNvSpPr txBox="1"/>
          <p:nvPr/>
        </p:nvSpPr>
        <p:spPr>
          <a:xfrm>
            <a:off x="1016000" y="2578408"/>
            <a:ext cx="10280015" cy="59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75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0E75387D-6FFB-8426-B299-1373AEAD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947" y="1170307"/>
            <a:ext cx="11951897" cy="75150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890906"/>
            <a:ext cx="18287999" cy="139609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 txBox="1"/>
          <p:nvPr/>
        </p:nvSpPr>
        <p:spPr>
          <a:xfrm>
            <a:off x="1016150" y="965250"/>
            <a:ext cx="37908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latin typeface="Arial"/>
                <a:ea typeface="Arial"/>
                <a:cs typeface="Arial"/>
                <a:sym typeface="Arial"/>
              </a:rPr>
              <a:t>Use Cases</a:t>
            </a:r>
            <a:endParaRPr sz="5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 txBox="1">
            <a:spLocks noGrp="1"/>
          </p:cNvSpPr>
          <p:nvPr>
            <p:ph type="ftr" idx="11"/>
          </p:nvPr>
        </p:nvSpPr>
        <p:spPr>
          <a:xfrm>
            <a:off x="1680184" y="9353653"/>
            <a:ext cx="1434464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CRCE x UMIT</a:t>
            </a:r>
            <a:endParaRPr/>
          </a:p>
        </p:txBody>
      </p:sp>
      <p:sp>
        <p:nvSpPr>
          <p:cNvPr id="69" name="Google Shape;69;p4"/>
          <p:cNvSpPr txBox="1"/>
          <p:nvPr/>
        </p:nvSpPr>
        <p:spPr>
          <a:xfrm>
            <a:off x="1006475" y="2225044"/>
            <a:ext cx="15969191" cy="4629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3750" dirty="0">
                <a:latin typeface="Verdana"/>
                <a:ea typeface="Verdana"/>
                <a:cs typeface="Verdana"/>
              </a:rPr>
              <a:t>Some use cases for the inventory software are:</a:t>
            </a:r>
          </a:p>
          <a:p>
            <a:pPr marL="12700"/>
            <a:endParaRPr lang="en-US" sz="3750" dirty="0">
              <a:latin typeface="Verdana"/>
              <a:ea typeface="Verdana"/>
              <a:cs typeface="Verdana"/>
            </a:endParaRPr>
          </a:p>
          <a:p>
            <a:pPr marL="584200" indent="-571500">
              <a:buFont typeface="Wingdings" panose="05000000000000000000" pitchFamily="2" charset="2"/>
              <a:buChar char="q"/>
            </a:pPr>
            <a:r>
              <a:rPr lang="en-US" sz="3750" dirty="0">
                <a:latin typeface="Verdana"/>
                <a:ea typeface="Verdana"/>
                <a:cs typeface="Verdana"/>
              </a:rPr>
              <a:t>It can be used for military equipment inventory to keep track on the military weapons usage.</a:t>
            </a:r>
          </a:p>
          <a:p>
            <a:pPr marL="584200" indent="-571500">
              <a:buFont typeface="Wingdings" panose="05000000000000000000" pitchFamily="2" charset="2"/>
              <a:buChar char="q"/>
            </a:pPr>
            <a:r>
              <a:rPr lang="en-US" sz="3750" dirty="0">
                <a:latin typeface="Verdana"/>
                <a:ea typeface="Verdana"/>
                <a:cs typeface="Verdana"/>
              </a:rPr>
              <a:t>It can also be used in Grocery stores to keep record of goods purchased or sold.</a:t>
            </a:r>
          </a:p>
          <a:p>
            <a:pPr marL="584200" indent="-571500">
              <a:buFont typeface="Wingdings" panose="05000000000000000000" pitchFamily="2" charset="2"/>
              <a:buChar char="q"/>
            </a:pPr>
            <a:r>
              <a:rPr lang="en-US" sz="3750" dirty="0">
                <a:latin typeface="Verdana"/>
                <a:ea typeface="Verdana"/>
                <a:cs typeface="Verdana"/>
              </a:rPr>
              <a:t>This can also be used in large </a:t>
            </a:r>
            <a:r>
              <a:rPr lang="en-US" sz="3750" dirty="0" err="1">
                <a:latin typeface="Verdana"/>
                <a:ea typeface="Verdana"/>
                <a:cs typeface="Verdana"/>
              </a:rPr>
              <a:t>godown</a:t>
            </a:r>
            <a:r>
              <a:rPr lang="en-US" sz="3750" dirty="0">
                <a:latin typeface="Verdana"/>
                <a:ea typeface="Verdana"/>
                <a:cs typeface="Verdana"/>
              </a:rPr>
              <a:t>.</a:t>
            </a:r>
          </a:p>
          <a:p>
            <a:pPr marL="584200" indent="-571500">
              <a:buFont typeface="Wingdings" panose="05000000000000000000" pitchFamily="2" charset="2"/>
              <a:buChar char="q"/>
            </a:pPr>
            <a:r>
              <a:rPr lang="en-US" sz="3750" dirty="0">
                <a:latin typeface="Verdana"/>
                <a:ea typeface="Verdana"/>
                <a:cs typeface="Verdana"/>
              </a:rPr>
              <a:t>In medical stores. 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948406"/>
            <a:ext cx="18287999" cy="133859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5"/>
          <p:cNvSpPr txBox="1"/>
          <p:nvPr/>
        </p:nvSpPr>
        <p:spPr>
          <a:xfrm>
            <a:off x="1115009" y="965267"/>
            <a:ext cx="5469890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latin typeface="Arial"/>
                <a:ea typeface="Arial"/>
                <a:cs typeface="Arial"/>
                <a:sym typeface="Arial"/>
              </a:rPr>
              <a:t>Technology Stack</a:t>
            </a:r>
            <a:endParaRPr lang="en-US" sz="5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 txBox="1">
            <a:spLocks noGrp="1"/>
          </p:cNvSpPr>
          <p:nvPr>
            <p:ph type="ftr" idx="11"/>
          </p:nvPr>
        </p:nvSpPr>
        <p:spPr>
          <a:xfrm>
            <a:off x="1680184" y="9353653"/>
            <a:ext cx="1434464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CRCE x UMIT</a:t>
            </a:r>
          </a:p>
        </p:txBody>
      </p:sp>
      <p:sp>
        <p:nvSpPr>
          <p:cNvPr id="77" name="Google Shape;77;p5"/>
          <p:cNvSpPr txBox="1"/>
          <p:nvPr/>
        </p:nvSpPr>
        <p:spPr>
          <a:xfrm>
            <a:off x="1253915" y="2944714"/>
            <a:ext cx="14851923" cy="58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endParaRPr lang="en-US" sz="3750" b="0" i="0" u="none" strike="noStrike" cap="none">
              <a:latin typeface="Verdana"/>
              <a:ea typeface="Verdana"/>
              <a:cs typeface="Verdana"/>
            </a:endParaRPr>
          </a:p>
        </p:txBody>
      </p:sp>
      <p:graphicFrame>
        <p:nvGraphicFramePr>
          <p:cNvPr id="547" name="Diagram 547">
            <a:extLst>
              <a:ext uri="{FF2B5EF4-FFF2-40B4-BE49-F238E27FC236}">
                <a16:creationId xmlns:a16="http://schemas.microsoft.com/office/drawing/2014/main" id="{5EDB4083-5284-E887-C2CB-66B37C758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3872628"/>
              </p:ext>
            </p:extLst>
          </p:nvPr>
        </p:nvGraphicFramePr>
        <p:xfrm>
          <a:off x="4972793" y="3299856"/>
          <a:ext cx="8327571" cy="4370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7999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181833" y="965263"/>
            <a:ext cx="5336540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Points </a:t>
            </a:r>
            <a:endParaRPr/>
          </a:p>
        </p:txBody>
      </p:sp>
      <p:grpSp>
        <p:nvGrpSpPr>
          <p:cNvPr id="84" name="Google Shape;84;p6"/>
          <p:cNvGrpSpPr/>
          <p:nvPr/>
        </p:nvGrpSpPr>
        <p:grpSpPr>
          <a:xfrm>
            <a:off x="1476374" y="2677193"/>
            <a:ext cx="12865876" cy="5791204"/>
            <a:chOff x="1476374" y="2677193"/>
            <a:chExt cx="12865876" cy="5791204"/>
          </a:xfrm>
        </p:grpSpPr>
        <p:pic>
          <p:nvPicPr>
            <p:cNvPr id="85" name="Google Shape;8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76374" y="2677193"/>
              <a:ext cx="152400" cy="152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76374" y="3591593"/>
              <a:ext cx="152400" cy="152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76374" y="4505992"/>
              <a:ext cx="152400" cy="152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76374" y="5420392"/>
              <a:ext cx="152400" cy="152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76374" y="6334792"/>
              <a:ext cx="152400" cy="152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76374" y="8163593"/>
              <a:ext cx="152400" cy="1523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6"/>
            <p:cNvSpPr/>
            <p:nvPr/>
          </p:nvSpPr>
          <p:spPr>
            <a:xfrm>
              <a:off x="10169665" y="8420772"/>
              <a:ext cx="4172585" cy="47625"/>
            </a:xfrm>
            <a:custGeom>
              <a:avLst/>
              <a:gdLst/>
              <a:ahLst/>
              <a:cxnLst/>
              <a:rect l="l" t="t" r="r" b="b"/>
              <a:pathLst>
                <a:path w="4172584" h="47625" extrusionOk="0">
                  <a:moveTo>
                    <a:pt x="4172153" y="0"/>
                  </a:moveTo>
                  <a:lnTo>
                    <a:pt x="4172153" y="0"/>
                  </a:lnTo>
                  <a:lnTo>
                    <a:pt x="0" y="0"/>
                  </a:lnTo>
                  <a:lnTo>
                    <a:pt x="0" y="47625"/>
                  </a:lnTo>
                  <a:lnTo>
                    <a:pt x="4172153" y="47625"/>
                  </a:lnTo>
                  <a:lnTo>
                    <a:pt x="41721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92" name="Google Shape;92;p6"/>
          <p:cNvSpPr txBox="1"/>
          <p:nvPr/>
        </p:nvSpPr>
        <p:spPr>
          <a:xfrm>
            <a:off x="1836340" y="2075200"/>
            <a:ext cx="14508480" cy="6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7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Trebuchet MS"/>
                <a:ea typeface="Trebuchet MS"/>
                <a:cs typeface="Trebuchet MS"/>
                <a:sym typeface="Trebuchet MS"/>
              </a:rPr>
              <a:t>Kindly keep the maximum slides limit to 6 pages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844550" lvl="0" indent="0" algn="l" rtl="0">
              <a:lnSpc>
                <a:spcPct val="15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Trebuchet MS"/>
                <a:ea typeface="Trebuchet MS"/>
                <a:cs typeface="Trebuchet MS"/>
                <a:sym typeface="Trebuchet MS"/>
              </a:rPr>
              <a:t>All the topics should be utilized for the description of your idea  Try to avoid paragraphs and post your idea in points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None/>
            </a:pPr>
            <a:r>
              <a:rPr lang="en-US" sz="3800">
                <a:latin typeface="Trebuchet MS"/>
                <a:ea typeface="Trebuchet MS"/>
                <a:cs typeface="Trebuchet MS"/>
                <a:sym typeface="Trebuchet MS"/>
              </a:rPr>
              <a:t>Keep your explanation precisely and easy to understand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15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Trebuchet MS"/>
                <a:ea typeface="Trebuchet MS"/>
                <a:cs typeface="Trebuchet MS"/>
                <a:sym typeface="Trebuchet MS"/>
              </a:rPr>
              <a:t>Idea should be unique and novel. If it has a business potential more  weightage will be given. 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None/>
            </a:pPr>
            <a:r>
              <a:rPr lang="en-US" sz="3800">
                <a:latin typeface="Trebuchet MS"/>
                <a:ea typeface="Trebuchet MS"/>
                <a:cs typeface="Trebuchet MS"/>
                <a:sym typeface="Trebuchet MS"/>
              </a:rPr>
              <a:t>Name the PPT as </a:t>
            </a:r>
            <a:r>
              <a:rPr lang="en-US" sz="3800" u="sng">
                <a:latin typeface="Trebuchet MS"/>
                <a:ea typeface="Trebuchet MS"/>
                <a:cs typeface="Trebuchet MS"/>
                <a:sym typeface="Trebuchet MS"/>
              </a:rPr>
              <a:t>domain_teamname_</a:t>
            </a:r>
            <a:r>
              <a:rPr lang="en-US" sz="3800">
                <a:latin typeface="Trebuchet MS"/>
                <a:ea typeface="Trebuchet MS"/>
                <a:cs typeface="Trebuchet MS"/>
                <a:sym typeface="Trebuchet MS"/>
              </a:rPr>
              <a:t>projectname(if any)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6"/>
          <p:cNvSpPr txBox="1">
            <a:spLocks noGrp="1"/>
          </p:cNvSpPr>
          <p:nvPr>
            <p:ph type="ftr" idx="11"/>
          </p:nvPr>
        </p:nvSpPr>
        <p:spPr>
          <a:xfrm>
            <a:off x="1680184" y="9353653"/>
            <a:ext cx="1434464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CRCE x UMIT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257</Words>
  <Application>Microsoft Office PowerPoint</Application>
  <PresentationFormat>Custom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Verdana</vt:lpstr>
      <vt:lpstr>Wingdings</vt:lpstr>
      <vt:lpstr>Office Theme</vt:lpstr>
      <vt:lpstr>Problem Statement:</vt:lpstr>
      <vt:lpstr>PowerPoint Presentation</vt:lpstr>
      <vt:lpstr>PowerPoint Presentation</vt:lpstr>
      <vt:lpstr>PowerPoint Presentation</vt:lpstr>
      <vt:lpstr>PowerPoint Presentation</vt:lpstr>
      <vt:lpstr>Important Points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Statement:</dc:title>
  <dc:creator>Candida Noronha</dc:creator>
  <cp:lastModifiedBy>Akash Dhumal</cp:lastModifiedBy>
  <cp:revision>31</cp:revision>
  <dcterms:created xsi:type="dcterms:W3CDTF">2023-01-17T11:26:59Z</dcterms:created>
  <dcterms:modified xsi:type="dcterms:W3CDTF">2023-01-24T15:41:43Z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2023-01-17T00:00:00Z</vt:filetime>
  </property>
  <property fmtid="{D5CDD505-2E9C-101B-9397-08002B2CF9AE}" pid="3" name="Creator">
    <vt:lpwstr>Canva</vt:lpwstr>
  </property>
  <property fmtid="{D5CDD505-2E9C-101B-9397-08002B2CF9AE}" pid="4" name="LastSaved">
    <vt:filetime>2023-01-17T00:00:00Z</vt:filetime>
  </property>
</Properties>
</file>