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4" r:id="rId4"/>
    <p:sldId id="262" r:id="rId5"/>
    <p:sldId id="314" r:id="rId6"/>
    <p:sldId id="313" r:id="rId7"/>
    <p:sldId id="270" r:id="rId8"/>
    <p:sldId id="315" r:id="rId9"/>
    <p:sldId id="316" r:id="rId10"/>
    <p:sldId id="318" r:id="rId11"/>
    <p:sldId id="269" r:id="rId12"/>
    <p:sldId id="277" r:id="rId13"/>
    <p:sldId id="319" r:id="rId14"/>
    <p:sldId id="278" r:id="rId15"/>
    <p:sldId id="292" r:id="rId16"/>
    <p:sldId id="27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Perpetua Titling MT" panose="02020502060505020804" pitchFamily="18" charset="0"/>
      <p:regular r:id="rId25"/>
      <p:bold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D12468-E43D-4733-B140-0F1D1ACBC0FA}">
  <a:tblStyle styleId="{6FD12468-E43D-4733-B140-0F1D1ACBC0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287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141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c1997cbf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c1997cbf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6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86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90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02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250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8" r:id="rId6"/>
    <p:sldLayoutId id="2147483660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342901"/>
            <a:ext cx="4079700" cy="258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erpetua Titling MT" panose="02020502060505020804" pitchFamily="18" charset="0"/>
              </a:rPr>
              <a:t>AAPS </a:t>
            </a:r>
            <a:br>
              <a:rPr lang="en" dirty="0">
                <a:latin typeface="Perpetua Titling MT" panose="02020502060505020804" pitchFamily="18" charset="0"/>
              </a:rPr>
            </a:br>
            <a:r>
              <a:rPr lang="en" dirty="0">
                <a:latin typeface="Perpetua Titling MT" panose="02020502060505020804" pitchFamily="18" charset="0"/>
              </a:rPr>
              <a:t>billing</a:t>
            </a:r>
            <a:br>
              <a:rPr lang="en" dirty="0">
                <a:latin typeface="Perpetua Titling MT" panose="02020502060505020804" pitchFamily="18" charset="0"/>
              </a:rPr>
            </a:br>
            <a:r>
              <a:rPr lang="en" dirty="0">
                <a:latin typeface="Perpetua Titling MT" panose="02020502060505020804" pitchFamily="18" charset="0"/>
              </a:rPr>
              <a:t>platform</a:t>
            </a:r>
            <a:endParaRPr dirty="0">
              <a:latin typeface="Perpetua Titling MT" panose="02020502060505020804" pitchFamily="18" charset="0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32051" y="3106883"/>
            <a:ext cx="2350500" cy="1618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G</a:t>
            </a:r>
            <a:r>
              <a:rPr lang="en" dirty="0">
                <a:solidFill>
                  <a:schemeClr val="tx1"/>
                </a:solidFill>
              </a:rPr>
              <a:t>roup members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1.Adil khan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2.Atharva Ingole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3.Pradip Garhwal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4.Shivam Mahadik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EF12F-D9EB-8723-A12B-2A6604021AEF}"/>
              </a:ext>
            </a:extLst>
          </p:cNvPr>
          <p:cNvSpPr txBox="1"/>
          <p:nvPr/>
        </p:nvSpPr>
        <p:spPr>
          <a:xfrm>
            <a:off x="3316609" y="3161484"/>
            <a:ext cx="306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Mentor –</a:t>
            </a:r>
          </a:p>
          <a:p>
            <a:r>
              <a:rPr lang="en-I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Prof. Amit </a:t>
            </a:r>
            <a:r>
              <a:rPr lang="en-IN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Aylani</a:t>
            </a:r>
            <a:endParaRPr lang="en-IN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F5FA1-0B0A-1A9B-1430-44540326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2" y="172984"/>
            <a:ext cx="4176769" cy="2211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25833-0E72-90C2-CB13-496EBD481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228" y="2821783"/>
            <a:ext cx="4646753" cy="2220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61789-6BA9-E170-4229-214A0D724149}"/>
              </a:ext>
            </a:extLst>
          </p:cNvPr>
          <p:cNvSpPr txBox="1"/>
          <p:nvPr/>
        </p:nvSpPr>
        <p:spPr>
          <a:xfrm>
            <a:off x="4707731" y="671513"/>
            <a:ext cx="443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Barcode Generator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A30E9-22BE-5D64-3FF3-07BC3B5C0F03}"/>
              </a:ext>
            </a:extLst>
          </p:cNvPr>
          <p:cNvSpPr txBox="1"/>
          <p:nvPr/>
        </p:nvSpPr>
        <p:spPr>
          <a:xfrm>
            <a:off x="397400" y="3764755"/>
            <a:ext cx="362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GST Calculator</a:t>
            </a:r>
          </a:p>
        </p:txBody>
      </p:sp>
    </p:spTree>
    <p:extLst>
      <p:ext uri="{BB962C8B-B14F-4D97-AF65-F5344CB8AC3E}">
        <p14:creationId xmlns:p14="http://schemas.microsoft.com/office/powerpoint/2010/main" val="146868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5C9C0-C633-0326-CF08-88097983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62611"/>
            <a:ext cx="4089400" cy="242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03B1F-5CA7-7408-72E4-335AAFA7A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50" y="2571750"/>
            <a:ext cx="4235450" cy="2420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2632A-9F0C-13E1-49BB-9E4FAF09FFCD}"/>
              </a:ext>
            </a:extLst>
          </p:cNvPr>
          <p:cNvSpPr txBox="1"/>
          <p:nvPr/>
        </p:nvSpPr>
        <p:spPr>
          <a:xfrm>
            <a:off x="5238750" y="672566"/>
            <a:ext cx="283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New </a:t>
            </a:r>
          </a:p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Sale invoice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A51FE-49E7-81DE-6950-866F1EB23AB5}"/>
              </a:ext>
            </a:extLst>
          </p:cNvPr>
          <p:cNvSpPr txBox="1"/>
          <p:nvPr/>
        </p:nvSpPr>
        <p:spPr>
          <a:xfrm>
            <a:off x="755650" y="3327400"/>
            <a:ext cx="354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Invoice </a:t>
            </a:r>
          </a:p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list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03.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</a:rPr>
              <a:t>Conclusion &amp; Future work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598F7-D488-B6AA-4BB5-700E767360AF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1B7E7-D14E-AD8D-84A3-099EAD1D2237}"/>
              </a:ext>
            </a:extLst>
          </p:cNvPr>
          <p:cNvSpPr txBox="1"/>
          <p:nvPr/>
        </p:nvSpPr>
        <p:spPr>
          <a:xfrm>
            <a:off x="1143000" y="2035169"/>
            <a:ext cx="6972667" cy="1519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AAPS is billing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developed using following technologies </a:t>
            </a:r>
            <a:endParaRPr lang="en-IN" sz="1800" dirty="0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Front End: HTML, CSS, Bootstrap, JavaScript</a:t>
            </a:r>
            <a:endParaRPr lang="en-IN" sz="1800" dirty="0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 End: JavaScript,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MySQL, PHP</a:t>
            </a:r>
            <a:endParaRPr lang="en-IN" sz="1800" dirty="0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1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SMS &amp; Email </a:t>
            </a:r>
            <a:endParaRPr dirty="0"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Summary</a:t>
            </a:r>
            <a:endParaRPr dirty="0"/>
          </a:p>
        </p:txBody>
      </p:sp>
      <p:sp>
        <p:nvSpPr>
          <p:cNvPr id="1223" name="Google Shape;1223;p49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Its helps you in better communication with clients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GSTR Report</a:t>
            </a:r>
            <a:endParaRPr dirty="0"/>
          </a:p>
        </p:txBody>
      </p:sp>
      <p:sp>
        <p:nvSpPr>
          <p:cNvPr id="1225" name="Google Shape;1225;p49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generate various GSTR reports like GSTR-1, GSTR-3B 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App</a:t>
            </a:r>
            <a:endParaRPr dirty="0"/>
          </a:p>
        </p:txBody>
      </p:sp>
      <p:sp>
        <p:nvSpPr>
          <p:cNvPr id="1227" name="Google Shape;1227;p49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Will be available on mobile</a:t>
            </a:r>
            <a:endParaRPr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It give you summary of all the bills of the day\month\year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 dirty="0"/>
          </a:p>
        </p:txBody>
      </p:sp>
      <p:sp>
        <p:nvSpPr>
          <p:cNvPr id="1231" name="Google Shape;1231;p49"/>
          <p:cNvSpPr/>
          <p:nvPr/>
        </p:nvSpPr>
        <p:spPr>
          <a:xfrm>
            <a:off x="3673922" y="2935449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937;p76">
            <a:extLst>
              <a:ext uri="{FF2B5EF4-FFF2-40B4-BE49-F238E27FC236}">
                <a16:creationId xmlns:a16="http://schemas.microsoft.com/office/drawing/2014/main" id="{285D3728-F392-6DBE-5FFE-7B97BCF8972E}"/>
              </a:ext>
            </a:extLst>
          </p:cNvPr>
          <p:cNvSpPr/>
          <p:nvPr/>
        </p:nvSpPr>
        <p:spPr>
          <a:xfrm>
            <a:off x="3615000" y="1659890"/>
            <a:ext cx="395738" cy="318919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3" name="Google Shape;10498;p78">
            <a:extLst>
              <a:ext uri="{FF2B5EF4-FFF2-40B4-BE49-F238E27FC236}">
                <a16:creationId xmlns:a16="http://schemas.microsoft.com/office/drawing/2014/main" id="{7496587F-9971-2F12-BD6F-61FA9219B911}"/>
              </a:ext>
            </a:extLst>
          </p:cNvPr>
          <p:cNvGrpSpPr/>
          <p:nvPr/>
        </p:nvGrpSpPr>
        <p:grpSpPr>
          <a:xfrm>
            <a:off x="5112019" y="1648586"/>
            <a:ext cx="366269" cy="359907"/>
            <a:chOff x="-60988625" y="2310475"/>
            <a:chExt cx="316650" cy="3111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Google Shape;10499;p78">
              <a:extLst>
                <a:ext uri="{FF2B5EF4-FFF2-40B4-BE49-F238E27FC236}">
                  <a16:creationId xmlns:a16="http://schemas.microsoft.com/office/drawing/2014/main" id="{50A27482-BC89-5F30-7D8F-00CD135D7D84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0500;p78">
              <a:extLst>
                <a:ext uri="{FF2B5EF4-FFF2-40B4-BE49-F238E27FC236}">
                  <a16:creationId xmlns:a16="http://schemas.microsoft.com/office/drawing/2014/main" id="{C2A9F7B1-F707-D421-76CA-4EDBD706FC40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01;p78">
              <a:extLst>
                <a:ext uri="{FF2B5EF4-FFF2-40B4-BE49-F238E27FC236}">
                  <a16:creationId xmlns:a16="http://schemas.microsoft.com/office/drawing/2014/main" id="{C06263BE-4BD6-5519-0EC7-1EC47E648540}"/>
                </a:ext>
              </a:extLst>
            </p:cNvPr>
            <p:cNvSpPr/>
            <p:nvPr/>
          </p:nvSpPr>
          <p:spPr>
            <a:xfrm>
              <a:off x="-60947675" y="2385987"/>
              <a:ext cx="128313" cy="49762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0502;p78">
              <a:extLst>
                <a:ext uri="{FF2B5EF4-FFF2-40B4-BE49-F238E27FC236}">
                  <a16:creationId xmlns:a16="http://schemas.microsoft.com/office/drawing/2014/main" id="{A6FD938F-261A-A865-19F9-0894A6D79B74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03;p78">
              <a:extLst>
                <a:ext uri="{FF2B5EF4-FFF2-40B4-BE49-F238E27FC236}">
                  <a16:creationId xmlns:a16="http://schemas.microsoft.com/office/drawing/2014/main" id="{7CAC7F06-2A2B-3569-BCF2-FC11BBE2838A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04;p78">
              <a:extLst>
                <a:ext uri="{FF2B5EF4-FFF2-40B4-BE49-F238E27FC236}">
                  <a16:creationId xmlns:a16="http://schemas.microsoft.com/office/drawing/2014/main" id="{2228334F-5F7A-BBDE-80C6-02F09D82BE48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018;p76">
            <a:extLst>
              <a:ext uri="{FF2B5EF4-FFF2-40B4-BE49-F238E27FC236}">
                <a16:creationId xmlns:a16="http://schemas.microsoft.com/office/drawing/2014/main" id="{32154995-46E6-B6A7-E5C7-983E044863E4}"/>
              </a:ext>
            </a:extLst>
          </p:cNvPr>
          <p:cNvSpPr/>
          <p:nvPr/>
        </p:nvSpPr>
        <p:spPr>
          <a:xfrm>
            <a:off x="5159386" y="2949408"/>
            <a:ext cx="342301" cy="389700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101726" y="60857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619862" y="2392853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Adil Khan -          21102B0039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Atharva </a:t>
            </a:r>
            <a:r>
              <a:rPr lang="en-US" i="1" dirty="0" err="1"/>
              <a:t>Ingole</a:t>
            </a:r>
            <a:r>
              <a:rPr lang="en-US" i="1" dirty="0"/>
              <a:t> -  21102B0012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/>
              <a:t>Pradip Garhwal-  21102B0010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 err="1"/>
              <a:t>Shivam</a:t>
            </a:r>
            <a:r>
              <a:rPr lang="en-US" i="1" dirty="0"/>
              <a:t> Mahadik-21102B0003</a:t>
            </a:r>
            <a:endParaRPr dirty="0"/>
          </a:p>
        </p:txBody>
      </p:sp>
      <p:sp>
        <p:nvSpPr>
          <p:cNvPr id="1567" name="Google Shape;1567;p63"/>
          <p:cNvSpPr txBox="1"/>
          <p:nvPr/>
        </p:nvSpPr>
        <p:spPr>
          <a:xfrm>
            <a:off x="2783176" y="2032366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 CMPN-B </a:t>
            </a:r>
            <a:endParaRPr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lang="en">
                <a:solidFill>
                  <a:schemeClr val="accent3"/>
                </a:solidFill>
              </a:rPr>
              <a:t>E</a:t>
            </a:r>
            <a:r>
              <a:rPr lang="en">
                <a:solidFill>
                  <a:schemeClr val="accent4"/>
                </a:solidFill>
              </a:rPr>
              <a:t>S</a:t>
            </a:r>
            <a:r>
              <a:rPr lang="en">
                <a:solidFill>
                  <a:schemeClr val="accent5"/>
                </a:solidFill>
              </a:rPr>
              <a:t>O</a:t>
            </a: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1"/>
                </a:solidFill>
              </a:rPr>
              <a:t>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lang="en">
                <a:solidFill>
                  <a:schemeClr val="accent3"/>
                </a:solidFill>
              </a:rPr>
              <a:t>O</a:t>
            </a:r>
            <a:r>
              <a:rPr lang="en">
                <a:solidFill>
                  <a:schemeClr val="accent4"/>
                </a:solidFill>
              </a:rPr>
              <a:t>R</a:t>
            </a:r>
            <a:r>
              <a:rPr lang="en">
                <a:solidFill>
                  <a:schemeClr val="accent5"/>
                </a:solidFill>
              </a:rPr>
              <a:t>D</a:t>
            </a:r>
            <a:r>
              <a:rPr lang="en">
                <a:solidFill>
                  <a:schemeClr val="accent6"/>
                </a:solidFill>
              </a:rPr>
              <a:t>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20000" y="3093734"/>
            <a:ext cx="231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241529" y="2285400"/>
            <a:ext cx="132261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282043" y="3148684"/>
            <a:ext cx="2448407" cy="517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</a:rPr>
              <a:t>Scope</a:t>
            </a:r>
            <a:endParaRPr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00" y="229460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5876179" y="3212776"/>
            <a:ext cx="2448407" cy="453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oboto" panose="02000000000000000000" pitchFamily="2" charset="0"/>
                <a:ea typeface="Roboto" panose="02000000000000000000" pitchFamily="2" charset="0"/>
              </a:rPr>
              <a:t>Conclusion 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oboto" panose="02000000000000000000" pitchFamily="2" charset="0"/>
                <a:ea typeface="Roboto" panose="02000000000000000000" pitchFamily="2" charset="0"/>
              </a:rPr>
              <a:t>Future work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617136" y="228540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2767693" y="2879675"/>
            <a:ext cx="3425371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80714" y="688100"/>
            <a:ext cx="4160400" cy="396494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</a:t>
            </a:r>
            <a:endParaRPr sz="36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project</a:t>
            </a:r>
            <a:endParaRPr sz="36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24929" y="785478"/>
            <a:ext cx="3858900" cy="35725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rgbClr val="273D40"/>
              </a:buClr>
              <a:buSzPts val="600"/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project focus on creating a user friendly and powerful billing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platform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The objective of our project is to build an all in one billing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platform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which comes with inventory, accountings ,GST, SMS and email support. Our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billing platform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facilitate shopkeeper with the features like sale invoice, barcode generator, GST calculator, Bill summary, SMS and email support. </a:t>
            </a:r>
            <a:endParaRPr sz="1600" b="1" dirty="0">
              <a:latin typeface="Roboto" panose="02000000000000000000" pitchFamily="2" charset="0"/>
              <a:ea typeface="Roboto" panose="02000000000000000000" pitchFamily="2" charset="0"/>
              <a:cs typeface="Archivo" panose="020B0604020202020204" charset="0"/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 idx="4"/>
          </p:nvPr>
        </p:nvSpPr>
        <p:spPr>
          <a:xfrm>
            <a:off x="510139" y="540000"/>
            <a:ext cx="7913861" cy="33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FrontEnd vs BackEnd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5" name="Google Shape;915;p39"/>
          <p:cNvSpPr txBox="1">
            <a:spLocks noGrp="1"/>
          </p:cNvSpPr>
          <p:nvPr>
            <p:ph type="body" idx="1"/>
          </p:nvPr>
        </p:nvSpPr>
        <p:spPr>
          <a:xfrm>
            <a:off x="5319809" y="2704051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MySQL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PHP</a:t>
            </a:r>
            <a:endParaRPr sz="1800" dirty="0"/>
          </a:p>
        </p:txBody>
      </p:sp>
      <p:sp>
        <p:nvSpPr>
          <p:cNvPr id="916" name="Google Shape;916;p39"/>
          <p:cNvSpPr txBox="1">
            <a:spLocks noGrp="1"/>
          </p:cNvSpPr>
          <p:nvPr>
            <p:ph type="body" idx="2"/>
          </p:nvPr>
        </p:nvSpPr>
        <p:spPr>
          <a:xfrm>
            <a:off x="2212827" y="25717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HTML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CSS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Bootstrap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JavaScript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917" name="Google Shape;917;p39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   FrontEnd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8" name="Google Shape;918;p39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     BackEnd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10902;p79">
            <a:extLst>
              <a:ext uri="{FF2B5EF4-FFF2-40B4-BE49-F238E27FC236}">
                <a16:creationId xmlns:a16="http://schemas.microsoft.com/office/drawing/2014/main" id="{3C98E2D0-AA49-1D6C-3681-4D636F494385}"/>
              </a:ext>
            </a:extLst>
          </p:cNvPr>
          <p:cNvSpPr/>
          <p:nvPr/>
        </p:nvSpPr>
        <p:spPr>
          <a:xfrm>
            <a:off x="1760430" y="1986556"/>
            <a:ext cx="354527" cy="353587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232;p77">
            <a:extLst>
              <a:ext uri="{FF2B5EF4-FFF2-40B4-BE49-F238E27FC236}">
                <a16:creationId xmlns:a16="http://schemas.microsoft.com/office/drawing/2014/main" id="{81D22BFD-5049-9361-88FA-880BAB9D2FE3}"/>
              </a:ext>
            </a:extLst>
          </p:cNvPr>
          <p:cNvSpPr/>
          <p:nvPr/>
        </p:nvSpPr>
        <p:spPr>
          <a:xfrm>
            <a:off x="5319809" y="1966054"/>
            <a:ext cx="374678" cy="374089"/>
          </a:xfrm>
          <a:custGeom>
            <a:avLst/>
            <a:gdLst/>
            <a:ahLst/>
            <a:cxnLst/>
            <a:rect l="l" t="t" r="r" b="b"/>
            <a:pathLst>
              <a:path w="12729" h="12709" extrusionOk="0">
                <a:moveTo>
                  <a:pt x="7089" y="894"/>
                </a:moveTo>
                <a:lnTo>
                  <a:pt x="7089" y="894"/>
                </a:lnTo>
                <a:cubicBezTo>
                  <a:pt x="8160" y="989"/>
                  <a:pt x="9137" y="1461"/>
                  <a:pt x="9956" y="2186"/>
                </a:cubicBezTo>
                <a:lnTo>
                  <a:pt x="8192" y="3950"/>
                </a:lnTo>
                <a:cubicBezTo>
                  <a:pt x="7436" y="3099"/>
                  <a:pt x="7089" y="1934"/>
                  <a:pt x="7089" y="894"/>
                </a:cubicBezTo>
                <a:close/>
                <a:moveTo>
                  <a:pt x="10555" y="2721"/>
                </a:moveTo>
                <a:cubicBezTo>
                  <a:pt x="11248" y="3572"/>
                  <a:pt x="11689" y="4549"/>
                  <a:pt x="11847" y="5620"/>
                </a:cubicBezTo>
                <a:cubicBezTo>
                  <a:pt x="10775" y="5620"/>
                  <a:pt x="9673" y="5242"/>
                  <a:pt x="8791" y="4486"/>
                </a:cubicBezTo>
                <a:lnTo>
                  <a:pt x="10555" y="2721"/>
                </a:lnTo>
                <a:close/>
                <a:moveTo>
                  <a:pt x="6270" y="831"/>
                </a:moveTo>
                <a:cubicBezTo>
                  <a:pt x="6207" y="2154"/>
                  <a:pt x="6680" y="3477"/>
                  <a:pt x="7593" y="4549"/>
                </a:cubicBezTo>
                <a:lnTo>
                  <a:pt x="6365" y="5777"/>
                </a:lnTo>
                <a:lnTo>
                  <a:pt x="2805" y="2186"/>
                </a:lnTo>
                <a:cubicBezTo>
                  <a:pt x="3781" y="1304"/>
                  <a:pt x="5010" y="831"/>
                  <a:pt x="6270" y="831"/>
                </a:cubicBezTo>
                <a:close/>
                <a:moveTo>
                  <a:pt x="2206" y="2721"/>
                </a:moveTo>
                <a:lnTo>
                  <a:pt x="5798" y="6313"/>
                </a:lnTo>
                <a:lnTo>
                  <a:pt x="4569" y="7542"/>
                </a:lnTo>
                <a:cubicBezTo>
                  <a:pt x="3648" y="6620"/>
                  <a:pt x="2337" y="6028"/>
                  <a:pt x="958" y="6028"/>
                </a:cubicBezTo>
                <a:cubicBezTo>
                  <a:pt x="923" y="6028"/>
                  <a:pt x="887" y="6029"/>
                  <a:pt x="851" y="6029"/>
                </a:cubicBezTo>
                <a:cubicBezTo>
                  <a:pt x="946" y="4864"/>
                  <a:pt x="1387" y="3666"/>
                  <a:pt x="2206" y="2721"/>
                </a:cubicBezTo>
                <a:close/>
                <a:moveTo>
                  <a:pt x="8192" y="5147"/>
                </a:moveTo>
                <a:cubicBezTo>
                  <a:pt x="9263" y="6029"/>
                  <a:pt x="10586" y="6470"/>
                  <a:pt x="11878" y="6470"/>
                </a:cubicBezTo>
                <a:cubicBezTo>
                  <a:pt x="11847" y="7699"/>
                  <a:pt x="11405" y="8959"/>
                  <a:pt x="10555" y="9936"/>
                </a:cubicBezTo>
                <a:lnTo>
                  <a:pt x="6963" y="6344"/>
                </a:lnTo>
                <a:lnTo>
                  <a:pt x="8192" y="5147"/>
                </a:lnTo>
                <a:close/>
                <a:moveTo>
                  <a:pt x="1027" y="6910"/>
                </a:moveTo>
                <a:cubicBezTo>
                  <a:pt x="2180" y="6910"/>
                  <a:pt x="3239" y="7378"/>
                  <a:pt x="4002" y="8172"/>
                </a:cubicBezTo>
                <a:lnTo>
                  <a:pt x="2206" y="9967"/>
                </a:lnTo>
                <a:cubicBezTo>
                  <a:pt x="1450" y="9117"/>
                  <a:pt x="1009" y="8046"/>
                  <a:pt x="914" y="6911"/>
                </a:cubicBezTo>
                <a:cubicBezTo>
                  <a:pt x="952" y="6910"/>
                  <a:pt x="989" y="6910"/>
                  <a:pt x="1027" y="6910"/>
                </a:cubicBezTo>
                <a:close/>
                <a:moveTo>
                  <a:pt x="4537" y="8770"/>
                </a:moveTo>
                <a:cubicBezTo>
                  <a:pt x="5104" y="9652"/>
                  <a:pt x="5325" y="10692"/>
                  <a:pt x="5199" y="11700"/>
                </a:cubicBezTo>
                <a:cubicBezTo>
                  <a:pt x="4285" y="11511"/>
                  <a:pt x="3498" y="11133"/>
                  <a:pt x="2805" y="10503"/>
                </a:cubicBezTo>
                <a:lnTo>
                  <a:pt x="4537" y="8770"/>
                </a:lnTo>
                <a:close/>
                <a:moveTo>
                  <a:pt x="6365" y="6911"/>
                </a:moveTo>
                <a:lnTo>
                  <a:pt x="9956" y="10503"/>
                </a:lnTo>
                <a:cubicBezTo>
                  <a:pt x="8948" y="11399"/>
                  <a:pt x="7716" y="11847"/>
                  <a:pt x="6481" y="11847"/>
                </a:cubicBezTo>
                <a:cubicBezTo>
                  <a:pt x="6327" y="11847"/>
                  <a:pt x="6172" y="11840"/>
                  <a:pt x="6018" y="11826"/>
                </a:cubicBezTo>
                <a:cubicBezTo>
                  <a:pt x="6176" y="10566"/>
                  <a:pt x="5892" y="9274"/>
                  <a:pt x="5104" y="8172"/>
                </a:cubicBezTo>
                <a:lnTo>
                  <a:pt x="6365" y="6911"/>
                </a:lnTo>
                <a:close/>
                <a:moveTo>
                  <a:pt x="6349" y="0"/>
                </a:moveTo>
                <a:cubicBezTo>
                  <a:pt x="2842" y="0"/>
                  <a:pt x="1" y="2821"/>
                  <a:pt x="1" y="6344"/>
                </a:cubicBezTo>
                <a:cubicBezTo>
                  <a:pt x="1" y="9873"/>
                  <a:pt x="2836" y="12708"/>
                  <a:pt x="6333" y="12708"/>
                </a:cubicBezTo>
                <a:cubicBezTo>
                  <a:pt x="9830" y="12708"/>
                  <a:pt x="12666" y="9873"/>
                  <a:pt x="12666" y="6344"/>
                </a:cubicBezTo>
                <a:cubicBezTo>
                  <a:pt x="12729" y="2973"/>
                  <a:pt x="10082" y="201"/>
                  <a:pt x="6743" y="12"/>
                </a:cubicBezTo>
                <a:cubicBezTo>
                  <a:pt x="6611" y="4"/>
                  <a:pt x="6479" y="0"/>
                  <a:pt x="63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1731413" y="22690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1731413" y="371407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1731413" y="15464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1731413" y="299153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15741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Sale Invoice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1155031" y="2296642"/>
            <a:ext cx="2569946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urchase invoice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301915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Barcode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1482291" y="3741675"/>
            <a:ext cx="1973178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GST Calculator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4120387" y="1579332"/>
            <a:ext cx="5225744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>
              <a:buSzPts val="1100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hopkeeper can generate and print sale invoice.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4120386" y="2921342"/>
            <a:ext cx="5301945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Barcode can be generated and applied to products for quick identification. 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4301359" y="2164632"/>
            <a:ext cx="5120972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hopkeeper can record bill the all purchase goods.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4120385" y="4018200"/>
            <a:ext cx="5301945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>
              <a:buSzPts val="1100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GST calculator helps you find out net or gross price of your product based on a percentage-based GST.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3358387" y="1768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3282187" y="2491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3282187" y="32140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3282187" y="3936538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8888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994A511-B055-53C0-5807-61EF72F6AD0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sz="3600" dirty="0">
                <a:latin typeface="Roboto" panose="02000000000000000000" pitchFamily="2" charset="0"/>
                <a:ea typeface="Roboto" panose="02000000000000000000" pitchFamily="2" charset="0"/>
              </a:rPr>
              <a:t>Scope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47DD12-19A0-8B6E-FFA7-41E45FA8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" y="211155"/>
            <a:ext cx="3118585" cy="2237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96AC6-3BAF-5D42-7154-3A2027FA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27" y="2701538"/>
            <a:ext cx="3532472" cy="2247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4CB5FB-5C5A-3237-1449-05C834E67756}"/>
              </a:ext>
            </a:extLst>
          </p:cNvPr>
          <p:cNvSpPr txBox="1"/>
          <p:nvPr/>
        </p:nvSpPr>
        <p:spPr>
          <a:xfrm>
            <a:off x="4947388" y="626263"/>
            <a:ext cx="299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26CD7-BBE0-8430-E580-FBD65F580A8E}"/>
              </a:ext>
            </a:extLst>
          </p:cNvPr>
          <p:cNvSpPr txBox="1"/>
          <p:nvPr/>
        </p:nvSpPr>
        <p:spPr>
          <a:xfrm>
            <a:off x="2386013" y="3621881"/>
            <a:ext cx="16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09012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648D02-961D-47F9-5F3C-7647710A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7" y="154175"/>
            <a:ext cx="5679305" cy="3710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F7B72-4ED9-E55B-6DA4-4824FF7C672F}"/>
              </a:ext>
            </a:extLst>
          </p:cNvPr>
          <p:cNvSpPr txBox="1"/>
          <p:nvPr/>
        </p:nvSpPr>
        <p:spPr>
          <a:xfrm>
            <a:off x="6229350" y="4007644"/>
            <a:ext cx="202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2744387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308</Words>
  <Application>Microsoft Office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Oswald</vt:lpstr>
      <vt:lpstr>Symbol</vt:lpstr>
      <vt:lpstr>Raleway</vt:lpstr>
      <vt:lpstr>Calibri</vt:lpstr>
      <vt:lpstr>Perpetua Titling MT</vt:lpstr>
      <vt:lpstr>Times New Roman</vt:lpstr>
      <vt:lpstr>Roboto</vt:lpstr>
      <vt:lpstr>Software Development Bussines Plan by Slidesgo</vt:lpstr>
      <vt:lpstr>AAPS  billing platform</vt:lpstr>
      <vt:lpstr>TABLE OF CONTENTS</vt:lpstr>
      <vt:lpstr>01.</vt:lpstr>
      <vt:lpstr>About the project</vt:lpstr>
      <vt:lpstr>FrontEnd vs BackEnd</vt:lpstr>
      <vt:lpstr>Features</vt:lpstr>
      <vt:lpstr>02.</vt:lpstr>
      <vt:lpstr>PowerPoint Presentation</vt:lpstr>
      <vt:lpstr>PowerPoint Presentation</vt:lpstr>
      <vt:lpstr>PowerPoint Presentation</vt:lpstr>
      <vt:lpstr>PowerPoint Presentation</vt:lpstr>
      <vt:lpstr>03.</vt:lpstr>
      <vt:lpstr>Conclusion</vt:lpstr>
      <vt:lpstr>Future works</vt:lpstr>
      <vt:lpstr>THANKS</vt:lpstr>
      <vt:lpstr>AWESOME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AAPS  billing platform</dc:title>
  <dc:creator>ATHARVA INGOLE</dc:creator>
  <cp:lastModifiedBy>atharvaingole803@gmail.com</cp:lastModifiedBy>
  <cp:revision>7</cp:revision>
  <dcterms:modified xsi:type="dcterms:W3CDTF">2022-12-01T15:13:12Z</dcterms:modified>
</cp:coreProperties>
</file>