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1/22/2023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MHTCET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59C29-E901-CF8C-86E0-FDD9AA6FC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1348245"/>
            <a:ext cx="3362960" cy="9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15</TotalTime>
  <Words>133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Matrices</vt:lpstr>
      <vt:lpstr>INTRODUCTION 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pramod garhwal</dc:creator>
  <cp:lastModifiedBy>pramod garhwal</cp:lastModifiedBy>
  <cp:revision>1</cp:revision>
  <dcterms:created xsi:type="dcterms:W3CDTF">2023-01-22T06:50:54Z</dcterms:created>
  <dcterms:modified xsi:type="dcterms:W3CDTF">2023-01-22T07:06:46Z</dcterms:modified>
</cp:coreProperties>
</file>