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856"/>
    <a:srgbClr val="D9B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A82D-23EB-7544-C8E3-0475EF05F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62636-207D-2D35-0082-E42C13BD4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70BC-EEE1-8883-27F5-A384F9F4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CC8-984A-421E-B5A8-C49A49C8776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7E412-3E1D-CFEE-FF08-8B328D5C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E88C1-DB4E-D6BD-46FC-2430E2DB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83E6-3DDA-4ABB-9D45-09B5BB190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2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BCE6-1F5F-7F90-ED1F-8FC145EB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3C07E-4747-455F-E32C-19395EE53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379B1-CE5D-6125-F540-44A1BEC8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CC8-984A-421E-B5A8-C49A49C8776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AFAA1-E601-644E-4091-D8BC51A2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09C6E-1EB3-F391-5C03-75D265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83E6-3DDA-4ABB-9D45-09B5BB190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6A3DF-6B1D-2630-3A30-65C760373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5CBC1-298A-F9A5-6B44-117E6CB71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51F72-523B-D966-FFDB-F54C2F2F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CC8-984A-421E-B5A8-C49A49C8776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56887-BBF6-E724-8E77-4BCBFD99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E406-3333-7E86-2335-DDBC2A8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83E6-3DDA-4ABB-9D45-09B5BB190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44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E916-1E58-BDB2-406C-3350ADDD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76C1-41D8-9048-E0B4-ECFEADAA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4B8AA-022D-83DA-9DD3-7824F2D5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CC8-984A-421E-B5A8-C49A49C8776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B40B8-8549-5F6C-5165-91D7C7FD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F075F-4FE2-CCA1-C9F2-ED2CC76C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83E6-3DDA-4ABB-9D45-09B5BB190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60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A59C-C47B-EF98-D624-8AC9F93B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8D0E-E190-8A64-088F-1AFEF87CB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F713A-55F7-5706-6E78-91258401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CC8-984A-421E-B5A8-C49A49C8776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E0414-3B1E-777A-0496-ADC42E73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9510B-0A22-C10E-897E-AC338328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83E6-3DDA-4ABB-9D45-09B5BB190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8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5CE7-0599-AD67-6BC7-9A38DC42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EAB4-1162-782D-4B87-8E2123A25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228EE-BFC7-AED8-4F7C-7BAC75EE8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3E336-C8F8-E866-B2E7-DB44E4A3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CC8-984A-421E-B5A8-C49A49C8776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9D834-701B-159D-CD36-5D93FF66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F8E48-2963-3ECD-9CDF-F5C34BC0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83E6-3DDA-4ABB-9D45-09B5BB190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70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E33D-33A7-7E2F-8547-8876AEEB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D9AAC-D1E4-9B72-C59F-844D8DC61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C8CAD-8173-63E8-348C-5C4585874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BE6BA-D753-C6D4-4BBA-3956AE41F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D789A-8AA2-FABB-D7EE-3E9D26B25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25F64-4736-805B-4AFF-AC7EC03C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CC8-984A-421E-B5A8-C49A49C8776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D7388-065B-379D-80D0-63392818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39B14-9AE8-193B-6450-15D6F1E4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83E6-3DDA-4ABB-9D45-09B5BB190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09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30D4-BEBC-F051-5113-68C7CB50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78ED7-128D-3E8D-40CD-94A7E40D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CC8-984A-421E-B5A8-C49A49C8776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562EB-6C77-F9F7-179F-6DE07B9D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40F4E-0901-34BE-C39A-8A39CB8B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83E6-3DDA-4ABB-9D45-09B5BB190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61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13231-D8CC-6ADA-11CC-FB8F9B48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CC8-984A-421E-B5A8-C49A49C8776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CB7B8-E10C-F7C8-4BEA-88305822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329B4-2D1D-BC15-B5B2-0E073FF4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83E6-3DDA-4ABB-9D45-09B5BB190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77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BF5B-30A0-F218-BC8B-B621DDB8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BA66-CF30-33E1-4B07-2E07D6A2C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D3AFA-95EF-8E12-D337-81D8A2A2D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0A444-046F-EFC9-F585-E825D475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CC8-984A-421E-B5A8-C49A49C8776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CE018-B8FF-4BF0-C10F-EACDA60A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5F85D-6197-FA26-7EB8-A16A8D67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83E6-3DDA-4ABB-9D45-09B5BB190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63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2C6C-1EC6-AF61-0155-B5D2A953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24AA2-687C-5E7F-9736-0D521EBD6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C89C7-BF44-09A1-9815-4FC21715A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D83F2-1DE6-6DAD-70F6-8A10B8A2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CC8-984A-421E-B5A8-C49A49C8776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AEB70-CC34-B623-7847-81741ECB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DABB6-A7E3-E0E5-B6F2-88971D88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83E6-3DDA-4ABB-9D45-09B5BB190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71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D962D-44EE-D7D6-64AB-A60AFF71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D55DF-4D2C-3159-ED26-E4EDC0475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5458-CB21-4298-BA60-107BCA619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4BCC8-984A-421E-B5A8-C49A49C8776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CD7F5-ED03-ACAD-5362-93B755231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74201-38C1-95FC-E69E-86D935994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883E6-3DDA-4ABB-9D45-09B5BB190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4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88704-28AF-FA31-30A8-68B84D652A88}"/>
              </a:ext>
            </a:extLst>
          </p:cNvPr>
          <p:cNvSpPr/>
          <p:nvPr/>
        </p:nvSpPr>
        <p:spPr>
          <a:xfrm>
            <a:off x="4790440" y="3334266"/>
            <a:ext cx="2550160" cy="1026160"/>
          </a:xfrm>
          <a:prstGeom prst="rect">
            <a:avLst/>
          </a:prstGeom>
          <a:solidFill>
            <a:srgbClr val="D9BC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537856"/>
                </a:solidFill>
              </a:rPr>
              <a:t>SEWA FEST - FAN APP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377EB0E-25C8-BB0F-DBAC-F5C381041717}"/>
              </a:ext>
            </a:extLst>
          </p:cNvPr>
          <p:cNvSpPr/>
          <p:nvPr/>
        </p:nvSpPr>
        <p:spPr>
          <a:xfrm>
            <a:off x="7777480" y="3309133"/>
            <a:ext cx="1229360" cy="447040"/>
          </a:xfrm>
          <a:prstGeom prst="rightArrow">
            <a:avLst/>
          </a:prstGeom>
          <a:solidFill>
            <a:srgbClr val="D9BC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CC5A69-B1F4-3AC5-6F71-CE0A66A9BA95}"/>
              </a:ext>
            </a:extLst>
          </p:cNvPr>
          <p:cNvSpPr/>
          <p:nvPr/>
        </p:nvSpPr>
        <p:spPr>
          <a:xfrm rot="10800000">
            <a:off x="7777480" y="3855366"/>
            <a:ext cx="1229360" cy="447040"/>
          </a:xfrm>
          <a:prstGeom prst="rightArrow">
            <a:avLst/>
          </a:prstGeom>
          <a:solidFill>
            <a:srgbClr val="D9BC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EF1DFA-441A-53B0-FE82-60687F7A4FEE}"/>
              </a:ext>
            </a:extLst>
          </p:cNvPr>
          <p:cNvSpPr/>
          <p:nvPr/>
        </p:nvSpPr>
        <p:spPr>
          <a:xfrm>
            <a:off x="9443720" y="3354586"/>
            <a:ext cx="1879600" cy="934720"/>
          </a:xfrm>
          <a:prstGeom prst="rect">
            <a:avLst/>
          </a:prstGeom>
          <a:solidFill>
            <a:srgbClr val="D9BC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i="0" dirty="0">
                <a:solidFill>
                  <a:srgbClr val="537856"/>
                </a:solidFill>
              </a:rPr>
              <a:t>Restaurants and Catering Services</a:t>
            </a:r>
            <a:endParaRPr lang="en-IN" dirty="0">
              <a:solidFill>
                <a:srgbClr val="537856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48B5C2-1071-4712-5145-3D1FECC11608}"/>
              </a:ext>
            </a:extLst>
          </p:cNvPr>
          <p:cNvSpPr/>
          <p:nvPr/>
        </p:nvSpPr>
        <p:spPr>
          <a:xfrm>
            <a:off x="5039360" y="5861967"/>
            <a:ext cx="1879600" cy="934720"/>
          </a:xfrm>
          <a:prstGeom prst="rect">
            <a:avLst/>
          </a:prstGeom>
          <a:solidFill>
            <a:srgbClr val="D9BC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rgbClr val="537856"/>
                </a:solidFill>
              </a:rPr>
              <a:t>Individual Donors</a:t>
            </a:r>
            <a:endParaRPr lang="en-IN" b="1" dirty="0">
              <a:solidFill>
                <a:srgbClr val="537856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0388F-CF62-25DE-AACF-CD33BFD366D4}"/>
              </a:ext>
            </a:extLst>
          </p:cNvPr>
          <p:cNvSpPr/>
          <p:nvPr/>
        </p:nvSpPr>
        <p:spPr>
          <a:xfrm>
            <a:off x="807720" y="3309133"/>
            <a:ext cx="1879600" cy="934720"/>
          </a:xfrm>
          <a:prstGeom prst="rect">
            <a:avLst/>
          </a:prstGeom>
          <a:solidFill>
            <a:srgbClr val="D9BC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rgbClr val="537856"/>
                </a:solidFill>
              </a:rPr>
              <a:t>Local Shops and Groceries</a:t>
            </a:r>
            <a:endParaRPr lang="en-IN" b="1" dirty="0">
              <a:solidFill>
                <a:srgbClr val="537856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D08D2D9-F413-AF21-4178-178B8D9CB0B3}"/>
              </a:ext>
            </a:extLst>
          </p:cNvPr>
          <p:cNvSpPr/>
          <p:nvPr/>
        </p:nvSpPr>
        <p:spPr>
          <a:xfrm>
            <a:off x="3037840" y="3354586"/>
            <a:ext cx="1229360" cy="447040"/>
          </a:xfrm>
          <a:prstGeom prst="rightArrow">
            <a:avLst/>
          </a:prstGeom>
          <a:solidFill>
            <a:srgbClr val="D9BC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17B8263-BC5B-B60E-589C-17B41D7D7496}"/>
              </a:ext>
            </a:extLst>
          </p:cNvPr>
          <p:cNvSpPr/>
          <p:nvPr/>
        </p:nvSpPr>
        <p:spPr>
          <a:xfrm rot="10800000">
            <a:off x="3035166" y="3863922"/>
            <a:ext cx="1229360" cy="447040"/>
          </a:xfrm>
          <a:prstGeom prst="rightArrow">
            <a:avLst/>
          </a:prstGeom>
          <a:solidFill>
            <a:srgbClr val="D9BC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AC2BA5-7DC8-A236-197C-CE1D25720334}"/>
              </a:ext>
            </a:extLst>
          </p:cNvPr>
          <p:cNvSpPr/>
          <p:nvPr/>
        </p:nvSpPr>
        <p:spPr>
          <a:xfrm>
            <a:off x="5039360" y="983028"/>
            <a:ext cx="1879600" cy="934720"/>
          </a:xfrm>
          <a:prstGeom prst="rect">
            <a:avLst/>
          </a:prstGeom>
          <a:solidFill>
            <a:srgbClr val="D9BC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537856"/>
                </a:solidFill>
              </a:rPr>
              <a:t>NEEDY PEOPLES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CAD98C3-96F8-D977-519F-0B599F038C58}"/>
              </a:ext>
            </a:extLst>
          </p:cNvPr>
          <p:cNvSpPr/>
          <p:nvPr/>
        </p:nvSpPr>
        <p:spPr>
          <a:xfrm rot="16200000">
            <a:off x="4994177" y="2353292"/>
            <a:ext cx="1229360" cy="447040"/>
          </a:xfrm>
          <a:prstGeom prst="rightArrow">
            <a:avLst/>
          </a:prstGeom>
          <a:solidFill>
            <a:srgbClr val="D9BC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4C3631F-252D-A5F6-95F7-925C1D4721AE}"/>
              </a:ext>
            </a:extLst>
          </p:cNvPr>
          <p:cNvSpPr/>
          <p:nvPr/>
        </p:nvSpPr>
        <p:spPr>
          <a:xfrm rot="16200000">
            <a:off x="5674359" y="2359976"/>
            <a:ext cx="1229360" cy="447040"/>
          </a:xfrm>
          <a:prstGeom prst="rightArrow">
            <a:avLst/>
          </a:prstGeom>
          <a:solidFill>
            <a:srgbClr val="D9BC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B4A153A-4345-5B33-FDCF-093795BE9F75}"/>
              </a:ext>
            </a:extLst>
          </p:cNvPr>
          <p:cNvSpPr/>
          <p:nvPr/>
        </p:nvSpPr>
        <p:spPr>
          <a:xfrm rot="16200000">
            <a:off x="4994177" y="4887675"/>
            <a:ext cx="1229360" cy="447040"/>
          </a:xfrm>
          <a:prstGeom prst="rightArrow">
            <a:avLst/>
          </a:prstGeom>
          <a:solidFill>
            <a:srgbClr val="D9BC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C476360-4AF0-57F7-CFEC-95BC28280E16}"/>
              </a:ext>
            </a:extLst>
          </p:cNvPr>
          <p:cNvSpPr/>
          <p:nvPr/>
        </p:nvSpPr>
        <p:spPr>
          <a:xfrm rot="5400000">
            <a:off x="5674359" y="4887675"/>
            <a:ext cx="1229360" cy="447040"/>
          </a:xfrm>
          <a:prstGeom prst="rightArrow">
            <a:avLst/>
          </a:prstGeom>
          <a:solidFill>
            <a:srgbClr val="D9BC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0646D5-BC2D-11F7-3764-AA9D6816E2C5}"/>
              </a:ext>
            </a:extLst>
          </p:cNvPr>
          <p:cNvSpPr txBox="1"/>
          <p:nvPr/>
        </p:nvSpPr>
        <p:spPr>
          <a:xfrm>
            <a:off x="7602621" y="2274846"/>
            <a:ext cx="2163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RATINGS,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REVIEWS,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ADVERTISEMENT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279C34-33B0-CBE9-955C-F35AB22F2540}"/>
              </a:ext>
            </a:extLst>
          </p:cNvPr>
          <p:cNvSpPr txBox="1"/>
          <p:nvPr/>
        </p:nvSpPr>
        <p:spPr>
          <a:xfrm>
            <a:off x="7402405" y="4241331"/>
            <a:ext cx="242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LEFTOVER FOOD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A75212-FF57-F6B3-FEC2-A338D58287E1}"/>
              </a:ext>
            </a:extLst>
          </p:cNvPr>
          <p:cNvSpPr txBox="1"/>
          <p:nvPr/>
        </p:nvSpPr>
        <p:spPr>
          <a:xfrm>
            <a:off x="4178567" y="4824425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LEFTOVER FOOD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744BC0-5D63-8DA3-70F0-45B38EBEEE88}"/>
              </a:ext>
            </a:extLst>
          </p:cNvPr>
          <p:cNvSpPr txBox="1"/>
          <p:nvPr/>
        </p:nvSpPr>
        <p:spPr>
          <a:xfrm>
            <a:off x="6527263" y="4668683"/>
            <a:ext cx="1879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VOUCHERS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COUPANS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OFFERS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36B457-7CE0-1D0F-77E0-96F1C1D36171}"/>
              </a:ext>
            </a:extLst>
          </p:cNvPr>
          <p:cNvSpPr txBox="1"/>
          <p:nvPr/>
        </p:nvSpPr>
        <p:spPr>
          <a:xfrm>
            <a:off x="2418394" y="2736511"/>
            <a:ext cx="2322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FOOD WHICH IS ABOUT TO EXPIRY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2A496A-4ED0-5E36-9FDE-A07B9A27BD49}"/>
              </a:ext>
            </a:extLst>
          </p:cNvPr>
          <p:cNvSpPr txBox="1"/>
          <p:nvPr/>
        </p:nvSpPr>
        <p:spPr>
          <a:xfrm>
            <a:off x="2360333" y="4360426"/>
            <a:ext cx="21351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EXPIRY DATE TRACKING APP ACCESS,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ADVERTISEMENT</a:t>
            </a:r>
          </a:p>
          <a:p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C3A116-65B8-CE12-6945-364D0EB3E4B1}"/>
              </a:ext>
            </a:extLst>
          </p:cNvPr>
          <p:cNvSpPr txBox="1"/>
          <p:nvPr/>
        </p:nvSpPr>
        <p:spPr>
          <a:xfrm>
            <a:off x="4497050" y="2431398"/>
            <a:ext cx="242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FOOD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9ACB89-DB5E-C7F7-D0B0-CAA3FDC42DB6}"/>
              </a:ext>
            </a:extLst>
          </p:cNvPr>
          <p:cNvSpPr txBox="1"/>
          <p:nvPr/>
        </p:nvSpPr>
        <p:spPr>
          <a:xfrm>
            <a:off x="0" y="143124"/>
            <a:ext cx="119684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		             </a:t>
            </a:r>
            <a:r>
              <a:rPr lang="en-IN" dirty="0">
                <a:latin typeface="Magneto" panose="04030805050802020D02" pitchFamily="82" charset="0"/>
              </a:rPr>
              <a:t> </a:t>
            </a:r>
            <a:r>
              <a:rPr lang="en-IN" sz="2800" dirty="0">
                <a:latin typeface="Magneto" panose="04030805050802020D02" pitchFamily="82" charset="0"/>
              </a:rPr>
              <a:t>FAN</a:t>
            </a:r>
          </a:p>
          <a:p>
            <a:r>
              <a:rPr lang="en-IN" dirty="0"/>
              <a:t>	     				              Food At Need!</a:t>
            </a:r>
          </a:p>
        </p:txBody>
      </p:sp>
    </p:spTree>
    <p:extLst>
      <p:ext uri="{BB962C8B-B14F-4D97-AF65-F5344CB8AC3E}">
        <p14:creationId xmlns:p14="http://schemas.microsoft.com/office/powerpoint/2010/main" val="65146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Magneto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garhwal</dc:creator>
  <cp:lastModifiedBy>GARHWAL PRAMOD</cp:lastModifiedBy>
  <cp:revision>4</cp:revision>
  <dcterms:created xsi:type="dcterms:W3CDTF">2023-01-20T05:37:05Z</dcterms:created>
  <dcterms:modified xsi:type="dcterms:W3CDTF">2023-09-04T19:06:08Z</dcterms:modified>
</cp:coreProperties>
</file>