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8" r:id="rId1"/>
  </p:sldMasterIdLst>
  <p:sldIdLst>
    <p:sldId id="257" r:id="rId2"/>
    <p:sldId id="258" r:id="rId3"/>
    <p:sldId id="259" r:id="rId4"/>
    <p:sldId id="260" r:id="rId5"/>
    <p:sldId id="261" r:id="rId6"/>
    <p:sldId id="266" r:id="rId7"/>
    <p:sldId id="264" r:id="rId8"/>
    <p:sldId id="265"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D891F-38D4-43CF-8741-F08501386E34}" v="14" dt="2023-03-29T04:27:25.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tejghorpade0@gmail.com" userId="6fe35257ba5ed04f" providerId="LiveId" clId="{EADE9E99-6908-45B0-A866-330425F888C5}"/>
    <pc:docChg chg="custSel modSld">
      <pc:chgData name="shivtejghorpade0@gmail.com" userId="6fe35257ba5ed04f" providerId="LiveId" clId="{EADE9E99-6908-45B0-A866-330425F888C5}" dt="2023-01-15T15:44:31.919" v="31" actId="20577"/>
      <pc:docMkLst>
        <pc:docMk/>
      </pc:docMkLst>
      <pc:sldChg chg="modSp mod">
        <pc:chgData name="shivtejghorpade0@gmail.com" userId="6fe35257ba5ed04f" providerId="LiveId" clId="{EADE9E99-6908-45B0-A866-330425F888C5}" dt="2023-01-15T15:44:31.919" v="31" actId="20577"/>
        <pc:sldMkLst>
          <pc:docMk/>
          <pc:sldMk cId="4185977143" sldId="258"/>
        </pc:sldMkLst>
        <pc:spChg chg="mod">
          <ac:chgData name="shivtejghorpade0@gmail.com" userId="6fe35257ba5ed04f" providerId="LiveId" clId="{EADE9E99-6908-45B0-A866-330425F888C5}" dt="2023-01-15T15:44:31.919" v="31" actId="20577"/>
          <ac:spMkLst>
            <pc:docMk/>
            <pc:sldMk cId="4185977143" sldId="258"/>
            <ac:spMk id="3" creationId="{84B788D8-B5E0-80B9-FC54-4610D6BAC185}"/>
          </ac:spMkLst>
        </pc:spChg>
      </pc:sldChg>
      <pc:sldChg chg="modSp mod">
        <pc:chgData name="shivtejghorpade0@gmail.com" userId="6fe35257ba5ed04f" providerId="LiveId" clId="{EADE9E99-6908-45B0-A866-330425F888C5}" dt="2023-01-15T15:38:24.961" v="1" actId="403"/>
        <pc:sldMkLst>
          <pc:docMk/>
          <pc:sldMk cId="2740138171" sldId="261"/>
        </pc:sldMkLst>
        <pc:spChg chg="mod">
          <ac:chgData name="shivtejghorpade0@gmail.com" userId="6fe35257ba5ed04f" providerId="LiveId" clId="{EADE9E99-6908-45B0-A866-330425F888C5}" dt="2023-01-15T15:38:24.961" v="1" actId="403"/>
          <ac:spMkLst>
            <pc:docMk/>
            <pc:sldMk cId="2740138171" sldId="261"/>
            <ac:spMk id="3" creationId="{76A51333-105B-017C-79AA-F3E4FA6850B5}"/>
          </ac:spMkLst>
        </pc:spChg>
      </pc:sldChg>
      <pc:sldChg chg="modSp mod">
        <pc:chgData name="shivtejghorpade0@gmail.com" userId="6fe35257ba5ed04f" providerId="LiveId" clId="{EADE9E99-6908-45B0-A866-330425F888C5}" dt="2023-01-15T15:39:12.356" v="2" actId="403"/>
        <pc:sldMkLst>
          <pc:docMk/>
          <pc:sldMk cId="2024756176" sldId="262"/>
        </pc:sldMkLst>
        <pc:spChg chg="mod">
          <ac:chgData name="shivtejghorpade0@gmail.com" userId="6fe35257ba5ed04f" providerId="LiveId" clId="{EADE9E99-6908-45B0-A866-330425F888C5}" dt="2023-01-15T15:39:12.356" v="2" actId="403"/>
          <ac:spMkLst>
            <pc:docMk/>
            <pc:sldMk cId="2024756176" sldId="262"/>
            <ac:spMk id="3" creationId="{7C867D23-C390-E557-01D6-DF6078E50A6F}"/>
          </ac:spMkLst>
        </pc:spChg>
      </pc:sldChg>
      <pc:sldChg chg="modSp mod">
        <pc:chgData name="shivtejghorpade0@gmail.com" userId="6fe35257ba5ed04f" providerId="LiveId" clId="{EADE9E99-6908-45B0-A866-330425F888C5}" dt="2023-01-15T15:40:43.658" v="22" actId="403"/>
        <pc:sldMkLst>
          <pc:docMk/>
          <pc:sldMk cId="1502585498" sldId="263"/>
        </pc:sldMkLst>
        <pc:spChg chg="mod">
          <ac:chgData name="shivtejghorpade0@gmail.com" userId="6fe35257ba5ed04f" providerId="LiveId" clId="{EADE9E99-6908-45B0-A866-330425F888C5}" dt="2023-01-15T15:40:43.658" v="22" actId="403"/>
          <ac:spMkLst>
            <pc:docMk/>
            <pc:sldMk cId="1502585498" sldId="263"/>
            <ac:spMk id="3" creationId="{685AB698-0618-24F6-40C1-12A714852203}"/>
          </ac:spMkLst>
        </pc:spChg>
      </pc:sldChg>
    </pc:docChg>
  </pc:docChgLst>
  <pc:docChgLst>
    <pc:chgData name="shivtejghorpade0@gmail.com" userId="6fe35257ba5ed04f" providerId="LiveId" clId="{129D891F-38D4-43CF-8741-F08501386E34}"/>
    <pc:docChg chg="custSel addSld delSld modSld sldOrd">
      <pc:chgData name="shivtejghorpade0@gmail.com" userId="6fe35257ba5ed04f" providerId="LiveId" clId="{129D891F-38D4-43CF-8741-F08501386E34}" dt="2023-03-29T04:35:35.058" v="194" actId="255"/>
      <pc:docMkLst>
        <pc:docMk/>
      </pc:docMkLst>
      <pc:sldChg chg="modSp del">
        <pc:chgData name="shivtejghorpade0@gmail.com" userId="6fe35257ba5ed04f" providerId="LiveId" clId="{129D891F-38D4-43CF-8741-F08501386E34}" dt="2023-03-29T04:25:48.963" v="147" actId="2696"/>
        <pc:sldMkLst>
          <pc:docMk/>
          <pc:sldMk cId="799647726" sldId="256"/>
        </pc:sldMkLst>
        <pc:spChg chg="mod">
          <ac:chgData name="shivtejghorpade0@gmail.com" userId="6fe35257ba5ed04f" providerId="LiveId" clId="{129D891F-38D4-43CF-8741-F08501386E34}" dt="2023-03-29T04:25:19.366" v="146"/>
          <ac:spMkLst>
            <pc:docMk/>
            <pc:sldMk cId="799647726" sldId="256"/>
            <ac:spMk id="2" creationId="{8DB05E9B-929E-7C87-3E35-2BB8951FBC9E}"/>
          </ac:spMkLst>
        </pc:spChg>
        <pc:spChg chg="mod">
          <ac:chgData name="shivtejghorpade0@gmail.com" userId="6fe35257ba5ed04f" providerId="LiveId" clId="{129D891F-38D4-43CF-8741-F08501386E34}" dt="2023-03-29T04:25:19.366" v="146"/>
          <ac:spMkLst>
            <pc:docMk/>
            <pc:sldMk cId="799647726" sldId="256"/>
            <ac:spMk id="3" creationId="{A1182BFD-7182-D045-217B-B3F61BD9D7C3}"/>
          </ac:spMkLst>
        </pc:spChg>
      </pc:sldChg>
      <pc:sldChg chg="modSp mod">
        <pc:chgData name="shivtejghorpade0@gmail.com" userId="6fe35257ba5ed04f" providerId="LiveId" clId="{129D891F-38D4-43CF-8741-F08501386E34}" dt="2023-03-29T04:35:35.058" v="194" actId="255"/>
        <pc:sldMkLst>
          <pc:docMk/>
          <pc:sldMk cId="724014506" sldId="257"/>
        </pc:sldMkLst>
        <pc:spChg chg="mod">
          <ac:chgData name="shivtejghorpade0@gmail.com" userId="6fe35257ba5ed04f" providerId="LiveId" clId="{129D891F-38D4-43CF-8741-F08501386E34}" dt="2023-03-29T04:27:25.699" v="161"/>
          <ac:spMkLst>
            <pc:docMk/>
            <pc:sldMk cId="724014506" sldId="257"/>
            <ac:spMk id="2" creationId="{8E590BF1-18FB-C89C-BD99-8F42DB1CCAF9}"/>
          </ac:spMkLst>
        </pc:spChg>
        <pc:spChg chg="mod">
          <ac:chgData name="shivtejghorpade0@gmail.com" userId="6fe35257ba5ed04f" providerId="LiveId" clId="{129D891F-38D4-43CF-8741-F08501386E34}" dt="2023-03-29T04:35:35.058" v="194" actId="255"/>
          <ac:spMkLst>
            <pc:docMk/>
            <pc:sldMk cId="724014506" sldId="257"/>
            <ac:spMk id="3" creationId="{717A7762-1031-52C6-926E-BADAD179D18A}"/>
          </ac:spMkLst>
        </pc:spChg>
      </pc:sldChg>
      <pc:sldChg chg="modSp mod">
        <pc:chgData name="shivtejghorpade0@gmail.com" userId="6fe35257ba5ed04f" providerId="LiveId" clId="{129D891F-38D4-43CF-8741-F08501386E34}" dt="2023-03-29T04:27:25.699" v="161"/>
        <pc:sldMkLst>
          <pc:docMk/>
          <pc:sldMk cId="4185977143" sldId="258"/>
        </pc:sldMkLst>
        <pc:spChg chg="mod">
          <ac:chgData name="shivtejghorpade0@gmail.com" userId="6fe35257ba5ed04f" providerId="LiveId" clId="{129D891F-38D4-43CF-8741-F08501386E34}" dt="2023-03-29T04:27:25.699" v="161"/>
          <ac:spMkLst>
            <pc:docMk/>
            <pc:sldMk cId="4185977143" sldId="258"/>
            <ac:spMk id="2" creationId="{18203F63-5660-64C3-F10A-8ABD094EC48D}"/>
          </ac:spMkLst>
        </pc:spChg>
        <pc:spChg chg="mod">
          <ac:chgData name="shivtejghorpade0@gmail.com" userId="6fe35257ba5ed04f" providerId="LiveId" clId="{129D891F-38D4-43CF-8741-F08501386E34}" dt="2023-03-29T04:27:25.699" v="161"/>
          <ac:spMkLst>
            <pc:docMk/>
            <pc:sldMk cId="4185977143" sldId="258"/>
            <ac:spMk id="3" creationId="{84B788D8-B5E0-80B9-FC54-4610D6BAC185}"/>
          </ac:spMkLst>
        </pc:spChg>
      </pc:sldChg>
      <pc:sldChg chg="modSp">
        <pc:chgData name="shivtejghorpade0@gmail.com" userId="6fe35257ba5ed04f" providerId="LiveId" clId="{129D891F-38D4-43CF-8741-F08501386E34}" dt="2023-03-29T04:27:25.699" v="161"/>
        <pc:sldMkLst>
          <pc:docMk/>
          <pc:sldMk cId="2568380558" sldId="259"/>
        </pc:sldMkLst>
        <pc:spChg chg="mod">
          <ac:chgData name="shivtejghorpade0@gmail.com" userId="6fe35257ba5ed04f" providerId="LiveId" clId="{129D891F-38D4-43CF-8741-F08501386E34}" dt="2023-03-29T04:27:25.699" v="161"/>
          <ac:spMkLst>
            <pc:docMk/>
            <pc:sldMk cId="2568380558" sldId="259"/>
            <ac:spMk id="2" creationId="{2C375BC1-3BC6-1E5D-FF4F-04016AF29D99}"/>
          </ac:spMkLst>
        </pc:spChg>
        <pc:spChg chg="mod">
          <ac:chgData name="shivtejghorpade0@gmail.com" userId="6fe35257ba5ed04f" providerId="LiveId" clId="{129D891F-38D4-43CF-8741-F08501386E34}" dt="2023-03-29T04:27:25.699" v="161"/>
          <ac:spMkLst>
            <pc:docMk/>
            <pc:sldMk cId="2568380558" sldId="259"/>
            <ac:spMk id="3" creationId="{7F92AB9C-67BA-3C37-6FCA-63748F812B8D}"/>
          </ac:spMkLst>
        </pc:spChg>
      </pc:sldChg>
      <pc:sldChg chg="modSp mod">
        <pc:chgData name="shivtejghorpade0@gmail.com" userId="6fe35257ba5ed04f" providerId="LiveId" clId="{129D891F-38D4-43CF-8741-F08501386E34}" dt="2023-03-29T04:27:25.841" v="162" actId="27636"/>
        <pc:sldMkLst>
          <pc:docMk/>
          <pc:sldMk cId="344301727" sldId="260"/>
        </pc:sldMkLst>
        <pc:spChg chg="mod">
          <ac:chgData name="shivtejghorpade0@gmail.com" userId="6fe35257ba5ed04f" providerId="LiveId" clId="{129D891F-38D4-43CF-8741-F08501386E34}" dt="2023-03-29T04:27:25.699" v="161"/>
          <ac:spMkLst>
            <pc:docMk/>
            <pc:sldMk cId="344301727" sldId="260"/>
            <ac:spMk id="2" creationId="{3C617111-C74E-997F-5C7F-E207F6AE736A}"/>
          </ac:spMkLst>
        </pc:spChg>
        <pc:spChg chg="mod">
          <ac:chgData name="shivtejghorpade0@gmail.com" userId="6fe35257ba5ed04f" providerId="LiveId" clId="{129D891F-38D4-43CF-8741-F08501386E34}" dt="2023-03-29T04:27:25.841" v="162" actId="27636"/>
          <ac:spMkLst>
            <pc:docMk/>
            <pc:sldMk cId="344301727" sldId="260"/>
            <ac:spMk id="3" creationId="{9E681C4F-12F1-DF53-433D-29D644FF8618}"/>
          </ac:spMkLst>
        </pc:spChg>
      </pc:sldChg>
      <pc:sldChg chg="modSp">
        <pc:chgData name="shivtejghorpade0@gmail.com" userId="6fe35257ba5ed04f" providerId="LiveId" clId="{129D891F-38D4-43CF-8741-F08501386E34}" dt="2023-03-29T04:27:25.699" v="161"/>
        <pc:sldMkLst>
          <pc:docMk/>
          <pc:sldMk cId="2740138171" sldId="261"/>
        </pc:sldMkLst>
        <pc:spChg chg="mod">
          <ac:chgData name="shivtejghorpade0@gmail.com" userId="6fe35257ba5ed04f" providerId="LiveId" clId="{129D891F-38D4-43CF-8741-F08501386E34}" dt="2023-03-29T04:27:25.699" v="161"/>
          <ac:spMkLst>
            <pc:docMk/>
            <pc:sldMk cId="2740138171" sldId="261"/>
            <ac:spMk id="2" creationId="{90AA4040-E699-96EB-94AF-8960E2927080}"/>
          </ac:spMkLst>
        </pc:spChg>
        <pc:spChg chg="mod">
          <ac:chgData name="shivtejghorpade0@gmail.com" userId="6fe35257ba5ed04f" providerId="LiveId" clId="{129D891F-38D4-43CF-8741-F08501386E34}" dt="2023-03-29T04:27:25.699" v="161"/>
          <ac:spMkLst>
            <pc:docMk/>
            <pc:sldMk cId="2740138171" sldId="261"/>
            <ac:spMk id="3" creationId="{76A51333-105B-017C-79AA-F3E4FA6850B5}"/>
          </ac:spMkLst>
        </pc:spChg>
      </pc:sldChg>
      <pc:sldChg chg="modSp">
        <pc:chgData name="shivtejghorpade0@gmail.com" userId="6fe35257ba5ed04f" providerId="LiveId" clId="{129D891F-38D4-43CF-8741-F08501386E34}" dt="2023-03-29T04:27:25.699" v="161"/>
        <pc:sldMkLst>
          <pc:docMk/>
          <pc:sldMk cId="2024756176" sldId="262"/>
        </pc:sldMkLst>
        <pc:spChg chg="mod">
          <ac:chgData name="shivtejghorpade0@gmail.com" userId="6fe35257ba5ed04f" providerId="LiveId" clId="{129D891F-38D4-43CF-8741-F08501386E34}" dt="2023-03-29T04:27:25.699" v="161"/>
          <ac:spMkLst>
            <pc:docMk/>
            <pc:sldMk cId="2024756176" sldId="262"/>
            <ac:spMk id="2" creationId="{9DAD3F1A-AF40-12DC-6897-850BC8FD2BA9}"/>
          </ac:spMkLst>
        </pc:spChg>
        <pc:spChg chg="mod">
          <ac:chgData name="shivtejghorpade0@gmail.com" userId="6fe35257ba5ed04f" providerId="LiveId" clId="{129D891F-38D4-43CF-8741-F08501386E34}" dt="2023-03-29T04:27:25.699" v="161"/>
          <ac:spMkLst>
            <pc:docMk/>
            <pc:sldMk cId="2024756176" sldId="262"/>
            <ac:spMk id="3" creationId="{7C867D23-C390-E557-01D6-DF6078E50A6F}"/>
          </ac:spMkLst>
        </pc:spChg>
      </pc:sldChg>
      <pc:sldChg chg="modSp">
        <pc:chgData name="shivtejghorpade0@gmail.com" userId="6fe35257ba5ed04f" providerId="LiveId" clId="{129D891F-38D4-43CF-8741-F08501386E34}" dt="2023-03-29T04:27:25.699" v="161"/>
        <pc:sldMkLst>
          <pc:docMk/>
          <pc:sldMk cId="1502585498" sldId="263"/>
        </pc:sldMkLst>
        <pc:spChg chg="mod">
          <ac:chgData name="shivtejghorpade0@gmail.com" userId="6fe35257ba5ed04f" providerId="LiveId" clId="{129D891F-38D4-43CF-8741-F08501386E34}" dt="2023-03-29T04:27:25.699" v="161"/>
          <ac:spMkLst>
            <pc:docMk/>
            <pc:sldMk cId="1502585498" sldId="263"/>
            <ac:spMk id="2" creationId="{CCF1C942-6860-0F80-F394-95233E8E836D}"/>
          </ac:spMkLst>
        </pc:spChg>
        <pc:spChg chg="mod">
          <ac:chgData name="shivtejghorpade0@gmail.com" userId="6fe35257ba5ed04f" providerId="LiveId" clId="{129D891F-38D4-43CF-8741-F08501386E34}" dt="2023-03-29T04:27:25.699" v="161"/>
          <ac:spMkLst>
            <pc:docMk/>
            <pc:sldMk cId="1502585498" sldId="263"/>
            <ac:spMk id="3" creationId="{685AB698-0618-24F6-40C1-12A714852203}"/>
          </ac:spMkLst>
        </pc:spChg>
      </pc:sldChg>
      <pc:sldChg chg="addSp delSp modSp new mod">
        <pc:chgData name="shivtejghorpade0@gmail.com" userId="6fe35257ba5ed04f" providerId="LiveId" clId="{129D891F-38D4-43CF-8741-F08501386E34}" dt="2023-03-29T04:27:26.028" v="164" actId="27636"/>
        <pc:sldMkLst>
          <pc:docMk/>
          <pc:sldMk cId="1804707384" sldId="264"/>
        </pc:sldMkLst>
        <pc:spChg chg="mod">
          <ac:chgData name="shivtejghorpade0@gmail.com" userId="6fe35257ba5ed04f" providerId="LiveId" clId="{129D891F-38D4-43CF-8741-F08501386E34}" dt="2023-03-29T04:27:26.028" v="164" actId="27636"/>
          <ac:spMkLst>
            <pc:docMk/>
            <pc:sldMk cId="1804707384" sldId="264"/>
            <ac:spMk id="2" creationId="{14AAB010-0D2E-F882-1577-14ECC9EBAEF9}"/>
          </ac:spMkLst>
        </pc:spChg>
        <pc:spChg chg="del">
          <ac:chgData name="shivtejghorpade0@gmail.com" userId="6fe35257ba5ed04f" providerId="LiveId" clId="{129D891F-38D4-43CF-8741-F08501386E34}" dt="2023-03-29T04:16:32.278" v="103"/>
          <ac:spMkLst>
            <pc:docMk/>
            <pc:sldMk cId="1804707384" sldId="264"/>
            <ac:spMk id="3" creationId="{7DCFE91F-8417-D5C5-62E3-A5C99451F50D}"/>
          </ac:spMkLst>
        </pc:spChg>
        <pc:picChg chg="add mod">
          <ac:chgData name="shivtejghorpade0@gmail.com" userId="6fe35257ba5ed04f" providerId="LiveId" clId="{129D891F-38D4-43CF-8741-F08501386E34}" dt="2023-03-29T04:16:58.592" v="110" actId="1076"/>
          <ac:picMkLst>
            <pc:docMk/>
            <pc:sldMk cId="1804707384" sldId="264"/>
            <ac:picMk id="4" creationId="{9CC6E9D0-28A1-66C4-D5D2-4299AD77325D}"/>
          </ac:picMkLst>
        </pc:picChg>
        <pc:picChg chg="add mod">
          <ac:chgData name="shivtejghorpade0@gmail.com" userId="6fe35257ba5ed04f" providerId="LiveId" clId="{129D891F-38D4-43CF-8741-F08501386E34}" dt="2023-03-29T04:17:08.113" v="113" actId="14100"/>
          <ac:picMkLst>
            <pc:docMk/>
            <pc:sldMk cId="1804707384" sldId="264"/>
            <ac:picMk id="5" creationId="{D64E1200-29D1-3377-21BC-DC557FDA5B2D}"/>
          </ac:picMkLst>
        </pc:picChg>
      </pc:sldChg>
      <pc:sldChg chg="del">
        <pc:chgData name="shivtejghorpade0@gmail.com" userId="6fe35257ba5ed04f" providerId="LiveId" clId="{129D891F-38D4-43CF-8741-F08501386E34}" dt="2023-03-29T04:08:54.097" v="0" actId="2696"/>
        <pc:sldMkLst>
          <pc:docMk/>
          <pc:sldMk cId="4055732700" sldId="264"/>
        </pc:sldMkLst>
      </pc:sldChg>
      <pc:sldChg chg="addSp delSp modSp new mod">
        <pc:chgData name="shivtejghorpade0@gmail.com" userId="6fe35257ba5ed04f" providerId="LiveId" clId="{129D891F-38D4-43CF-8741-F08501386E34}" dt="2023-03-29T04:27:26.033" v="165" actId="27636"/>
        <pc:sldMkLst>
          <pc:docMk/>
          <pc:sldMk cId="867675698" sldId="265"/>
        </pc:sldMkLst>
        <pc:spChg chg="mod">
          <ac:chgData name="shivtejghorpade0@gmail.com" userId="6fe35257ba5ed04f" providerId="LiveId" clId="{129D891F-38D4-43CF-8741-F08501386E34}" dt="2023-03-29T04:27:26.033" v="165" actId="27636"/>
          <ac:spMkLst>
            <pc:docMk/>
            <pc:sldMk cId="867675698" sldId="265"/>
            <ac:spMk id="2" creationId="{04A5CA56-4242-A6F5-D5FB-A34C3E0C63E3}"/>
          </ac:spMkLst>
        </pc:spChg>
        <pc:spChg chg="del">
          <ac:chgData name="shivtejghorpade0@gmail.com" userId="6fe35257ba5ed04f" providerId="LiveId" clId="{129D891F-38D4-43CF-8741-F08501386E34}" dt="2023-03-29T04:18:05.962" v="135"/>
          <ac:spMkLst>
            <pc:docMk/>
            <pc:sldMk cId="867675698" sldId="265"/>
            <ac:spMk id="3" creationId="{F7F8F909-57D6-113E-39FF-7163BEF6584D}"/>
          </ac:spMkLst>
        </pc:spChg>
        <pc:picChg chg="add mod">
          <ac:chgData name="shivtejghorpade0@gmail.com" userId="6fe35257ba5ed04f" providerId="LiveId" clId="{129D891F-38D4-43CF-8741-F08501386E34}" dt="2023-03-29T04:27:25.699" v="161"/>
          <ac:picMkLst>
            <pc:docMk/>
            <pc:sldMk cId="867675698" sldId="265"/>
            <ac:picMk id="4" creationId="{EE7E3CC5-1562-3B89-8723-AAE7F5335DF0}"/>
          </ac:picMkLst>
        </pc:picChg>
      </pc:sldChg>
      <pc:sldChg chg="addSp delSp modSp new mod ord">
        <pc:chgData name="shivtejghorpade0@gmail.com" userId="6fe35257ba5ed04f" providerId="LiveId" clId="{129D891F-38D4-43CF-8741-F08501386E34}" dt="2023-03-29T04:28:36.412" v="179" actId="14100"/>
        <pc:sldMkLst>
          <pc:docMk/>
          <pc:sldMk cId="1026804220" sldId="266"/>
        </pc:sldMkLst>
        <pc:spChg chg="mod">
          <ac:chgData name="shivtejghorpade0@gmail.com" userId="6fe35257ba5ed04f" providerId="LiveId" clId="{129D891F-38D4-43CF-8741-F08501386E34}" dt="2023-03-29T04:28:19.981" v="177" actId="27636"/>
          <ac:spMkLst>
            <pc:docMk/>
            <pc:sldMk cId="1026804220" sldId="266"/>
            <ac:spMk id="2" creationId="{D285535E-EB55-31E2-9E0A-DE1C4E077527}"/>
          </ac:spMkLst>
        </pc:spChg>
        <pc:spChg chg="del">
          <ac:chgData name="shivtejghorpade0@gmail.com" userId="6fe35257ba5ed04f" providerId="LiveId" clId="{129D891F-38D4-43CF-8741-F08501386E34}" dt="2023-03-29T04:12:20.867" v="30"/>
          <ac:spMkLst>
            <pc:docMk/>
            <pc:sldMk cId="1026804220" sldId="266"/>
            <ac:spMk id="3" creationId="{3B889AC5-7859-9D5F-E002-E9247A578D9A}"/>
          </ac:spMkLst>
        </pc:spChg>
        <pc:picChg chg="add mod">
          <ac:chgData name="shivtejghorpade0@gmail.com" userId="6fe35257ba5ed04f" providerId="LiveId" clId="{129D891F-38D4-43CF-8741-F08501386E34}" dt="2023-03-29T04:28:36.412" v="179" actId="14100"/>
          <ac:picMkLst>
            <pc:docMk/>
            <pc:sldMk cId="1026804220" sldId="266"/>
            <ac:picMk id="4" creationId="{187A6B5E-4D07-D7D9-A70E-1A36B03643C7}"/>
          </ac:picMkLst>
        </pc:picChg>
        <pc:picChg chg="add mod">
          <ac:chgData name="shivtejghorpade0@gmail.com" userId="6fe35257ba5ed04f" providerId="LiveId" clId="{129D891F-38D4-43CF-8741-F08501386E34}" dt="2023-03-29T04:28:31.136" v="178" actId="14100"/>
          <ac:picMkLst>
            <pc:docMk/>
            <pc:sldMk cId="1026804220" sldId="266"/>
            <ac:picMk id="5" creationId="{8A92BD22-117E-5464-8F1F-D204812E932F}"/>
          </ac:picMkLst>
        </pc:picChg>
      </pc:sldChg>
      <pc:sldChg chg="modSp new mod">
        <pc:chgData name="shivtejghorpade0@gmail.com" userId="6fe35257ba5ed04f" providerId="LiveId" clId="{129D891F-38D4-43CF-8741-F08501386E34}" dt="2023-03-29T04:35:07.996" v="190" actId="404"/>
        <pc:sldMkLst>
          <pc:docMk/>
          <pc:sldMk cId="205200379" sldId="267"/>
        </pc:sldMkLst>
        <pc:spChg chg="mod">
          <ac:chgData name="shivtejghorpade0@gmail.com" userId="6fe35257ba5ed04f" providerId="LiveId" clId="{129D891F-38D4-43CF-8741-F08501386E34}" dt="2023-03-29T04:35:07.996" v="190" actId="404"/>
          <ac:spMkLst>
            <pc:docMk/>
            <pc:sldMk cId="205200379" sldId="267"/>
            <ac:spMk id="2" creationId="{1699BC91-7DF2-345B-F92D-BD7DE3CB8522}"/>
          </ac:spMkLst>
        </pc:spChg>
        <pc:spChg chg="mod">
          <ac:chgData name="shivtejghorpade0@gmail.com" userId="6fe35257ba5ed04f" providerId="LiveId" clId="{129D891F-38D4-43CF-8741-F08501386E34}" dt="2023-03-29T04:34:34.090" v="180"/>
          <ac:spMkLst>
            <pc:docMk/>
            <pc:sldMk cId="205200379" sldId="267"/>
            <ac:spMk id="3" creationId="{54981956-B6F8-3B89-F738-939E6F3592E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8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764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594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297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591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664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7781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1773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0981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873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519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569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991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734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045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31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135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08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5/25/2023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372619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0BF1-18FB-C89C-BD99-8F42DB1CCAF9}"/>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717A7762-1031-52C6-926E-BADAD179D18A}"/>
              </a:ext>
            </a:extLst>
          </p:cNvPr>
          <p:cNvSpPr>
            <a:spLocks noGrp="1"/>
          </p:cNvSpPr>
          <p:nvPr>
            <p:ph idx="1"/>
          </p:nvPr>
        </p:nvSpPr>
        <p:spPr>
          <a:xfrm>
            <a:off x="1141412" y="2165512"/>
            <a:ext cx="9905999" cy="3541714"/>
          </a:xfrm>
        </p:spPr>
        <p:txBody>
          <a:bodyPr>
            <a:normAutofit fontScale="55000" lnSpcReduction="20000"/>
          </a:bodyPr>
          <a:lstStyle/>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Literature survey</a:t>
            </a:r>
          </a:p>
          <a:p>
            <a:pPr>
              <a:buFont typeface="Wingdings" panose="05000000000000000000" pitchFamily="2" charset="2"/>
              <a:buChar char="Ø"/>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a:buFont typeface="Wingdings" panose="05000000000000000000" pitchFamily="2" charset="2"/>
              <a:buChar char="Ø"/>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Data flow Diagram</a:t>
            </a:r>
          </a:p>
          <a:p>
            <a:pPr>
              <a:buFont typeface="Wingdings" panose="05000000000000000000" pitchFamily="2" charset="2"/>
              <a:buChar char="Ø"/>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Use Case Diagram</a:t>
            </a:r>
          </a:p>
          <a:p>
            <a:pPr>
              <a:buFont typeface="Wingdings" panose="05000000000000000000" pitchFamily="2" charset="2"/>
              <a:buChar char="Ø"/>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Future Scope</a:t>
            </a:r>
          </a:p>
          <a:p>
            <a:pPr>
              <a:buFont typeface="Wingdings" panose="05000000000000000000" pitchFamily="2" charset="2"/>
              <a:buChar char="Ø"/>
            </a:pPr>
            <a:r>
              <a:rPr lang="en-IN" sz="2900" dirty="0">
                <a:latin typeface="Times New Roman" panose="02020603050405020304" pitchFamily="18" charset="0"/>
                <a:ea typeface="Calibri" panose="020F0502020204030204" pitchFamily="34" charset="0"/>
                <a:cs typeface="Times New Roman" panose="02020603050405020304" pitchFamily="18" charset="0"/>
              </a:rPr>
              <a:t>Summary </a:t>
            </a:r>
          </a:p>
          <a:p>
            <a:pP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References</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72401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C942-6860-0F80-F394-95233E8E836D}"/>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685AB698-0618-24F6-40C1-12A714852203}"/>
              </a:ext>
            </a:extLst>
          </p:cNvPr>
          <p:cNvSpPr>
            <a:spLocks noGrp="1"/>
          </p:cNvSpPr>
          <p:nvPr>
            <p:ph idx="1"/>
          </p:nvPr>
        </p:nvSpPr>
        <p:spPr/>
        <p:txBody>
          <a:bodyPr>
            <a:normAutofit/>
          </a:bodyPr>
          <a:lstStyle/>
          <a:p>
            <a:pPr algn="just">
              <a:tabLst>
                <a:tab pos="2865755" algn="ctr"/>
                <a:tab pos="573151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per the system we will implement the “Disease Prediction And Doctor Recommendation” portal we will implement all the modules. </a:t>
            </a:r>
          </a:p>
          <a:p>
            <a:pPr algn="just">
              <a:tabLst>
                <a:tab pos="2865755" algn="ctr"/>
                <a:tab pos="573151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User/Patient Module.</a:t>
            </a:r>
          </a:p>
          <a:p>
            <a:pPr algn="just">
              <a:tabLst>
                <a:tab pos="2865755" algn="ctr"/>
                <a:tab pos="573151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Doctor Module.</a:t>
            </a:r>
          </a:p>
          <a:p>
            <a:pPr algn="just">
              <a:tabLst>
                <a:tab pos="2865755" algn="ctr"/>
                <a:tab pos="573151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Disease Prediction.</a:t>
            </a:r>
          </a:p>
          <a:p>
            <a:pPr algn="just">
              <a:tabLst>
                <a:tab pos="2865755" algn="ctr"/>
                <a:tab pos="573151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Doctor Recommendation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2865755" algn="ctr"/>
                <a:tab pos="573151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Admin Login, View Doctor Error free , user-friendly.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258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BC91-7DF2-345B-F92D-BD7DE3CB8522}"/>
              </a:ext>
            </a:extLst>
          </p:cNvPr>
          <p:cNvSpPr>
            <a:spLocks noGrp="1"/>
          </p:cNvSpPr>
          <p:nvPr>
            <p:ph type="title"/>
          </p:nvPr>
        </p:nvSpPr>
        <p:spPr>
          <a:xfrm>
            <a:off x="1128399" y="581575"/>
            <a:ext cx="10353762" cy="970450"/>
          </a:xfrm>
        </p:spPr>
        <p:txBody>
          <a:bodyPr>
            <a:normAutofit fontScale="90000"/>
          </a:bodyPr>
          <a:lstStyle/>
          <a:p>
            <a:r>
              <a:rPr lang="en-US" sz="4400" dirty="0"/>
              <a:t>References and Bibliography:-</a:t>
            </a:r>
            <a:br>
              <a:rPr lang="en-US" dirty="0"/>
            </a:br>
            <a:endParaRPr lang="en-IN" dirty="0"/>
          </a:p>
        </p:txBody>
      </p:sp>
      <p:sp>
        <p:nvSpPr>
          <p:cNvPr id="3" name="Content Placeholder 2">
            <a:extLst>
              <a:ext uri="{FF2B5EF4-FFF2-40B4-BE49-F238E27FC236}">
                <a16:creationId xmlns:a16="http://schemas.microsoft.com/office/drawing/2014/main" id="{54981956-B6F8-3B89-F738-939E6F3592E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References and Bibliography: </a:t>
            </a:r>
          </a:p>
          <a:p>
            <a:r>
              <a:rPr lang="en-US" dirty="0">
                <a:latin typeface="Times New Roman" panose="02020603050405020304" pitchFamily="18" charset="0"/>
                <a:cs typeface="Times New Roman" panose="02020603050405020304" pitchFamily="18" charset="0"/>
              </a:rPr>
              <a:t>https://reactjs.org/</a:t>
            </a:r>
          </a:p>
          <a:p>
            <a:r>
              <a:rPr lang="en-US" dirty="0">
                <a:latin typeface="Times New Roman" panose="02020603050405020304" pitchFamily="18" charset="0"/>
                <a:cs typeface="Times New Roman" panose="02020603050405020304" pitchFamily="18" charset="0"/>
              </a:rPr>
              <a:t>https://github.com/</a:t>
            </a:r>
          </a:p>
          <a:p>
            <a:r>
              <a:rPr lang="en-US" dirty="0">
                <a:latin typeface="Times New Roman" panose="02020603050405020304" pitchFamily="18" charset="0"/>
                <a:cs typeface="Times New Roman" panose="02020603050405020304" pitchFamily="18" charset="0"/>
              </a:rPr>
              <a:t>https://www.w3schools.com/REACT/DEFAULT.ASP</a:t>
            </a:r>
          </a:p>
          <a:p>
            <a:r>
              <a:rPr lang="en-US" dirty="0">
                <a:latin typeface="Times New Roman" panose="02020603050405020304" pitchFamily="18" charset="0"/>
                <a:cs typeface="Times New Roman" panose="02020603050405020304" pitchFamily="18" charset="0"/>
              </a:rPr>
              <a:t>https://www.javatpoint.com/reactjs-tutorial</a:t>
            </a:r>
          </a:p>
          <a:p>
            <a:r>
              <a:rPr lang="en-US" dirty="0">
                <a:latin typeface="Times New Roman" panose="02020603050405020304" pitchFamily="18" charset="0"/>
                <a:cs typeface="Times New Roman" panose="02020603050405020304" pitchFamily="18" charset="0"/>
              </a:rPr>
              <a:t>https://www.simplilearn.com/tutorials/reactjs-tutorial/what-is-reactjs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0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3F63-5660-64C3-F10A-8ABD094EC48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4B788D8-B5E0-80B9-FC54-4610D6BAC185}"/>
              </a:ext>
            </a:extLst>
          </p:cNvPr>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Disease Prediction and Doctor Recommendation (DPDR) is a medical application that helps in predicting diseases and recommending a suitable doctor for the patient.</a:t>
            </a:r>
          </a:p>
          <a:p>
            <a:r>
              <a:rPr lang="en-US" sz="2000" dirty="0">
                <a:latin typeface="Times New Roman" panose="02020603050405020304" pitchFamily="18" charset="0"/>
                <a:cs typeface="Times New Roman" panose="02020603050405020304" pitchFamily="18" charset="0"/>
              </a:rPr>
              <a:t>It utilizes big data analytics and machine learning algorithms to accurately predict diseases.</a:t>
            </a:r>
          </a:p>
          <a:p>
            <a:r>
              <a:rPr lang="en-US" sz="2000" dirty="0">
                <a:latin typeface="Times New Roman" panose="02020603050405020304" pitchFamily="18" charset="0"/>
                <a:cs typeface="Times New Roman" panose="02020603050405020304" pitchFamily="18" charset="0"/>
              </a:rPr>
              <a:t>The application also provides information about the doctor such as their credentials, experience, and patient reviews.</a:t>
            </a:r>
          </a:p>
          <a:p>
            <a:r>
              <a:rPr lang="en-US" sz="2000" dirty="0">
                <a:latin typeface="Times New Roman" panose="02020603050405020304" pitchFamily="18" charset="0"/>
                <a:cs typeface="Times New Roman" panose="02020603050405020304" pitchFamily="18" charset="0"/>
              </a:rPr>
              <a:t>This helps the user to make an informed decision about the doctor they should consult.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97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5BC1-3BC6-1E5D-FF4F-04016AF29D9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F92AB9C-67BA-3C37-6FCA-63748F812B8D}"/>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purpose of this project is create Disease prediction online and recommendation in this project doctor needs to register to this portal and user can visit to this portal and as per user symptoms system predicts the user disease and that time system will recommend the available doctor through this portal User will get perfect doctor for his disease to implement this jack we’re going to use full stack development languages like PHP, JavaScript, Bootstrap, MySQL DB, HTML and CSS.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38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7111-C74E-997F-5C7F-E207F6AE736A}"/>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9E681C4F-12F1-DF53-433D-29D644FF8618}"/>
              </a:ext>
            </a:extLst>
          </p:cNvPr>
          <p:cNvSpPr>
            <a:spLocks noGrp="1"/>
          </p:cNvSpPr>
          <p:nvPr>
            <p:ph idx="1"/>
          </p:nvPr>
        </p:nvSpPr>
        <p:spPr/>
        <p:txBody>
          <a:bodyPr>
            <a:normAutofit fontScale="92500" lnSpcReduction="10000"/>
          </a:bodyPr>
          <a:lstStyle/>
          <a:p>
            <a:pPr marL="342900" indent="-342900">
              <a:lnSpc>
                <a:spcPct val="107000"/>
              </a:lnSpc>
              <a:buFont typeface="Symbol" panose="05050102010706020507" pitchFamily="18" charset="2"/>
              <a:buChar char=""/>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Existing system</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the survey of current patients, users must go to hospital to have their illness evaluated.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Proposed System</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we are going to develop this is prediction and doctor recommendation the purpose of this project is create Disease prediction online and recommendation in this project doctor needs to register to this portal and user can visit to this portal and as per user symptoms system predicts the user disease And that time system will recommend the available doctor through this portal User will get perfect doctor for his disease to implement this jack  we’re going to use full stack development languages like PHP, JavaScript, Bootstrap, MySQL DB, HTML and CSS.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0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4040-E699-96EB-94AF-8960E2927080}"/>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Advantages</a:t>
            </a:r>
            <a:endParaRPr lang="en-IN" dirty="0"/>
          </a:p>
        </p:txBody>
      </p:sp>
      <p:sp>
        <p:nvSpPr>
          <p:cNvPr id="3" name="Content Placeholder 2">
            <a:extLst>
              <a:ext uri="{FF2B5EF4-FFF2-40B4-BE49-F238E27FC236}">
                <a16:creationId xmlns:a16="http://schemas.microsoft.com/office/drawing/2014/main" id="{76A51333-105B-017C-79AA-F3E4FA6850B5}"/>
              </a:ext>
            </a:extLst>
          </p:cNvPr>
          <p:cNvSpPr>
            <a:spLocks noGrp="1"/>
          </p:cNvSpPr>
          <p:nvPr>
            <p:ph idx="1"/>
          </p:nvPr>
        </p:nvSpPr>
        <p:spPr/>
        <p:txBody>
          <a:bodyPr>
            <a:normAutofit/>
          </a:bodyPr>
          <a:lstStyle/>
          <a:p>
            <a:pPr marL="342900" lvl="0" indent="-342900" algn="just">
              <a:lnSpc>
                <a:spcPct val="107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will get disease information any 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Reduce the time of user.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will get Doctor recommendations easily.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will get disease information anywhere.</a:t>
            </a:r>
          </a:p>
        </p:txBody>
      </p:sp>
    </p:spTree>
    <p:extLst>
      <p:ext uri="{BB962C8B-B14F-4D97-AF65-F5344CB8AC3E}">
        <p14:creationId xmlns:p14="http://schemas.microsoft.com/office/powerpoint/2010/main" val="274013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535E-EB55-31E2-9E0A-DE1C4E077527}"/>
              </a:ext>
            </a:extLst>
          </p:cNvPr>
          <p:cNvSpPr>
            <a:spLocks noGrp="1"/>
          </p:cNvSpPr>
          <p:nvPr>
            <p:ph type="title"/>
          </p:nvPr>
        </p:nvSpPr>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Flow Diagram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level 0:-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level 1:- for doctor</a:t>
            </a:r>
            <a:endParaRPr lang="en-IN" dirty="0"/>
          </a:p>
        </p:txBody>
      </p:sp>
      <p:pic>
        <p:nvPicPr>
          <p:cNvPr id="5" name="Content Placeholder 4">
            <a:extLst>
              <a:ext uri="{FF2B5EF4-FFF2-40B4-BE49-F238E27FC236}">
                <a16:creationId xmlns:a16="http://schemas.microsoft.com/office/drawing/2014/main" id="{8A92BD22-117E-5464-8F1F-D204812E9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3486" y="2087045"/>
            <a:ext cx="5484739" cy="3893877"/>
          </a:xfrm>
          <a:prstGeom prst="rect">
            <a:avLst/>
          </a:prstGeom>
          <a:noFill/>
          <a:ln>
            <a:noFill/>
          </a:ln>
        </p:spPr>
      </p:pic>
      <p:pic>
        <p:nvPicPr>
          <p:cNvPr id="4" name="Picture 3">
            <a:extLst>
              <a:ext uri="{FF2B5EF4-FFF2-40B4-BE49-F238E27FC236}">
                <a16:creationId xmlns:a16="http://schemas.microsoft.com/office/drawing/2014/main" id="{187A6B5E-4D07-D7D9-A70E-1A36B03643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601" y="2087045"/>
            <a:ext cx="4967255" cy="3893877"/>
          </a:xfrm>
          <a:prstGeom prst="rect">
            <a:avLst/>
          </a:prstGeom>
          <a:noFill/>
          <a:ln>
            <a:noFill/>
          </a:ln>
        </p:spPr>
      </p:pic>
    </p:spTree>
    <p:extLst>
      <p:ext uri="{BB962C8B-B14F-4D97-AF65-F5344CB8AC3E}">
        <p14:creationId xmlns:p14="http://schemas.microsoft.com/office/powerpoint/2010/main" val="102680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B010-0D2E-F882-1577-14ECC9EBAEF9}"/>
              </a:ext>
            </a:extLst>
          </p:cNvPr>
          <p:cNvSpPr>
            <a:spLocks noGrp="1"/>
          </p:cNvSpPr>
          <p:nvPr>
            <p:ph type="title"/>
          </p:nvPr>
        </p:nvSpPr>
        <p:spPr/>
        <p:txBody>
          <a:bodyPr>
            <a:normAutofit/>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level </a:t>
            </a:r>
            <a:r>
              <a:rPr lang="en-IN" sz="1800" dirty="0">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admin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level 1:- for user</a:t>
            </a:r>
            <a:endParaRPr lang="en-IN" sz="1800" dirty="0"/>
          </a:p>
        </p:txBody>
      </p:sp>
      <p:pic>
        <p:nvPicPr>
          <p:cNvPr id="4" name="Content Placeholder 3">
            <a:extLst>
              <a:ext uri="{FF2B5EF4-FFF2-40B4-BE49-F238E27FC236}">
                <a16:creationId xmlns:a16="http://schemas.microsoft.com/office/drawing/2014/main" id="{9CC6E9D0-28A1-66C4-D5D2-4299AD7732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111" y="2258819"/>
            <a:ext cx="5258216" cy="3541712"/>
          </a:xfrm>
          <a:prstGeom prst="rect">
            <a:avLst/>
          </a:prstGeom>
          <a:noFill/>
          <a:ln>
            <a:noFill/>
          </a:ln>
        </p:spPr>
      </p:pic>
      <p:pic>
        <p:nvPicPr>
          <p:cNvPr id="5" name="Picture 4">
            <a:extLst>
              <a:ext uri="{FF2B5EF4-FFF2-40B4-BE49-F238E27FC236}">
                <a16:creationId xmlns:a16="http://schemas.microsoft.com/office/drawing/2014/main" id="{D64E1200-29D1-3377-21BC-DC557FDA5B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0379" y="2258819"/>
            <a:ext cx="5731510" cy="3541712"/>
          </a:xfrm>
          <a:prstGeom prst="rect">
            <a:avLst/>
          </a:prstGeom>
          <a:noFill/>
          <a:ln>
            <a:noFill/>
          </a:ln>
        </p:spPr>
      </p:pic>
    </p:spTree>
    <p:extLst>
      <p:ext uri="{BB962C8B-B14F-4D97-AF65-F5344CB8AC3E}">
        <p14:creationId xmlns:p14="http://schemas.microsoft.com/office/powerpoint/2010/main" val="180470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CA56-4242-A6F5-D5FB-A34C3E0C63E3}"/>
              </a:ext>
            </a:extLst>
          </p:cNvPr>
          <p:cNvSpPr>
            <a:spLocks noGrp="1"/>
          </p:cNvSpPr>
          <p:nvPr>
            <p:ph type="title"/>
          </p:nvPr>
        </p:nvSpPr>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 Case Diagram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E7E3CC5-1562-3B89-8723-AAE7F5335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0645" y="1604865"/>
            <a:ext cx="7165909" cy="4833257"/>
          </a:xfrm>
          <a:prstGeom prst="rect">
            <a:avLst/>
          </a:prstGeom>
          <a:noFill/>
          <a:ln>
            <a:noFill/>
          </a:ln>
        </p:spPr>
      </p:pic>
    </p:spTree>
    <p:extLst>
      <p:ext uri="{BB962C8B-B14F-4D97-AF65-F5344CB8AC3E}">
        <p14:creationId xmlns:p14="http://schemas.microsoft.com/office/powerpoint/2010/main" val="86767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3F1A-AF40-12DC-6897-850BC8FD2BA9}"/>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7C867D23-C390-E557-01D6-DF6078E50A6F}"/>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future we can implement it as Mobile Application.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can deploy the project to any city or state.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7561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91</TotalTime>
  <Words>498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 New Roman</vt:lpstr>
      <vt:lpstr>Tw Cen MT</vt:lpstr>
      <vt:lpstr>Wingdings</vt:lpstr>
      <vt:lpstr>Droplet</vt:lpstr>
      <vt:lpstr>Index</vt:lpstr>
      <vt:lpstr>Introduction</vt:lpstr>
      <vt:lpstr>Abstract</vt:lpstr>
      <vt:lpstr>Literature survey</vt:lpstr>
      <vt:lpstr>Advantages</vt:lpstr>
      <vt:lpstr>Data Flow Diagram :-  level 0:-              level 1:- for doctor</vt:lpstr>
      <vt:lpstr>   level 1:- for admin              level 1:- for user</vt:lpstr>
      <vt:lpstr>Use Case Diagram :- </vt:lpstr>
      <vt:lpstr>Future Scope</vt:lpstr>
      <vt:lpstr>Summary</vt:lpstr>
      <vt:lpstr>References and 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shivtejghorpade0@gmail.com</dc:creator>
  <cp:lastModifiedBy>shivtejghorpade0@gmail.com</cp:lastModifiedBy>
  <cp:revision>4</cp:revision>
  <dcterms:created xsi:type="dcterms:W3CDTF">2023-01-15T14:45:04Z</dcterms:created>
  <dcterms:modified xsi:type="dcterms:W3CDTF">2023-05-25T10:14:19Z</dcterms:modified>
</cp:coreProperties>
</file>