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92"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 id="281" r:id="rId27"/>
    <p:sldId id="282" r:id="rId28"/>
    <p:sldId id="283" r:id="rId29"/>
    <p:sldId id="278" r:id="rId30"/>
    <p:sldId id="279" r:id="rId31"/>
    <p:sldId id="284" r:id="rId32"/>
    <p:sldId id="285"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0" autoAdjust="0"/>
    <p:restoredTop sz="94660"/>
  </p:normalViewPr>
  <p:slideViewPr>
    <p:cSldViewPr snapToGrid="0">
      <p:cViewPr varScale="1">
        <p:scale>
          <a:sx n="82" d="100"/>
          <a:sy n="8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 jain" userId="6d46eec39c0c2402" providerId="LiveId" clId="{BABB1F32-5CEB-42F1-AF1F-C40D7308649C}"/>
    <pc:docChg chg="undo custSel modSld modMainMaster">
      <pc:chgData name="palak jain" userId="6d46eec39c0c2402" providerId="LiveId" clId="{BABB1F32-5CEB-42F1-AF1F-C40D7308649C}" dt="2023-06-26T10:16:20.082" v="1075" actId="20577"/>
      <pc:docMkLst>
        <pc:docMk/>
      </pc:docMkLst>
      <pc:sldChg chg="addSp delSp modSp mod modTransition setBg modAnim chgLayout">
        <pc:chgData name="palak jain" userId="6d46eec39c0c2402" providerId="LiveId" clId="{BABB1F32-5CEB-42F1-AF1F-C40D7308649C}" dt="2023-06-26T10:06:21.839" v="1037"/>
        <pc:sldMkLst>
          <pc:docMk/>
          <pc:sldMk cId="3187161158" sldId="256"/>
        </pc:sldMkLst>
        <pc:spChg chg="add del mod">
          <ac:chgData name="palak jain" userId="6d46eec39c0c2402" providerId="LiveId" clId="{BABB1F32-5CEB-42F1-AF1F-C40D7308649C}" dt="2023-06-26T09:46:56.275" v="818" actId="6264"/>
          <ac:spMkLst>
            <pc:docMk/>
            <pc:sldMk cId="3187161158" sldId="256"/>
            <ac:spMk id="2" creationId="{D7C4477C-20BA-A28F-28F5-3A6FA3B25138}"/>
          </ac:spMkLst>
        </pc:spChg>
        <pc:spChg chg="mod ord">
          <ac:chgData name="palak jain" userId="6d46eec39c0c2402" providerId="LiveId" clId="{BABB1F32-5CEB-42F1-AF1F-C40D7308649C}" dt="2023-06-26T09:46:56.275" v="818" actId="6264"/>
          <ac:spMkLst>
            <pc:docMk/>
            <pc:sldMk cId="3187161158" sldId="256"/>
            <ac:spMk id="3" creationId="{382E1EF2-F550-48D5-E3DF-05C8BB0CB8C4}"/>
          </ac:spMkLst>
        </pc:spChg>
        <pc:spChg chg="add del mod ord">
          <ac:chgData name="palak jain" userId="6d46eec39c0c2402" providerId="LiveId" clId="{BABB1F32-5CEB-42F1-AF1F-C40D7308649C}" dt="2023-06-26T09:46:56.275" v="818" actId="6264"/>
          <ac:spMkLst>
            <pc:docMk/>
            <pc:sldMk cId="3187161158" sldId="256"/>
            <ac:spMk id="4" creationId="{AD5A6BE7-6EFA-0A20-9717-B446D07E5BAD}"/>
          </ac:spMkLst>
        </pc:spChg>
      </pc:sldChg>
      <pc:sldChg chg="modSp mod modTransition">
        <pc:chgData name="palak jain" userId="6d46eec39c0c2402" providerId="LiveId" clId="{BABB1F32-5CEB-42F1-AF1F-C40D7308649C}" dt="2023-06-26T10:01:48.435" v="1018"/>
        <pc:sldMkLst>
          <pc:docMk/>
          <pc:sldMk cId="2431845861" sldId="257"/>
        </pc:sldMkLst>
        <pc:spChg chg="mod">
          <ac:chgData name="palak jain" userId="6d46eec39c0c2402" providerId="LiveId" clId="{BABB1F32-5CEB-42F1-AF1F-C40D7308649C}" dt="2023-06-26T09:44:43.483" v="795" actId="1076"/>
          <ac:spMkLst>
            <pc:docMk/>
            <pc:sldMk cId="2431845861" sldId="257"/>
            <ac:spMk id="5" creationId="{7725109D-2F6F-0E64-6495-837574908CEA}"/>
          </ac:spMkLst>
        </pc:spChg>
      </pc:sldChg>
      <pc:sldChg chg="modSp mod modTransition">
        <pc:chgData name="palak jain" userId="6d46eec39c0c2402" providerId="LiveId" clId="{BABB1F32-5CEB-42F1-AF1F-C40D7308649C}" dt="2023-06-26T10:02:13.500" v="1019"/>
        <pc:sldMkLst>
          <pc:docMk/>
          <pc:sldMk cId="1425969874" sldId="258"/>
        </pc:sldMkLst>
        <pc:spChg chg="mod">
          <ac:chgData name="palak jain" userId="6d46eec39c0c2402" providerId="LiveId" clId="{BABB1F32-5CEB-42F1-AF1F-C40D7308649C}" dt="2023-06-26T09:46:43.250" v="815" actId="1076"/>
          <ac:spMkLst>
            <pc:docMk/>
            <pc:sldMk cId="1425969874" sldId="258"/>
            <ac:spMk id="5" creationId="{E72077D9-2F20-22EB-59B1-B6F7791FE368}"/>
          </ac:spMkLst>
        </pc:spChg>
        <pc:spChg chg="mod">
          <ac:chgData name="palak jain" userId="6d46eec39c0c2402" providerId="LiveId" clId="{BABB1F32-5CEB-42F1-AF1F-C40D7308649C}" dt="2023-06-26T09:46:32.422" v="814" actId="1076"/>
          <ac:spMkLst>
            <pc:docMk/>
            <pc:sldMk cId="1425969874" sldId="258"/>
            <ac:spMk id="7" creationId="{478E762E-5627-12FA-2292-70578962EFAF}"/>
          </ac:spMkLst>
        </pc:spChg>
      </pc:sldChg>
      <pc:sldChg chg="modSp mod modTransition">
        <pc:chgData name="palak jain" userId="6d46eec39c0c2402" providerId="LiveId" clId="{BABB1F32-5CEB-42F1-AF1F-C40D7308649C}" dt="2023-06-26T10:02:13.500" v="1019"/>
        <pc:sldMkLst>
          <pc:docMk/>
          <pc:sldMk cId="2659761484" sldId="259"/>
        </pc:sldMkLst>
        <pc:spChg chg="mod">
          <ac:chgData name="palak jain" userId="6d46eec39c0c2402" providerId="LiveId" clId="{BABB1F32-5CEB-42F1-AF1F-C40D7308649C}" dt="2023-06-26T09:49:28.695" v="829" actId="1076"/>
          <ac:spMkLst>
            <pc:docMk/>
            <pc:sldMk cId="2659761484" sldId="259"/>
            <ac:spMk id="2" creationId="{27740E5D-AB56-F85B-A44F-63D70B1E2FF4}"/>
          </ac:spMkLst>
        </pc:spChg>
        <pc:spChg chg="mod">
          <ac:chgData name="palak jain" userId="6d46eec39c0c2402" providerId="LiveId" clId="{BABB1F32-5CEB-42F1-AF1F-C40D7308649C}" dt="2023-06-26T08:41:08.080" v="70" actId="12"/>
          <ac:spMkLst>
            <pc:docMk/>
            <pc:sldMk cId="2659761484" sldId="259"/>
            <ac:spMk id="3" creationId="{3DA09185-460E-A641-157D-4F9994866FFB}"/>
          </ac:spMkLst>
        </pc:spChg>
      </pc:sldChg>
      <pc:sldChg chg="modSp mod modTransition">
        <pc:chgData name="palak jain" userId="6d46eec39c0c2402" providerId="LiveId" clId="{BABB1F32-5CEB-42F1-AF1F-C40D7308649C}" dt="2023-06-26T10:02:13.500" v="1019"/>
        <pc:sldMkLst>
          <pc:docMk/>
          <pc:sldMk cId="1112066250" sldId="260"/>
        </pc:sldMkLst>
        <pc:spChg chg="mod">
          <ac:chgData name="palak jain" userId="6d46eec39c0c2402" providerId="LiveId" clId="{BABB1F32-5CEB-42F1-AF1F-C40D7308649C}" dt="2023-06-26T09:49:34.126" v="830" actId="14100"/>
          <ac:spMkLst>
            <pc:docMk/>
            <pc:sldMk cId="1112066250" sldId="260"/>
            <ac:spMk id="2" creationId="{27740E5D-AB56-F85B-A44F-63D70B1E2FF4}"/>
          </ac:spMkLst>
        </pc:spChg>
        <pc:spChg chg="mod">
          <ac:chgData name="palak jain" userId="6d46eec39c0c2402" providerId="LiveId" clId="{BABB1F32-5CEB-42F1-AF1F-C40D7308649C}" dt="2023-06-26T08:44:47.526" v="86" actId="313"/>
          <ac:spMkLst>
            <pc:docMk/>
            <pc:sldMk cId="1112066250" sldId="260"/>
            <ac:spMk id="3" creationId="{3DA09185-460E-A641-157D-4F9994866FFB}"/>
          </ac:spMkLst>
        </pc:spChg>
      </pc:sldChg>
      <pc:sldChg chg="modSp mod modTransition">
        <pc:chgData name="palak jain" userId="6d46eec39c0c2402" providerId="LiveId" clId="{BABB1F32-5CEB-42F1-AF1F-C40D7308649C}" dt="2023-06-26T10:02:13.500" v="1019"/>
        <pc:sldMkLst>
          <pc:docMk/>
          <pc:sldMk cId="2306257425" sldId="261"/>
        </pc:sldMkLst>
        <pc:spChg chg="mod">
          <ac:chgData name="palak jain" userId="6d46eec39c0c2402" providerId="LiveId" clId="{BABB1F32-5CEB-42F1-AF1F-C40D7308649C}" dt="2023-06-26T08:52:20.156" v="110" actId="1076"/>
          <ac:spMkLst>
            <pc:docMk/>
            <pc:sldMk cId="2306257425" sldId="261"/>
            <ac:spMk id="2" creationId="{27740E5D-AB56-F85B-A44F-63D70B1E2FF4}"/>
          </ac:spMkLst>
        </pc:spChg>
        <pc:spChg chg="mod">
          <ac:chgData name="palak jain" userId="6d46eec39c0c2402" providerId="LiveId" clId="{BABB1F32-5CEB-42F1-AF1F-C40D7308649C}" dt="2023-06-26T08:51:36.923" v="106" actId="1076"/>
          <ac:spMkLst>
            <pc:docMk/>
            <pc:sldMk cId="2306257425" sldId="261"/>
            <ac:spMk id="3" creationId="{3DA09185-460E-A641-157D-4F9994866FFB}"/>
          </ac:spMkLst>
        </pc:spChg>
      </pc:sldChg>
      <pc:sldChg chg="modSp mod modTransition">
        <pc:chgData name="palak jain" userId="6d46eec39c0c2402" providerId="LiveId" clId="{BABB1F32-5CEB-42F1-AF1F-C40D7308649C}" dt="2023-06-26T10:02:13.500" v="1019"/>
        <pc:sldMkLst>
          <pc:docMk/>
          <pc:sldMk cId="2544062221" sldId="262"/>
        </pc:sldMkLst>
        <pc:spChg chg="mod">
          <ac:chgData name="palak jain" userId="6d46eec39c0c2402" providerId="LiveId" clId="{BABB1F32-5CEB-42F1-AF1F-C40D7308649C}" dt="2023-06-26T09:49:16.144" v="820" actId="27636"/>
          <ac:spMkLst>
            <pc:docMk/>
            <pc:sldMk cId="2544062221" sldId="262"/>
            <ac:spMk id="2" creationId="{27740E5D-AB56-F85B-A44F-63D70B1E2FF4}"/>
          </ac:spMkLst>
        </pc:spChg>
        <pc:spChg chg="mod">
          <ac:chgData name="palak jain" userId="6d46eec39c0c2402" providerId="LiveId" clId="{BABB1F32-5CEB-42F1-AF1F-C40D7308649C}" dt="2023-06-26T08:59:16.818" v="173" actId="1076"/>
          <ac:spMkLst>
            <pc:docMk/>
            <pc:sldMk cId="2544062221" sldId="262"/>
            <ac:spMk id="5" creationId="{0EA67239-B636-97DD-531E-DA94295E19E4}"/>
          </ac:spMkLst>
        </pc:spChg>
        <pc:spChg chg="mod">
          <ac:chgData name="palak jain" userId="6d46eec39c0c2402" providerId="LiveId" clId="{BABB1F32-5CEB-42F1-AF1F-C40D7308649C}" dt="2023-06-26T08:55:40.251" v="137" actId="1076"/>
          <ac:spMkLst>
            <pc:docMk/>
            <pc:sldMk cId="2544062221" sldId="262"/>
            <ac:spMk id="7" creationId="{66D0EADE-9CE2-283B-BAEB-59F63C4F93D2}"/>
          </ac:spMkLst>
        </pc:spChg>
        <pc:spChg chg="mod">
          <ac:chgData name="palak jain" userId="6d46eec39c0c2402" providerId="LiveId" clId="{BABB1F32-5CEB-42F1-AF1F-C40D7308649C}" dt="2023-06-26T08:57:12.421" v="154" actId="113"/>
          <ac:spMkLst>
            <pc:docMk/>
            <pc:sldMk cId="2544062221" sldId="262"/>
            <ac:spMk id="9" creationId="{B133EC38-FC67-9D4D-8892-1EECBDC08BD1}"/>
          </ac:spMkLst>
        </pc:spChg>
        <pc:spChg chg="mod">
          <ac:chgData name="palak jain" userId="6d46eec39c0c2402" providerId="LiveId" clId="{BABB1F32-5CEB-42F1-AF1F-C40D7308649C}" dt="2023-06-26T08:57:20.377" v="155" actId="1076"/>
          <ac:spMkLst>
            <pc:docMk/>
            <pc:sldMk cId="2544062221" sldId="262"/>
            <ac:spMk id="11" creationId="{0935F8F4-2172-3FC2-093E-2581215F18C8}"/>
          </ac:spMkLst>
        </pc:spChg>
        <pc:spChg chg="mod">
          <ac:chgData name="palak jain" userId="6d46eec39c0c2402" providerId="LiveId" clId="{BABB1F32-5CEB-42F1-AF1F-C40D7308649C}" dt="2023-06-26T08:57:45.942" v="158" actId="14100"/>
          <ac:spMkLst>
            <pc:docMk/>
            <pc:sldMk cId="2544062221" sldId="262"/>
            <ac:spMk id="13" creationId="{CB13D2F6-1008-F5B4-8864-CDE801BC7E12}"/>
          </ac:spMkLst>
        </pc:spChg>
        <pc:spChg chg="mod">
          <ac:chgData name="palak jain" userId="6d46eec39c0c2402" providerId="LiveId" clId="{BABB1F32-5CEB-42F1-AF1F-C40D7308649C}" dt="2023-06-26T08:56:19.403" v="144" actId="1076"/>
          <ac:spMkLst>
            <pc:docMk/>
            <pc:sldMk cId="2544062221" sldId="262"/>
            <ac:spMk id="15" creationId="{3ACFE560-2662-3E64-6FB4-E5363AD3E010}"/>
          </ac:spMkLst>
        </pc:spChg>
        <pc:spChg chg="mod">
          <ac:chgData name="palak jain" userId="6d46eec39c0c2402" providerId="LiveId" clId="{BABB1F32-5CEB-42F1-AF1F-C40D7308649C}" dt="2023-06-26T08:57:31.115" v="156" actId="113"/>
          <ac:spMkLst>
            <pc:docMk/>
            <pc:sldMk cId="2544062221" sldId="262"/>
            <ac:spMk id="17" creationId="{19369CBB-9619-5B03-218B-0FB31AF64873}"/>
          </ac:spMkLst>
        </pc:spChg>
        <pc:spChg chg="mod">
          <ac:chgData name="palak jain" userId="6d46eec39c0c2402" providerId="LiveId" clId="{BABB1F32-5CEB-42F1-AF1F-C40D7308649C}" dt="2023-06-26T08:56:08.376" v="142" actId="1076"/>
          <ac:spMkLst>
            <pc:docMk/>
            <pc:sldMk cId="2544062221" sldId="262"/>
            <ac:spMk id="19" creationId="{9E54522B-D762-64A7-AF7F-B0882189DF60}"/>
          </ac:spMkLst>
        </pc:spChg>
        <pc:spChg chg="mod">
          <ac:chgData name="palak jain" userId="6d46eec39c0c2402" providerId="LiveId" clId="{BABB1F32-5CEB-42F1-AF1F-C40D7308649C}" dt="2023-06-26T08:58:05.997" v="161" actId="113"/>
          <ac:spMkLst>
            <pc:docMk/>
            <pc:sldMk cId="2544062221" sldId="262"/>
            <ac:spMk id="21" creationId="{8FD72F57-B683-7E28-9DEA-CAE26AB31BB8}"/>
          </ac:spMkLst>
        </pc:spChg>
        <pc:spChg chg="mod">
          <ac:chgData name="palak jain" userId="6d46eec39c0c2402" providerId="LiveId" clId="{BABB1F32-5CEB-42F1-AF1F-C40D7308649C}" dt="2023-06-26T09:03:36.655" v="350" actId="12"/>
          <ac:spMkLst>
            <pc:docMk/>
            <pc:sldMk cId="2544062221" sldId="262"/>
            <ac:spMk id="23" creationId="{3342C4A6-FA03-6912-9D45-16DF00DC951D}"/>
          </ac:spMkLst>
        </pc:spChg>
      </pc:sldChg>
      <pc:sldChg chg="modSp mod modTransition">
        <pc:chgData name="palak jain" userId="6d46eec39c0c2402" providerId="LiveId" clId="{BABB1F32-5CEB-42F1-AF1F-C40D7308649C}" dt="2023-06-26T10:02:13.500" v="1019"/>
        <pc:sldMkLst>
          <pc:docMk/>
          <pc:sldMk cId="218932960" sldId="263"/>
        </pc:sldMkLst>
        <pc:spChg chg="mod">
          <ac:chgData name="palak jain" userId="6d46eec39c0c2402" providerId="LiveId" clId="{BABB1F32-5CEB-42F1-AF1F-C40D7308649C}" dt="2023-06-26T09:49:42.576" v="832" actId="14100"/>
          <ac:spMkLst>
            <pc:docMk/>
            <pc:sldMk cId="218932960" sldId="263"/>
            <ac:spMk id="2" creationId="{27740E5D-AB56-F85B-A44F-63D70B1E2FF4}"/>
          </ac:spMkLst>
        </pc:spChg>
        <pc:spChg chg="mod">
          <ac:chgData name="palak jain" userId="6d46eec39c0c2402" providerId="LiveId" clId="{BABB1F32-5CEB-42F1-AF1F-C40D7308649C}" dt="2023-06-26T09:07:25.683" v="360" actId="2710"/>
          <ac:spMkLst>
            <pc:docMk/>
            <pc:sldMk cId="218932960" sldId="263"/>
            <ac:spMk id="3" creationId="{3DA09185-460E-A641-157D-4F9994866FFB}"/>
          </ac:spMkLst>
        </pc:spChg>
      </pc:sldChg>
      <pc:sldChg chg="modSp mod modTransition">
        <pc:chgData name="palak jain" userId="6d46eec39c0c2402" providerId="LiveId" clId="{BABB1F32-5CEB-42F1-AF1F-C40D7308649C}" dt="2023-06-26T10:02:13.500" v="1019"/>
        <pc:sldMkLst>
          <pc:docMk/>
          <pc:sldMk cId="884113313" sldId="264"/>
        </pc:sldMkLst>
        <pc:spChg chg="mod">
          <ac:chgData name="palak jain" userId="6d46eec39c0c2402" providerId="LiveId" clId="{BABB1F32-5CEB-42F1-AF1F-C40D7308649C}" dt="2023-06-26T09:49:16.153" v="821" actId="27636"/>
          <ac:spMkLst>
            <pc:docMk/>
            <pc:sldMk cId="884113313" sldId="264"/>
            <ac:spMk id="2" creationId="{27740E5D-AB56-F85B-A44F-63D70B1E2FF4}"/>
          </ac:spMkLst>
        </pc:spChg>
        <pc:spChg chg="mod">
          <ac:chgData name="palak jain" userId="6d46eec39c0c2402" providerId="LiveId" clId="{BABB1F32-5CEB-42F1-AF1F-C40D7308649C}" dt="2023-06-26T09:08:45.631" v="377" actId="20577"/>
          <ac:spMkLst>
            <pc:docMk/>
            <pc:sldMk cId="884113313" sldId="264"/>
            <ac:spMk id="3" creationId="{3DA09185-460E-A641-157D-4F9994866FFB}"/>
          </ac:spMkLst>
        </pc:spChg>
        <pc:picChg chg="mod">
          <ac:chgData name="palak jain" userId="6d46eec39c0c2402" providerId="LiveId" clId="{BABB1F32-5CEB-42F1-AF1F-C40D7308649C}" dt="2023-06-26T09:09:07.883" v="378" actId="1076"/>
          <ac:picMkLst>
            <pc:docMk/>
            <pc:sldMk cId="884113313" sldId="264"/>
            <ac:picMk id="5" creationId="{A509B804-E818-5BCE-69F9-D2F6E3786B8D}"/>
          </ac:picMkLst>
        </pc:picChg>
      </pc:sldChg>
      <pc:sldChg chg="modSp mod modTransition">
        <pc:chgData name="palak jain" userId="6d46eec39c0c2402" providerId="LiveId" clId="{BABB1F32-5CEB-42F1-AF1F-C40D7308649C}" dt="2023-06-26T10:02:13.500" v="1019"/>
        <pc:sldMkLst>
          <pc:docMk/>
          <pc:sldMk cId="3266923063" sldId="265"/>
        </pc:sldMkLst>
        <pc:spChg chg="mod">
          <ac:chgData name="palak jain" userId="6d46eec39c0c2402" providerId="LiveId" clId="{BABB1F32-5CEB-42F1-AF1F-C40D7308649C}" dt="2023-06-26T09:49:16.159" v="822" actId="27636"/>
          <ac:spMkLst>
            <pc:docMk/>
            <pc:sldMk cId="3266923063" sldId="265"/>
            <ac:spMk id="2" creationId="{27740E5D-AB56-F85B-A44F-63D70B1E2FF4}"/>
          </ac:spMkLst>
        </pc:spChg>
        <pc:spChg chg="mod">
          <ac:chgData name="palak jain" userId="6d46eec39c0c2402" providerId="LiveId" clId="{BABB1F32-5CEB-42F1-AF1F-C40D7308649C}" dt="2023-06-26T09:10:06.989" v="393" actId="27636"/>
          <ac:spMkLst>
            <pc:docMk/>
            <pc:sldMk cId="3266923063" sldId="265"/>
            <ac:spMk id="3" creationId="{3DA09185-460E-A641-157D-4F9994866FFB}"/>
          </ac:spMkLst>
        </pc:spChg>
        <pc:picChg chg="mod">
          <ac:chgData name="palak jain" userId="6d46eec39c0c2402" providerId="LiveId" clId="{BABB1F32-5CEB-42F1-AF1F-C40D7308649C}" dt="2023-06-26T09:10:21.995" v="396" actId="14100"/>
          <ac:picMkLst>
            <pc:docMk/>
            <pc:sldMk cId="3266923063" sldId="265"/>
            <ac:picMk id="5" creationId="{808162C6-476E-5370-D4E5-2ED9B262482E}"/>
          </ac:picMkLst>
        </pc:picChg>
      </pc:sldChg>
      <pc:sldChg chg="modSp mod modTransition">
        <pc:chgData name="palak jain" userId="6d46eec39c0c2402" providerId="LiveId" clId="{BABB1F32-5CEB-42F1-AF1F-C40D7308649C}" dt="2023-06-26T10:03:15.121" v="1021"/>
        <pc:sldMkLst>
          <pc:docMk/>
          <pc:sldMk cId="1215566796" sldId="267"/>
        </pc:sldMkLst>
        <pc:spChg chg="mod">
          <ac:chgData name="palak jain" userId="6d46eec39c0c2402" providerId="LiveId" clId="{BABB1F32-5CEB-42F1-AF1F-C40D7308649C}" dt="2023-06-26T09:50:29.271" v="842" actId="1076"/>
          <ac:spMkLst>
            <pc:docMk/>
            <pc:sldMk cId="1215566796" sldId="267"/>
            <ac:spMk id="2" creationId="{27740E5D-AB56-F85B-A44F-63D70B1E2FF4}"/>
          </ac:spMkLst>
        </pc:spChg>
        <pc:spChg chg="mod">
          <ac:chgData name="palak jain" userId="6d46eec39c0c2402" providerId="LiveId" clId="{BABB1F32-5CEB-42F1-AF1F-C40D7308649C}" dt="2023-06-26T09:19:33.291" v="490" actId="12"/>
          <ac:spMkLst>
            <pc:docMk/>
            <pc:sldMk cId="1215566796" sldId="267"/>
            <ac:spMk id="3" creationId="{3DA09185-460E-A641-157D-4F9994866FFB}"/>
          </ac:spMkLst>
        </pc:spChg>
      </pc:sldChg>
      <pc:sldChg chg="modSp mod modTransition">
        <pc:chgData name="palak jain" userId="6d46eec39c0c2402" providerId="LiveId" clId="{BABB1F32-5CEB-42F1-AF1F-C40D7308649C}" dt="2023-06-26T10:16:20.082" v="1075" actId="20577"/>
        <pc:sldMkLst>
          <pc:docMk/>
          <pc:sldMk cId="2965058505" sldId="268"/>
        </pc:sldMkLst>
        <pc:spChg chg="mod">
          <ac:chgData name="palak jain" userId="6d46eec39c0c2402" providerId="LiveId" clId="{BABB1F32-5CEB-42F1-AF1F-C40D7308649C}" dt="2023-06-26T09:50:42.870" v="844" actId="1076"/>
          <ac:spMkLst>
            <pc:docMk/>
            <pc:sldMk cId="2965058505" sldId="268"/>
            <ac:spMk id="2" creationId="{27740E5D-AB56-F85B-A44F-63D70B1E2FF4}"/>
          </ac:spMkLst>
        </pc:spChg>
        <pc:spChg chg="mod">
          <ac:chgData name="palak jain" userId="6d46eec39c0c2402" providerId="LiveId" clId="{BABB1F32-5CEB-42F1-AF1F-C40D7308649C}" dt="2023-06-26T10:16:20.082" v="1075" actId="20577"/>
          <ac:spMkLst>
            <pc:docMk/>
            <pc:sldMk cId="2965058505" sldId="268"/>
            <ac:spMk id="3" creationId="{3DA09185-460E-A641-157D-4F9994866FFB}"/>
          </ac:spMkLst>
        </pc:spChg>
      </pc:sldChg>
      <pc:sldChg chg="modSp mod modTransition">
        <pc:chgData name="palak jain" userId="6d46eec39c0c2402" providerId="LiveId" clId="{BABB1F32-5CEB-42F1-AF1F-C40D7308649C}" dt="2023-06-26T10:02:13.500" v="1019"/>
        <pc:sldMkLst>
          <pc:docMk/>
          <pc:sldMk cId="86113793" sldId="269"/>
        </pc:sldMkLst>
        <pc:spChg chg="mod">
          <ac:chgData name="palak jain" userId="6d46eec39c0c2402" providerId="LiveId" clId="{BABB1F32-5CEB-42F1-AF1F-C40D7308649C}" dt="2023-06-26T09:49:16.202" v="824" actId="27636"/>
          <ac:spMkLst>
            <pc:docMk/>
            <pc:sldMk cId="86113793" sldId="269"/>
            <ac:spMk id="2" creationId="{27740E5D-AB56-F85B-A44F-63D70B1E2FF4}"/>
          </ac:spMkLst>
        </pc:spChg>
        <pc:spChg chg="mod">
          <ac:chgData name="palak jain" userId="6d46eec39c0c2402" providerId="LiveId" clId="{BABB1F32-5CEB-42F1-AF1F-C40D7308649C}" dt="2023-06-26T09:24:48.316" v="556" actId="20577"/>
          <ac:spMkLst>
            <pc:docMk/>
            <pc:sldMk cId="86113793" sldId="269"/>
            <ac:spMk id="3" creationId="{3DA09185-460E-A641-157D-4F9994866FFB}"/>
          </ac:spMkLst>
        </pc:spChg>
      </pc:sldChg>
      <pc:sldChg chg="modSp mod modTransition">
        <pc:chgData name="palak jain" userId="6d46eec39c0c2402" providerId="LiveId" clId="{BABB1F32-5CEB-42F1-AF1F-C40D7308649C}" dt="2023-06-26T10:04:34.432" v="1032"/>
        <pc:sldMkLst>
          <pc:docMk/>
          <pc:sldMk cId="3815287886" sldId="270"/>
        </pc:sldMkLst>
        <pc:spChg chg="mod">
          <ac:chgData name="palak jain" userId="6d46eec39c0c2402" providerId="LiveId" clId="{BABB1F32-5CEB-42F1-AF1F-C40D7308649C}" dt="2023-06-26T09:50:52.655" v="845" actId="14100"/>
          <ac:spMkLst>
            <pc:docMk/>
            <pc:sldMk cId="3815287886" sldId="270"/>
            <ac:spMk id="2" creationId="{14A424A8-1DDD-B4D5-8ECB-730C63332EE1}"/>
          </ac:spMkLst>
        </pc:spChg>
        <pc:picChg chg="mod">
          <ac:chgData name="palak jain" userId="6d46eec39c0c2402" providerId="LiveId" clId="{BABB1F32-5CEB-42F1-AF1F-C40D7308649C}" dt="2023-06-26T09:26:10.973" v="570" actId="14100"/>
          <ac:picMkLst>
            <pc:docMk/>
            <pc:sldMk cId="3815287886" sldId="270"/>
            <ac:picMk id="4" creationId="{EC518D99-D0C1-6652-0C37-C98553254CEF}"/>
          </ac:picMkLst>
        </pc:picChg>
      </pc:sldChg>
      <pc:sldChg chg="modSp mod modTransition">
        <pc:chgData name="palak jain" userId="6d46eec39c0c2402" providerId="LiveId" clId="{BABB1F32-5CEB-42F1-AF1F-C40D7308649C}" dt="2023-06-26T10:04:34.432" v="1032"/>
        <pc:sldMkLst>
          <pc:docMk/>
          <pc:sldMk cId="3536377825" sldId="271"/>
        </pc:sldMkLst>
        <pc:spChg chg="mod">
          <ac:chgData name="palak jain" userId="6d46eec39c0c2402" providerId="LiveId" clId="{BABB1F32-5CEB-42F1-AF1F-C40D7308649C}" dt="2023-06-26T09:51:05.477" v="848" actId="1076"/>
          <ac:spMkLst>
            <pc:docMk/>
            <pc:sldMk cId="3536377825" sldId="271"/>
            <ac:spMk id="2" creationId="{4B332BD1-7547-146B-398B-ACEFDDD778BD}"/>
          </ac:spMkLst>
        </pc:spChg>
        <pc:picChg chg="mod">
          <ac:chgData name="palak jain" userId="6d46eec39c0c2402" providerId="LiveId" clId="{BABB1F32-5CEB-42F1-AF1F-C40D7308649C}" dt="2023-06-26T09:27:16.129" v="583" actId="14100"/>
          <ac:picMkLst>
            <pc:docMk/>
            <pc:sldMk cId="3536377825" sldId="271"/>
            <ac:picMk id="4" creationId="{AEE93AA9-7994-4B1A-2C6E-3BC22D0249A4}"/>
          </ac:picMkLst>
        </pc:picChg>
      </pc:sldChg>
      <pc:sldChg chg="modSp mod modTransition">
        <pc:chgData name="palak jain" userId="6d46eec39c0c2402" providerId="LiveId" clId="{BABB1F32-5CEB-42F1-AF1F-C40D7308649C}" dt="2023-06-26T10:04:34.432" v="1032"/>
        <pc:sldMkLst>
          <pc:docMk/>
          <pc:sldMk cId="1253564007" sldId="272"/>
        </pc:sldMkLst>
        <pc:spChg chg="mod">
          <ac:chgData name="palak jain" userId="6d46eec39c0c2402" providerId="LiveId" clId="{BABB1F32-5CEB-42F1-AF1F-C40D7308649C}" dt="2023-06-26T09:51:16.582" v="851" actId="1076"/>
          <ac:spMkLst>
            <pc:docMk/>
            <pc:sldMk cId="1253564007" sldId="272"/>
            <ac:spMk id="2" creationId="{B4CAA69E-1331-DD65-B8C4-65583016752F}"/>
          </ac:spMkLst>
        </pc:spChg>
        <pc:picChg chg="mod">
          <ac:chgData name="palak jain" userId="6d46eec39c0c2402" providerId="LiveId" clId="{BABB1F32-5CEB-42F1-AF1F-C40D7308649C}" dt="2023-06-26T09:28:00.109" v="592" actId="14100"/>
          <ac:picMkLst>
            <pc:docMk/>
            <pc:sldMk cId="1253564007" sldId="272"/>
            <ac:picMk id="4" creationId="{7C2AD355-67C9-C33A-6E3D-BA560CDC4E46}"/>
          </ac:picMkLst>
        </pc:picChg>
      </pc:sldChg>
      <pc:sldChg chg="modSp mod modTransition">
        <pc:chgData name="palak jain" userId="6d46eec39c0c2402" providerId="LiveId" clId="{BABB1F32-5CEB-42F1-AF1F-C40D7308649C}" dt="2023-06-26T10:04:34.432" v="1032"/>
        <pc:sldMkLst>
          <pc:docMk/>
          <pc:sldMk cId="553003213" sldId="273"/>
        </pc:sldMkLst>
        <pc:spChg chg="mod">
          <ac:chgData name="palak jain" userId="6d46eec39c0c2402" providerId="LiveId" clId="{BABB1F32-5CEB-42F1-AF1F-C40D7308649C}" dt="2023-06-26T09:51:31.175" v="853" actId="1076"/>
          <ac:spMkLst>
            <pc:docMk/>
            <pc:sldMk cId="553003213" sldId="273"/>
            <ac:spMk id="2" creationId="{E3636B59-CB02-E721-1276-D280D4520901}"/>
          </ac:spMkLst>
        </pc:spChg>
        <pc:picChg chg="mod">
          <ac:chgData name="palak jain" userId="6d46eec39c0c2402" providerId="LiveId" clId="{BABB1F32-5CEB-42F1-AF1F-C40D7308649C}" dt="2023-06-26T09:29:16.184" v="603" actId="14100"/>
          <ac:picMkLst>
            <pc:docMk/>
            <pc:sldMk cId="553003213" sldId="273"/>
            <ac:picMk id="4" creationId="{1D9009B7-6564-D33B-6B7F-E71B93B3C32F}"/>
          </ac:picMkLst>
        </pc:picChg>
      </pc:sldChg>
      <pc:sldChg chg="modSp mod modTransition">
        <pc:chgData name="palak jain" userId="6d46eec39c0c2402" providerId="LiveId" clId="{BABB1F32-5CEB-42F1-AF1F-C40D7308649C}" dt="2023-06-26T10:04:34.432" v="1032"/>
        <pc:sldMkLst>
          <pc:docMk/>
          <pc:sldMk cId="810630661" sldId="274"/>
        </pc:sldMkLst>
        <pc:spChg chg="mod">
          <ac:chgData name="palak jain" userId="6d46eec39c0c2402" providerId="LiveId" clId="{BABB1F32-5CEB-42F1-AF1F-C40D7308649C}" dt="2023-06-26T09:51:44.152" v="856" actId="1076"/>
          <ac:spMkLst>
            <pc:docMk/>
            <pc:sldMk cId="810630661" sldId="274"/>
            <ac:spMk id="2" creationId="{F0AD892D-8948-856C-60B5-B2938CDBF7B7}"/>
          </ac:spMkLst>
        </pc:spChg>
        <pc:picChg chg="mod">
          <ac:chgData name="palak jain" userId="6d46eec39c0c2402" providerId="LiveId" clId="{BABB1F32-5CEB-42F1-AF1F-C40D7308649C}" dt="2023-06-26T09:30:11.683" v="612" actId="14100"/>
          <ac:picMkLst>
            <pc:docMk/>
            <pc:sldMk cId="810630661" sldId="274"/>
            <ac:picMk id="4" creationId="{0A99EE1C-5B93-79EB-D290-9678039086E3}"/>
          </ac:picMkLst>
        </pc:picChg>
      </pc:sldChg>
      <pc:sldChg chg="modSp mod modTransition">
        <pc:chgData name="palak jain" userId="6d46eec39c0c2402" providerId="LiveId" clId="{BABB1F32-5CEB-42F1-AF1F-C40D7308649C}" dt="2023-06-26T10:04:34.432" v="1032"/>
        <pc:sldMkLst>
          <pc:docMk/>
          <pc:sldMk cId="3769213366" sldId="275"/>
        </pc:sldMkLst>
        <pc:spChg chg="mod">
          <ac:chgData name="palak jain" userId="6d46eec39c0c2402" providerId="LiveId" clId="{BABB1F32-5CEB-42F1-AF1F-C40D7308649C}" dt="2023-06-26T09:51:54.437" v="858" actId="1076"/>
          <ac:spMkLst>
            <pc:docMk/>
            <pc:sldMk cId="3769213366" sldId="275"/>
            <ac:spMk id="2" creationId="{522A4AEF-A385-0EEC-B1CE-A722C0F7FFA5}"/>
          </ac:spMkLst>
        </pc:spChg>
        <pc:picChg chg="mod">
          <ac:chgData name="palak jain" userId="6d46eec39c0c2402" providerId="LiveId" clId="{BABB1F32-5CEB-42F1-AF1F-C40D7308649C}" dt="2023-06-26T09:31:09.411" v="621" actId="14100"/>
          <ac:picMkLst>
            <pc:docMk/>
            <pc:sldMk cId="3769213366" sldId="275"/>
            <ac:picMk id="4" creationId="{A01D40BC-105B-0310-18A9-C83351069DB9}"/>
          </ac:picMkLst>
        </pc:picChg>
      </pc:sldChg>
      <pc:sldChg chg="addSp delSp modSp mod modTransition">
        <pc:chgData name="palak jain" userId="6d46eec39c0c2402" providerId="LiveId" clId="{BABB1F32-5CEB-42F1-AF1F-C40D7308649C}" dt="2023-06-26T10:04:34.432" v="1032"/>
        <pc:sldMkLst>
          <pc:docMk/>
          <pc:sldMk cId="3137306212" sldId="276"/>
        </pc:sldMkLst>
        <pc:spChg chg="mod">
          <ac:chgData name="palak jain" userId="6d46eec39c0c2402" providerId="LiveId" clId="{BABB1F32-5CEB-42F1-AF1F-C40D7308649C}" dt="2023-06-26T09:52:11.737" v="861" actId="1076"/>
          <ac:spMkLst>
            <pc:docMk/>
            <pc:sldMk cId="3137306212" sldId="276"/>
            <ac:spMk id="2" creationId="{C9D14CFA-D091-677B-E72B-2E18AD53C2AA}"/>
          </ac:spMkLst>
        </pc:spChg>
        <pc:spChg chg="add del mod">
          <ac:chgData name="palak jain" userId="6d46eec39c0c2402" providerId="LiveId" clId="{BABB1F32-5CEB-42F1-AF1F-C40D7308649C}" dt="2023-06-26T09:33:06.922" v="643"/>
          <ac:spMkLst>
            <pc:docMk/>
            <pc:sldMk cId="3137306212" sldId="276"/>
            <ac:spMk id="5" creationId="{04248A6E-BA6D-0A9D-9835-B4D69B88D45C}"/>
          </ac:spMkLst>
        </pc:spChg>
        <pc:picChg chg="del">
          <ac:chgData name="palak jain" userId="6d46eec39c0c2402" providerId="LiveId" clId="{BABB1F32-5CEB-42F1-AF1F-C40D7308649C}" dt="2023-06-26T09:32:02.941" v="631" actId="21"/>
          <ac:picMkLst>
            <pc:docMk/>
            <pc:sldMk cId="3137306212" sldId="276"/>
            <ac:picMk id="4" creationId="{8C166CB8-5175-BF38-A16D-3C72E0F26127}"/>
          </ac:picMkLst>
        </pc:picChg>
        <pc:picChg chg="add mod">
          <ac:chgData name="palak jain" userId="6d46eec39c0c2402" providerId="LiveId" clId="{BABB1F32-5CEB-42F1-AF1F-C40D7308649C}" dt="2023-06-26T09:33:20.500" v="646" actId="14100"/>
          <ac:picMkLst>
            <pc:docMk/>
            <pc:sldMk cId="3137306212" sldId="276"/>
            <ac:picMk id="6" creationId="{6A410077-88F5-2BDE-79AA-8ADD495E5F61}"/>
          </ac:picMkLst>
        </pc:picChg>
      </pc:sldChg>
      <pc:sldChg chg="addSp delSp modSp mod modTransition">
        <pc:chgData name="palak jain" userId="6d46eec39c0c2402" providerId="LiveId" clId="{BABB1F32-5CEB-42F1-AF1F-C40D7308649C}" dt="2023-06-26T10:04:34.432" v="1032"/>
        <pc:sldMkLst>
          <pc:docMk/>
          <pc:sldMk cId="3155785746" sldId="277"/>
        </pc:sldMkLst>
        <pc:spChg chg="mod">
          <ac:chgData name="palak jain" userId="6d46eec39c0c2402" providerId="LiveId" clId="{BABB1F32-5CEB-42F1-AF1F-C40D7308649C}" dt="2023-06-26T09:52:50.444" v="866" actId="1076"/>
          <ac:spMkLst>
            <pc:docMk/>
            <pc:sldMk cId="3155785746" sldId="277"/>
            <ac:spMk id="2" creationId="{FEB90B1F-9659-E484-80C8-E442F628C83F}"/>
          </ac:spMkLst>
        </pc:spChg>
        <pc:spChg chg="add del mod">
          <ac:chgData name="palak jain" userId="6d46eec39c0c2402" providerId="LiveId" clId="{BABB1F32-5CEB-42F1-AF1F-C40D7308649C}" dt="2023-06-26T09:32:06.786" v="632"/>
          <ac:spMkLst>
            <pc:docMk/>
            <pc:sldMk cId="3155785746" sldId="277"/>
            <ac:spMk id="5" creationId="{17599E93-1943-4C59-6C76-BF45E6BF255A}"/>
          </ac:spMkLst>
        </pc:spChg>
        <pc:picChg chg="del">
          <ac:chgData name="palak jain" userId="6d46eec39c0c2402" providerId="LiveId" clId="{BABB1F32-5CEB-42F1-AF1F-C40D7308649C}" dt="2023-06-26T09:31:31.764" v="622" actId="21"/>
          <ac:picMkLst>
            <pc:docMk/>
            <pc:sldMk cId="3155785746" sldId="277"/>
            <ac:picMk id="4" creationId="{6A410077-88F5-2BDE-79AA-8ADD495E5F61}"/>
          </ac:picMkLst>
        </pc:picChg>
        <pc:picChg chg="add mod">
          <ac:chgData name="palak jain" userId="6d46eec39c0c2402" providerId="LiveId" clId="{BABB1F32-5CEB-42F1-AF1F-C40D7308649C}" dt="2023-06-26T09:52:41.797" v="865" actId="14100"/>
          <ac:picMkLst>
            <pc:docMk/>
            <pc:sldMk cId="3155785746" sldId="277"/>
            <ac:picMk id="6" creationId="{760BDD4D-125C-FA55-14EA-20A60463FACC}"/>
          </ac:picMkLst>
        </pc:picChg>
      </pc:sldChg>
      <pc:sldChg chg="modSp mod modTransition">
        <pc:chgData name="palak jain" userId="6d46eec39c0c2402" providerId="LiveId" clId="{BABB1F32-5CEB-42F1-AF1F-C40D7308649C}" dt="2023-06-26T10:04:34.432" v="1032"/>
        <pc:sldMkLst>
          <pc:docMk/>
          <pc:sldMk cId="3571216836" sldId="278"/>
        </pc:sldMkLst>
        <pc:spChg chg="mod">
          <ac:chgData name="palak jain" userId="6d46eec39c0c2402" providerId="LiveId" clId="{BABB1F32-5CEB-42F1-AF1F-C40D7308649C}" dt="2023-06-26T09:53:49.921" v="876" actId="1076"/>
          <ac:spMkLst>
            <pc:docMk/>
            <pc:sldMk cId="3571216836" sldId="278"/>
            <ac:spMk id="2" creationId="{A3CDDF73-6806-7C63-5E31-FA1B37083B79}"/>
          </ac:spMkLst>
        </pc:spChg>
        <pc:picChg chg="mod">
          <ac:chgData name="palak jain" userId="6d46eec39c0c2402" providerId="LiveId" clId="{BABB1F32-5CEB-42F1-AF1F-C40D7308649C}" dt="2023-06-26T09:39:01.003" v="740" actId="14100"/>
          <ac:picMkLst>
            <pc:docMk/>
            <pc:sldMk cId="3571216836" sldId="278"/>
            <ac:picMk id="4" creationId="{7879DDF6-ADAA-13B5-B1C2-9448DA868041}"/>
          </ac:picMkLst>
        </pc:picChg>
      </pc:sldChg>
      <pc:sldChg chg="modSp mod modTransition">
        <pc:chgData name="palak jain" userId="6d46eec39c0c2402" providerId="LiveId" clId="{BABB1F32-5CEB-42F1-AF1F-C40D7308649C}" dt="2023-06-26T10:04:34.432" v="1032"/>
        <pc:sldMkLst>
          <pc:docMk/>
          <pc:sldMk cId="1742565428" sldId="279"/>
        </pc:sldMkLst>
        <pc:spChg chg="mod">
          <ac:chgData name="palak jain" userId="6d46eec39c0c2402" providerId="LiveId" clId="{BABB1F32-5CEB-42F1-AF1F-C40D7308649C}" dt="2023-06-26T09:54:00.981" v="878" actId="1076"/>
          <ac:spMkLst>
            <pc:docMk/>
            <pc:sldMk cId="1742565428" sldId="279"/>
            <ac:spMk id="2" creationId="{29046F27-B1CF-A59C-D861-5F23008D842E}"/>
          </ac:spMkLst>
        </pc:spChg>
        <pc:picChg chg="mod">
          <ac:chgData name="palak jain" userId="6d46eec39c0c2402" providerId="LiveId" clId="{BABB1F32-5CEB-42F1-AF1F-C40D7308649C}" dt="2023-06-26T09:54:11.922" v="881" actId="14100"/>
          <ac:picMkLst>
            <pc:docMk/>
            <pc:sldMk cId="1742565428" sldId="279"/>
            <ac:picMk id="5" creationId="{D4BB7D6A-4F2A-DBB0-0D69-2BB0FD9420D5}"/>
          </ac:picMkLst>
        </pc:picChg>
      </pc:sldChg>
      <pc:sldChg chg="modSp mod modTransition">
        <pc:chgData name="palak jain" userId="6d46eec39c0c2402" providerId="LiveId" clId="{BABB1F32-5CEB-42F1-AF1F-C40D7308649C}" dt="2023-06-26T10:04:34.432" v="1032"/>
        <pc:sldMkLst>
          <pc:docMk/>
          <pc:sldMk cId="3359146823" sldId="280"/>
        </pc:sldMkLst>
        <pc:spChg chg="mod">
          <ac:chgData name="palak jain" userId="6d46eec39c0c2402" providerId="LiveId" clId="{BABB1F32-5CEB-42F1-AF1F-C40D7308649C}" dt="2023-06-26T09:53:06.210" v="868" actId="1076"/>
          <ac:spMkLst>
            <pc:docMk/>
            <pc:sldMk cId="3359146823" sldId="280"/>
            <ac:spMk id="2" creationId="{9E202556-E676-BF3D-AF4D-709E3EE92F72}"/>
          </ac:spMkLst>
        </pc:spChg>
        <pc:picChg chg="mod">
          <ac:chgData name="palak jain" userId="6d46eec39c0c2402" providerId="LiveId" clId="{BABB1F32-5CEB-42F1-AF1F-C40D7308649C}" dt="2023-06-26T09:35:27.868" v="693" actId="14100"/>
          <ac:picMkLst>
            <pc:docMk/>
            <pc:sldMk cId="3359146823" sldId="280"/>
            <ac:picMk id="4" creationId="{2B5A0D78-C06E-E67F-DB17-A2D10BD99BC8}"/>
          </ac:picMkLst>
        </pc:picChg>
      </pc:sldChg>
      <pc:sldChg chg="modSp mod modTransition">
        <pc:chgData name="palak jain" userId="6d46eec39c0c2402" providerId="LiveId" clId="{BABB1F32-5CEB-42F1-AF1F-C40D7308649C}" dt="2023-06-26T10:04:34.432" v="1032"/>
        <pc:sldMkLst>
          <pc:docMk/>
          <pc:sldMk cId="254566338" sldId="281"/>
        </pc:sldMkLst>
        <pc:spChg chg="mod">
          <ac:chgData name="palak jain" userId="6d46eec39c0c2402" providerId="LiveId" clId="{BABB1F32-5CEB-42F1-AF1F-C40D7308649C}" dt="2023-06-26T09:53:15.589" v="870" actId="14100"/>
          <ac:spMkLst>
            <pc:docMk/>
            <pc:sldMk cId="254566338" sldId="281"/>
            <ac:spMk id="2" creationId="{05C0759A-2386-7C72-948D-94A72A13120A}"/>
          </ac:spMkLst>
        </pc:spChg>
        <pc:picChg chg="mod">
          <ac:chgData name="palak jain" userId="6d46eec39c0c2402" providerId="LiveId" clId="{BABB1F32-5CEB-42F1-AF1F-C40D7308649C}" dt="2023-06-26T09:36:17.820" v="702" actId="14100"/>
          <ac:picMkLst>
            <pc:docMk/>
            <pc:sldMk cId="254566338" sldId="281"/>
            <ac:picMk id="4" creationId="{3DC76B1F-5E17-0275-594C-D8EF8F96FFA1}"/>
          </ac:picMkLst>
        </pc:picChg>
      </pc:sldChg>
      <pc:sldChg chg="modSp mod modTransition">
        <pc:chgData name="palak jain" userId="6d46eec39c0c2402" providerId="LiveId" clId="{BABB1F32-5CEB-42F1-AF1F-C40D7308649C}" dt="2023-06-26T10:04:34.432" v="1032"/>
        <pc:sldMkLst>
          <pc:docMk/>
          <pc:sldMk cId="796070820" sldId="282"/>
        </pc:sldMkLst>
        <pc:spChg chg="mod">
          <ac:chgData name="palak jain" userId="6d46eec39c0c2402" providerId="LiveId" clId="{BABB1F32-5CEB-42F1-AF1F-C40D7308649C}" dt="2023-06-26T09:53:28.806" v="872" actId="1076"/>
          <ac:spMkLst>
            <pc:docMk/>
            <pc:sldMk cId="796070820" sldId="282"/>
            <ac:spMk id="2" creationId="{78E0F56C-A252-27A7-6665-BA08651B650B}"/>
          </ac:spMkLst>
        </pc:spChg>
        <pc:picChg chg="mod">
          <ac:chgData name="palak jain" userId="6d46eec39c0c2402" providerId="LiveId" clId="{BABB1F32-5CEB-42F1-AF1F-C40D7308649C}" dt="2023-06-26T09:37:27.606" v="722" actId="14100"/>
          <ac:picMkLst>
            <pc:docMk/>
            <pc:sldMk cId="796070820" sldId="282"/>
            <ac:picMk id="4" creationId="{61F9D771-C142-F3E5-983B-A249C26DE350}"/>
          </ac:picMkLst>
        </pc:picChg>
      </pc:sldChg>
      <pc:sldChg chg="modSp mod modTransition">
        <pc:chgData name="palak jain" userId="6d46eec39c0c2402" providerId="LiveId" clId="{BABB1F32-5CEB-42F1-AF1F-C40D7308649C}" dt="2023-06-26T10:04:34.432" v="1032"/>
        <pc:sldMkLst>
          <pc:docMk/>
          <pc:sldMk cId="2652093347" sldId="283"/>
        </pc:sldMkLst>
        <pc:spChg chg="mod">
          <ac:chgData name="palak jain" userId="6d46eec39c0c2402" providerId="LiveId" clId="{BABB1F32-5CEB-42F1-AF1F-C40D7308649C}" dt="2023-06-26T09:53:37.486" v="874" actId="1076"/>
          <ac:spMkLst>
            <pc:docMk/>
            <pc:sldMk cId="2652093347" sldId="283"/>
            <ac:spMk id="2" creationId="{D5A1B627-B9EF-958C-0426-198947C29C63}"/>
          </ac:spMkLst>
        </pc:spChg>
        <pc:picChg chg="mod">
          <ac:chgData name="palak jain" userId="6d46eec39c0c2402" providerId="LiveId" clId="{BABB1F32-5CEB-42F1-AF1F-C40D7308649C}" dt="2023-06-26T09:38:12.136" v="730" actId="14100"/>
          <ac:picMkLst>
            <pc:docMk/>
            <pc:sldMk cId="2652093347" sldId="283"/>
            <ac:picMk id="4" creationId="{E7904034-C1B1-DB3C-A148-C4065F39D8D5}"/>
          </ac:picMkLst>
        </pc:picChg>
      </pc:sldChg>
      <pc:sldChg chg="modSp mod modTransition">
        <pc:chgData name="palak jain" userId="6d46eec39c0c2402" providerId="LiveId" clId="{BABB1F32-5CEB-42F1-AF1F-C40D7308649C}" dt="2023-06-26T10:03:15.121" v="1021"/>
        <pc:sldMkLst>
          <pc:docMk/>
          <pc:sldMk cId="3890193125" sldId="284"/>
        </pc:sldMkLst>
        <pc:spChg chg="mod">
          <ac:chgData name="palak jain" userId="6d46eec39c0c2402" providerId="LiveId" clId="{BABB1F32-5CEB-42F1-AF1F-C40D7308649C}" dt="2023-06-26T09:49:16.211" v="826" actId="27636"/>
          <ac:spMkLst>
            <pc:docMk/>
            <pc:sldMk cId="3890193125" sldId="284"/>
            <ac:spMk id="2" creationId="{27740E5D-AB56-F85B-A44F-63D70B1E2FF4}"/>
          </ac:spMkLst>
        </pc:spChg>
        <pc:spChg chg="mod">
          <ac:chgData name="palak jain" userId="6d46eec39c0c2402" providerId="LiveId" clId="{BABB1F32-5CEB-42F1-AF1F-C40D7308649C}" dt="2023-06-26T09:42:08.960" v="768" actId="1076"/>
          <ac:spMkLst>
            <pc:docMk/>
            <pc:sldMk cId="3890193125" sldId="284"/>
            <ac:spMk id="3" creationId="{3DA09185-460E-A641-157D-4F9994866FFB}"/>
          </ac:spMkLst>
        </pc:spChg>
      </pc:sldChg>
      <pc:sldChg chg="modSp mod modTransition">
        <pc:chgData name="palak jain" userId="6d46eec39c0c2402" providerId="LiveId" clId="{BABB1F32-5CEB-42F1-AF1F-C40D7308649C}" dt="2023-06-26T10:03:15.121" v="1021"/>
        <pc:sldMkLst>
          <pc:docMk/>
          <pc:sldMk cId="1865113098" sldId="285"/>
        </pc:sldMkLst>
        <pc:spChg chg="mod">
          <ac:chgData name="palak jain" userId="6d46eec39c0c2402" providerId="LiveId" clId="{BABB1F32-5CEB-42F1-AF1F-C40D7308649C}" dt="2023-06-26T09:54:27.059" v="883" actId="1076"/>
          <ac:spMkLst>
            <pc:docMk/>
            <pc:sldMk cId="1865113098" sldId="285"/>
            <ac:spMk id="2" creationId="{27740E5D-AB56-F85B-A44F-63D70B1E2FF4}"/>
          </ac:spMkLst>
        </pc:spChg>
        <pc:spChg chg="mod">
          <ac:chgData name="palak jain" userId="6d46eec39c0c2402" providerId="LiveId" clId="{BABB1F32-5CEB-42F1-AF1F-C40D7308649C}" dt="2023-06-26T09:54:29.634" v="885" actId="1036"/>
          <ac:spMkLst>
            <pc:docMk/>
            <pc:sldMk cId="1865113098" sldId="285"/>
            <ac:spMk id="3" creationId="{3DA09185-460E-A641-157D-4F9994866FFB}"/>
          </ac:spMkLst>
        </pc:spChg>
      </pc:sldChg>
      <pc:sldChg chg="modSp mod modTransition">
        <pc:chgData name="palak jain" userId="6d46eec39c0c2402" providerId="LiveId" clId="{BABB1F32-5CEB-42F1-AF1F-C40D7308649C}" dt="2023-06-26T10:03:21.717" v="1023"/>
        <pc:sldMkLst>
          <pc:docMk/>
          <pc:sldMk cId="254663007" sldId="286"/>
        </pc:sldMkLst>
        <pc:spChg chg="mod">
          <ac:chgData name="palak jain" userId="6d46eec39c0c2402" providerId="LiveId" clId="{BABB1F32-5CEB-42F1-AF1F-C40D7308649C}" dt="2023-06-26T09:54:36.113" v="886" actId="14100"/>
          <ac:spMkLst>
            <pc:docMk/>
            <pc:sldMk cId="254663007" sldId="286"/>
            <ac:spMk id="2" creationId="{27740E5D-AB56-F85B-A44F-63D70B1E2FF4}"/>
          </ac:spMkLst>
        </pc:spChg>
      </pc:sldChg>
      <pc:sldChg chg="modSp mod modTransition">
        <pc:chgData name="palak jain" userId="6d46eec39c0c2402" providerId="LiveId" clId="{BABB1F32-5CEB-42F1-AF1F-C40D7308649C}" dt="2023-06-26T10:02:13.500" v="1019"/>
        <pc:sldMkLst>
          <pc:docMk/>
          <pc:sldMk cId="4044423253" sldId="290"/>
        </pc:sldMkLst>
        <pc:spChg chg="mod">
          <ac:chgData name="palak jain" userId="6d46eec39c0c2402" providerId="LiveId" clId="{BABB1F32-5CEB-42F1-AF1F-C40D7308649C}" dt="2023-06-26T09:49:57.722" v="835" actId="1076"/>
          <ac:spMkLst>
            <pc:docMk/>
            <pc:sldMk cId="4044423253" sldId="290"/>
            <ac:spMk id="2" creationId="{27740E5D-AB56-F85B-A44F-63D70B1E2FF4}"/>
          </ac:spMkLst>
        </pc:spChg>
        <pc:spChg chg="mod">
          <ac:chgData name="palak jain" userId="6d46eec39c0c2402" providerId="LiveId" clId="{BABB1F32-5CEB-42F1-AF1F-C40D7308649C}" dt="2023-06-26T09:11:40.292" v="410" actId="1076"/>
          <ac:spMkLst>
            <pc:docMk/>
            <pc:sldMk cId="4044423253" sldId="290"/>
            <ac:spMk id="3" creationId="{3DA09185-460E-A641-157D-4F9994866FFB}"/>
          </ac:spMkLst>
        </pc:spChg>
        <pc:picChg chg="mod">
          <ac:chgData name="palak jain" userId="6d46eec39c0c2402" providerId="LiveId" clId="{BABB1F32-5CEB-42F1-AF1F-C40D7308649C}" dt="2023-06-26T09:12:04.833" v="416" actId="14100"/>
          <ac:picMkLst>
            <pc:docMk/>
            <pc:sldMk cId="4044423253" sldId="290"/>
            <ac:picMk id="7" creationId="{92FDEF67-A85B-6D86-EE15-F73EDF847164}"/>
          </ac:picMkLst>
        </pc:picChg>
      </pc:sldChg>
      <pc:sldChg chg="modSp mod modTransition">
        <pc:chgData name="palak jain" userId="6d46eec39c0c2402" providerId="LiveId" clId="{BABB1F32-5CEB-42F1-AF1F-C40D7308649C}" dt="2023-06-26T10:02:13.500" v="1019"/>
        <pc:sldMkLst>
          <pc:docMk/>
          <pc:sldMk cId="4007544650" sldId="291"/>
        </pc:sldMkLst>
        <pc:spChg chg="mod">
          <ac:chgData name="palak jain" userId="6d46eec39c0c2402" providerId="LiveId" clId="{BABB1F32-5CEB-42F1-AF1F-C40D7308649C}" dt="2023-06-26T09:50:06.986" v="838" actId="1076"/>
          <ac:spMkLst>
            <pc:docMk/>
            <pc:sldMk cId="4007544650" sldId="291"/>
            <ac:spMk id="2" creationId="{27740E5D-AB56-F85B-A44F-63D70B1E2FF4}"/>
          </ac:spMkLst>
        </pc:spChg>
        <pc:spChg chg="mod">
          <ac:chgData name="palak jain" userId="6d46eec39c0c2402" providerId="LiveId" clId="{BABB1F32-5CEB-42F1-AF1F-C40D7308649C}" dt="2023-06-26T09:15:15.301" v="447" actId="1076"/>
          <ac:spMkLst>
            <pc:docMk/>
            <pc:sldMk cId="4007544650" sldId="291"/>
            <ac:spMk id="3" creationId="{3DA09185-460E-A641-157D-4F9994866FFB}"/>
          </ac:spMkLst>
        </pc:spChg>
        <pc:picChg chg="mod">
          <ac:chgData name="palak jain" userId="6d46eec39c0c2402" providerId="LiveId" clId="{BABB1F32-5CEB-42F1-AF1F-C40D7308649C}" dt="2023-06-26T09:15:08.077" v="446" actId="14100"/>
          <ac:picMkLst>
            <pc:docMk/>
            <pc:sldMk cId="4007544650" sldId="291"/>
            <ac:picMk id="5" creationId="{35DFEC96-43E8-4749-C63A-B569E8305E23}"/>
          </ac:picMkLst>
        </pc:picChg>
      </pc:sldChg>
      <pc:sldChg chg="modSp mod modTransition">
        <pc:chgData name="palak jain" userId="6d46eec39c0c2402" providerId="LiveId" clId="{BABB1F32-5CEB-42F1-AF1F-C40D7308649C}" dt="2023-06-26T10:02:13.500" v="1019"/>
        <pc:sldMkLst>
          <pc:docMk/>
          <pc:sldMk cId="620079381" sldId="292"/>
        </pc:sldMkLst>
        <pc:spChg chg="mod">
          <ac:chgData name="palak jain" userId="6d46eec39c0c2402" providerId="LiveId" clId="{BABB1F32-5CEB-42F1-AF1F-C40D7308649C}" dt="2023-06-26T09:50:18.705" v="840" actId="1076"/>
          <ac:spMkLst>
            <pc:docMk/>
            <pc:sldMk cId="620079381" sldId="292"/>
            <ac:spMk id="2" creationId="{27740E5D-AB56-F85B-A44F-63D70B1E2FF4}"/>
          </ac:spMkLst>
        </pc:spChg>
        <pc:picChg chg="mod">
          <ac:chgData name="palak jain" userId="6d46eec39c0c2402" providerId="LiveId" clId="{BABB1F32-5CEB-42F1-AF1F-C40D7308649C}" dt="2023-06-26T09:17:02.543" v="465" actId="1440"/>
          <ac:picMkLst>
            <pc:docMk/>
            <pc:sldMk cId="620079381" sldId="292"/>
            <ac:picMk id="5" creationId="{8EC0347F-C532-BF26-8590-1E8C6CBF3F16}"/>
          </ac:picMkLst>
        </pc:picChg>
      </pc:sldChg>
      <pc:sldMasterChg chg="modTransition modSldLayout">
        <pc:chgData name="palak jain" userId="6d46eec39c0c2402" providerId="LiveId" clId="{BABB1F32-5CEB-42F1-AF1F-C40D7308649C}" dt="2023-06-26T10:00:48.053" v="1017"/>
        <pc:sldMasterMkLst>
          <pc:docMk/>
          <pc:sldMasterMk cId="2308637371" sldId="2147483745"/>
        </pc:sldMasterMkLst>
        <pc:sldLayoutChg chg="modTransition">
          <pc:chgData name="palak jain" userId="6d46eec39c0c2402" providerId="LiveId" clId="{BABB1F32-5CEB-42F1-AF1F-C40D7308649C}" dt="2023-06-26T10:00:48.053" v="1017"/>
          <pc:sldLayoutMkLst>
            <pc:docMk/>
            <pc:sldMasterMk cId="2308637371" sldId="2147483745"/>
            <pc:sldLayoutMk cId="1058445103" sldId="2147483746"/>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361288478" sldId="2147483747"/>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951089494" sldId="2147483748"/>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3927508598" sldId="2147483749"/>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23539221" sldId="2147483750"/>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3649795280" sldId="2147483751"/>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4281991838" sldId="2147483752"/>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312493560" sldId="2147483753"/>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2311864637" sldId="2147483754"/>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94288956" sldId="2147483755"/>
          </pc:sldLayoutMkLst>
        </pc:sldLayoutChg>
        <pc:sldLayoutChg chg="modTransition">
          <pc:chgData name="palak jain" userId="6d46eec39c0c2402" providerId="LiveId" clId="{BABB1F32-5CEB-42F1-AF1F-C40D7308649C}" dt="2023-06-26T10:00:48.053" v="1017"/>
          <pc:sldLayoutMkLst>
            <pc:docMk/>
            <pc:sldMasterMk cId="2308637371" sldId="2147483745"/>
            <pc:sldLayoutMk cId="1938305299" sldId="21474837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009E1E-45B5-4B5B-9B24-E02D7AEE353F}"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058445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9E1E-45B5-4B5B-9B24-E02D7AEE353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94288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9E1E-45B5-4B5B-9B24-E02D7AEE353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938305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009E1E-45B5-4B5B-9B24-E02D7AEE353F}"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361288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009E1E-45B5-4B5B-9B24-E02D7AEE353F}"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951089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009E1E-45B5-4B5B-9B24-E02D7AEE353F}"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3927508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009E1E-45B5-4B5B-9B24-E02D7AEE353F}"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944AFE-1BF5-4C1D-BC99-6587CCF9A1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39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09E1E-45B5-4B5B-9B24-E02D7AEE353F}"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364979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9E1E-45B5-4B5B-9B24-E02D7AEE353F}"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4281991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009E1E-45B5-4B5B-9B24-E02D7AEE353F}" type="datetimeFigureOut">
              <a:rPr lang="en-IN" smtClean="0"/>
              <a:t>26-06-2023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1312493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009E1E-45B5-4B5B-9B24-E02D7AEE353F}" type="datetimeFigureOut">
              <a:rPr lang="en-IN" smtClean="0"/>
              <a:t>26-06-2023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A944AFE-1BF5-4C1D-BC99-6587CCF9A1C7}" type="slidenum">
              <a:rPr lang="en-IN" smtClean="0"/>
              <a:t>‹#›</a:t>
            </a:fld>
            <a:endParaRPr lang="en-IN"/>
          </a:p>
        </p:txBody>
      </p:sp>
    </p:spTree>
    <p:extLst>
      <p:ext uri="{BB962C8B-B14F-4D97-AF65-F5344CB8AC3E}">
        <p14:creationId xmlns:p14="http://schemas.microsoft.com/office/powerpoint/2010/main" val="2311864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009E1E-45B5-4B5B-9B24-E02D7AEE353F}" type="datetimeFigureOut">
              <a:rPr lang="en-IN" smtClean="0"/>
              <a:t>26-06-2023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944AFE-1BF5-4C1D-BC99-6587CCF9A1C7}" type="slidenum">
              <a:rPr lang="en-IN" smtClean="0"/>
              <a:t>‹#›</a:t>
            </a:fld>
            <a:endParaRPr lang="en-IN"/>
          </a:p>
        </p:txBody>
      </p:sp>
    </p:spTree>
    <p:extLst>
      <p:ext uri="{BB962C8B-B14F-4D97-AF65-F5344CB8AC3E}">
        <p14:creationId xmlns:p14="http://schemas.microsoft.com/office/powerpoint/2010/main" val="230863737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mc:AlternateContent xmlns:mc="http://schemas.openxmlformats.org/markup-compatibility/2006" xmlns:p15="http://schemas.microsoft.com/office/powerpoint/2012/main">
    <mc:Choice Requires="p15">
      <p:transition xmlns:p14="http://schemas.microsoft.com/office/powerpoint/2010/main" spd="slow" p14:dur="6750" advTm="90000">
        <p15:prstTrans prst="curtains"/>
      </p:transition>
    </mc:Choice>
    <mc:Fallback xmlns="">
      <p:transition spd="slow" advTm="90000">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2E1EF2-F550-48D5-E3DF-05C8BB0CB8C4}"/>
              </a:ext>
            </a:extLst>
          </p:cNvPr>
          <p:cNvSpPr>
            <a:spLocks noGrp="1"/>
          </p:cNvSpPr>
          <p:nvPr>
            <p:ph type="subTitle" idx="1"/>
          </p:nvPr>
        </p:nvSpPr>
        <p:spPr>
          <a:xfrm>
            <a:off x="1524000" y="1688841"/>
            <a:ext cx="9144000" cy="5007988"/>
          </a:xfrm>
        </p:spPr>
        <p:txBody>
          <a:bodyPr>
            <a:normAutofit fontScale="92500" lnSpcReduction="10000"/>
          </a:bodyPr>
          <a:lstStyle/>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K.L.E SOCIETY'S</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C B KORE POLYTECHNIC, CHIKODI </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KARNATAKA 2022-23</a:t>
            </a: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 PRESENTATION REPORT ON</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u="sng"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1900" b="1" u="sng" dirty="0">
                <a:solidFill>
                  <a:schemeClr val="accent4">
                    <a:lumMod val="10000"/>
                  </a:schemeClr>
                </a:solidFill>
                <a:latin typeface="Times New Roman" panose="02020603050405020304" pitchFamily="18" charset="0"/>
                <a:ea typeface="Calibri" panose="020F0502020204030204" pitchFamily="34" charset="0"/>
                <a:cs typeface="Times New Roman" panose="02020603050405020304" pitchFamily="18" charset="0"/>
              </a:rPr>
              <a:t>DISEASE PREDICTION AND DOCTOR RECOMMENDATION</a:t>
            </a:r>
            <a:r>
              <a:rPr lang="en-US" altLang="en-US" sz="1900" b="1" u="sng"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1900" u="sng"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UNDER THE GUIDENCE OF</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Miss. SARITA KHOT</a:t>
            </a:r>
            <a:r>
              <a:rPr lang="en-US" altLang="en-US" sz="1900" dirty="0">
                <a:solidFill>
                  <a:schemeClr val="accent4">
                    <a:lumMod val="10000"/>
                  </a:schemeClr>
                </a:solidFill>
                <a:latin typeface="Times New Roman" panose="02020603050405020304" pitchFamily="18" charset="0"/>
                <a:ea typeface="Calibri" panose="020F0502020204030204" pitchFamily="34" charset="0"/>
                <a:cs typeface="Times New Roman" panose="02020603050405020304" pitchFamily="18" charset="0"/>
              </a:rPr>
              <a:t>(LECTURER)</a:t>
            </a:r>
          </a:p>
          <a:p>
            <a:pPr marL="0" indent="457200" algn="ctr" eaLnBrk="0" fontAlgn="base" hangingPunct="0">
              <a:lnSpc>
                <a:spcPct val="100000"/>
              </a:lnSpc>
              <a:spcBef>
                <a:spcPct val="0"/>
              </a:spcBef>
              <a:spcAft>
                <a:spcPct val="0"/>
              </a:spcAft>
              <a:buFontTx/>
              <a:buNone/>
            </a:pP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Presentation</a:t>
            </a:r>
          </a:p>
          <a:p>
            <a:pPr marL="0" indent="457200" algn="ctr"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Palak Jain				                {339CS20014}                                  	  Puneet Pammannavar			                {339CS20019}</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Shivtej Ghorpade 			 	{339CS20024} </a:t>
            </a:r>
          </a:p>
          <a:p>
            <a:pPr marL="0" indent="457200" algn="l"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Shreyas Kumbar    				{339CS20025}</a:t>
            </a:r>
            <a:endParaRPr lang="en-US" altLang="en-US" sz="1900" dirty="0">
              <a:solidFill>
                <a:schemeClr val="accent4">
                  <a:lumMod val="10000"/>
                </a:schemeClr>
              </a:solidFill>
              <a:latin typeface="Times New Roman" panose="02020603050405020304" pitchFamily="18" charset="0"/>
              <a:cs typeface="Times New Roman" panose="02020603050405020304" pitchFamily="18" charset="0"/>
            </a:endParaRPr>
          </a:p>
          <a:p>
            <a:pPr marL="0" indent="457200" eaLnBrk="0" fontAlgn="base" hangingPunct="0">
              <a:lnSpc>
                <a:spcPct val="100000"/>
              </a:lnSpc>
              <a:spcBef>
                <a:spcPct val="0"/>
              </a:spcBef>
              <a:spcAft>
                <a:spcPct val="0"/>
              </a:spcAft>
              <a:buFontTx/>
              <a:buNone/>
            </a:pPr>
            <a:r>
              <a:rPr lang="en-US" altLang="en-US" sz="19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b="1" dirty="0">
                <a:solidFill>
                  <a:schemeClr val="accent4">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solidFill>
                <a:schemeClr val="accent4">
                  <a:lumMod val="10000"/>
                </a:schemeClr>
              </a:solidFill>
              <a:latin typeface="Times New Roman" panose="02020603050405020304" pitchFamily="18" charset="0"/>
              <a:cs typeface="Times New Roman" panose="02020603050405020304" pitchFamily="18" charset="0"/>
            </a:endParaRPr>
          </a:p>
          <a:p>
            <a:endParaRPr lang="en-IN"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0C6AD7D3-AA03-7D77-D40F-50BF58F611BA}"/>
              </a:ext>
            </a:extLst>
          </p:cNvPr>
          <p:cNvGraphicFramePr>
            <a:graphicFrameLocks/>
          </p:cNvGraphicFramePr>
          <p:nvPr>
            <p:extLst>
              <p:ext uri="{D42A27DB-BD31-4B8C-83A1-F6EECF244321}">
                <p14:modId xmlns:p14="http://schemas.microsoft.com/office/powerpoint/2010/main" val="410660416"/>
              </p:ext>
            </p:extLst>
          </p:nvPr>
        </p:nvGraphicFramePr>
        <p:xfrm>
          <a:off x="5312780" y="161171"/>
          <a:ext cx="1997075" cy="1331913"/>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5" name="Object 4">
                        <a:extLst>
                          <a:ext uri="{FF2B5EF4-FFF2-40B4-BE49-F238E27FC236}">
                            <a16:creationId xmlns:a16="http://schemas.microsoft.com/office/drawing/2014/main" id="{0C6AD7D3-AA03-7D77-D40F-50BF58F611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780" y="161171"/>
                        <a:ext cx="1997075" cy="133191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187161158"/>
      </p:ext>
    </p:extLst>
  </p:cSld>
  <p:clrMapOvr>
    <a:masterClrMapping/>
  </p:clrMapOvr>
  <mc:AlternateContent xmlns:mc="http://schemas.openxmlformats.org/markup-compatibility/2006" xmlns:p14="http://schemas.microsoft.com/office/powerpoint/2010/main">
    <mc:Choice Requires="p14">
      <p:transition spd="slow" p14:dur="1200" advTm="90000">
        <p14:prism/>
      </p:transition>
    </mc:Choice>
    <mc:Fallback xmlns="">
      <p:transition spd="slow" advTm="9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167196" y="164696"/>
            <a:ext cx="6504528" cy="1507067"/>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450023" y="1374779"/>
            <a:ext cx="2516914" cy="593968"/>
          </a:xfrm>
        </p:spPr>
        <p:txBody>
          <a:bodyPr>
            <a:normAutofit fontScale="92500"/>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 ADMIN</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8162C6-476E-5370-D4E5-2ED9B2624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51" y="1968746"/>
            <a:ext cx="10201337" cy="4659469"/>
          </a:xfrm>
          <a:prstGeom prst="rect">
            <a:avLst/>
          </a:prstGeom>
        </p:spPr>
      </p:pic>
    </p:spTree>
    <p:extLst>
      <p:ext uri="{BB962C8B-B14F-4D97-AF65-F5344CB8AC3E}">
        <p14:creationId xmlns:p14="http://schemas.microsoft.com/office/powerpoint/2010/main" val="326692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804762" y="74315"/>
            <a:ext cx="6773785" cy="1171165"/>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16982" y="1194680"/>
            <a:ext cx="2349954" cy="553389"/>
          </a:xfrm>
        </p:spPr>
        <p:txBody>
          <a:bodyPr>
            <a:no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Doctor</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FDEF67-A85B-6D86-EE15-F73EDF847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15" y="1674308"/>
            <a:ext cx="10262681" cy="4862680"/>
          </a:xfrm>
          <a:prstGeom prst="rect">
            <a:avLst/>
          </a:prstGeom>
        </p:spPr>
      </p:pic>
    </p:spTree>
    <p:extLst>
      <p:ext uri="{BB962C8B-B14F-4D97-AF65-F5344CB8AC3E}">
        <p14:creationId xmlns:p14="http://schemas.microsoft.com/office/powerpoint/2010/main" val="404442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15148" y="77865"/>
            <a:ext cx="6667331" cy="1124526"/>
          </a:xfrm>
        </p:spPr>
        <p:txBody>
          <a:bodyPr>
            <a:normAutofit fontScale="90000"/>
          </a:bodyPr>
          <a:lstStyle/>
          <a:p>
            <a:r>
              <a:rPr lang="en-US" sz="44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b="1" u="sng"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375904" y="1202391"/>
            <a:ext cx="2552121" cy="588155"/>
          </a:xfrm>
        </p:spPr>
        <p:txBody>
          <a:bodyPr>
            <a:norm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1 :- USER</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a:p>
            <a:pPr marL="0" indent="0">
              <a:buNone/>
            </a:pP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DFEC96-43E8-4749-C63A-B569E8305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57" y="1780597"/>
            <a:ext cx="11351981" cy="5077403"/>
          </a:xfrm>
          <a:prstGeom prst="rect">
            <a:avLst/>
          </a:prstGeom>
        </p:spPr>
      </p:pic>
    </p:spTree>
    <p:extLst>
      <p:ext uri="{BB962C8B-B14F-4D97-AF65-F5344CB8AC3E}">
        <p14:creationId xmlns:p14="http://schemas.microsoft.com/office/powerpoint/2010/main" val="400754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95374" y="262647"/>
            <a:ext cx="5753986" cy="755281"/>
          </a:xfrm>
        </p:spPr>
        <p:txBody>
          <a:bodyPr>
            <a:normAutofit fontScale="90000"/>
          </a:bodyPr>
          <a:lstStyle/>
          <a:p>
            <a:r>
              <a:rPr lang="en-US" sz="4000" b="1" u="sng" dirty="0">
                <a:solidFill>
                  <a:schemeClr val="tx2">
                    <a:lumMod val="10000"/>
                  </a:schemeClr>
                </a:solidFill>
                <a:latin typeface="Times New Roman" panose="02020603050405020304" pitchFamily="18" charset="0"/>
                <a:cs typeface="Times New Roman" panose="02020603050405020304" pitchFamily="18" charset="0"/>
              </a:rPr>
              <a:t>USE CASE DIAGRAM </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EC0347F-C532-BF26-8590-1E8C6CBF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35" y="1112129"/>
            <a:ext cx="11150878" cy="54832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007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025516" y="225446"/>
            <a:ext cx="6331844" cy="849284"/>
          </a:xfrm>
        </p:spPr>
        <p:txBody>
          <a:bodyPr>
            <a:normAutofit fontScale="90000"/>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301557" y="1144887"/>
            <a:ext cx="11498094" cy="5417510"/>
          </a:xfrm>
        </p:spPr>
        <p:txBody>
          <a:bodyPr>
            <a:normAutofit/>
          </a:bodyPr>
          <a:lstStyle/>
          <a:p>
            <a:pPr algn="just">
              <a:lnSpc>
                <a:spcPct val="150000"/>
              </a:lnSpc>
            </a:pPr>
            <a:r>
              <a:rPr lang="en-US" sz="1800" dirty="0">
                <a:solidFill>
                  <a:schemeClr val="tx2">
                    <a:lumMod val="10000"/>
                  </a:schemeClr>
                </a:solidFill>
                <a:latin typeface="Times New Roman" panose="02020603050405020304" pitchFamily="18" charset="0"/>
                <a:cs typeface="Times New Roman" panose="02020603050405020304" pitchFamily="18" charset="0"/>
              </a:rPr>
              <a:t>Agile </a:t>
            </a:r>
            <a:r>
              <a:rPr lang="en-IN" sz="1800" dirty="0">
                <a:solidFill>
                  <a:schemeClr val="tx2">
                    <a:lumMod val="10000"/>
                  </a:schemeClr>
                </a:solidFill>
                <a:latin typeface="Times New Roman" panose="02020603050405020304" pitchFamily="18" charset="0"/>
                <a:cs typeface="Times New Roman" panose="02020603050405020304" pitchFamily="18" charset="0"/>
              </a:rPr>
              <a:t>Methodology is a process for managing a project that involves constant collaboration &amp; working in iteration.</a:t>
            </a:r>
          </a:p>
          <a:p>
            <a:pPr algn="just">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Agile project Management work off the basis that a project can be continuously improved upon thought its life cycle, with changes being made quickly &amp; responsibility.</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2">
                    <a:lumMod val="10000"/>
                  </a:schemeClr>
                </a:solidFill>
                <a:latin typeface="Times New Roman" panose="02020603050405020304" pitchFamily="18" charset="0"/>
                <a:cs typeface="Times New Roman" panose="02020603050405020304" pitchFamily="18" charset="0"/>
              </a:rPr>
              <a:t>Phases Of Agile Model:-</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Requirement Gathering.</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Design the requirement.</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Construction/Iterations.</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Testing/Quality Assurances.</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Deployment.</a:t>
            </a:r>
          </a:p>
          <a:p>
            <a:pPr algn="just">
              <a:lnSpc>
                <a:spcPct val="150000"/>
              </a:lnSpc>
              <a:buFont typeface="Wingdings" panose="05000000000000000000" pitchFamily="2" charset="2"/>
              <a:buChar char="ü"/>
            </a:pPr>
            <a:r>
              <a:rPr lang="en-US" sz="1800" dirty="0">
                <a:solidFill>
                  <a:schemeClr val="tx2">
                    <a:lumMod val="10000"/>
                  </a:schemeClr>
                </a:solidFill>
                <a:latin typeface="Times New Roman" panose="02020603050405020304" pitchFamily="18" charset="0"/>
                <a:cs typeface="Times New Roman" panose="02020603050405020304" pitchFamily="18" charset="0"/>
              </a:rPr>
              <a:t>Feedback.</a:t>
            </a:r>
          </a:p>
          <a:p>
            <a:pPr marL="0" indent="0" algn="just">
              <a:lnSpc>
                <a:spcPct val="150000"/>
              </a:lnSpc>
              <a:buNone/>
            </a:pPr>
            <a:endParaRPr lang="en-IN" sz="1800" dirty="0">
              <a:solidFill>
                <a:schemeClr val="tx2">
                  <a:lumMod val="10000"/>
                </a:schemeClr>
              </a:solidFill>
            </a:endParaRPr>
          </a:p>
        </p:txBody>
      </p:sp>
    </p:spTree>
    <p:extLst>
      <p:ext uri="{BB962C8B-B14F-4D97-AF65-F5344CB8AC3E}">
        <p14:creationId xmlns:p14="http://schemas.microsoft.com/office/powerpoint/2010/main" val="1215566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342062" y="331516"/>
            <a:ext cx="5720658" cy="920713"/>
          </a:xfrm>
        </p:spPr>
        <p:txBody>
          <a:bodyPr>
            <a:noAutofit/>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89869" y="1553846"/>
            <a:ext cx="10438573" cy="4895594"/>
          </a:xfrm>
        </p:spPr>
        <p:txBody>
          <a:bodyPr>
            <a:normAutofit/>
          </a:bodyPr>
          <a:lstStyle/>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Admin Login: </a:t>
            </a:r>
            <a:r>
              <a:rPr lang="en-US" sz="1800" dirty="0">
                <a:solidFill>
                  <a:schemeClr val="tx2">
                    <a:lumMod val="10000"/>
                  </a:schemeClr>
                </a:solidFill>
                <a:latin typeface="Times New Roman" panose="02020603050405020304" pitchFamily="18" charset="0"/>
                <a:cs typeface="Times New Roman" panose="02020603050405020304" pitchFamily="18" charset="0"/>
              </a:rPr>
              <a:t>Using user name and password admin can login to this project.</a:t>
            </a:r>
          </a:p>
          <a:p>
            <a:pPr marL="174625" indent="-174625"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 </a:t>
            </a:r>
            <a:r>
              <a:rPr lang="en-US" sz="1800" b="1" dirty="0">
                <a:solidFill>
                  <a:schemeClr val="tx2">
                    <a:lumMod val="10000"/>
                  </a:schemeClr>
                </a:solidFill>
                <a:latin typeface="Times New Roman" panose="02020603050405020304" pitchFamily="18" charset="0"/>
                <a:cs typeface="Times New Roman" panose="02020603050405020304" pitchFamily="18" charset="0"/>
              </a:rPr>
              <a:t>Manage symptoms &amp; Diseases: </a:t>
            </a:r>
            <a:r>
              <a:rPr lang="en-US" sz="1800" dirty="0">
                <a:solidFill>
                  <a:schemeClr val="tx2">
                    <a:lumMod val="10000"/>
                  </a:schemeClr>
                </a:solidFill>
                <a:latin typeface="Times New Roman" panose="02020603050405020304" pitchFamily="18" charset="0"/>
                <a:cs typeface="Times New Roman" panose="02020603050405020304" pitchFamily="18" charset="0"/>
              </a:rPr>
              <a:t>Admin will manage the symptoms &amp;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Manage Doctor: </a:t>
            </a:r>
            <a:r>
              <a:rPr lang="en-US" sz="1800" dirty="0">
                <a:solidFill>
                  <a:schemeClr val="tx2">
                    <a:lumMod val="10000"/>
                  </a:schemeClr>
                </a:solidFill>
                <a:latin typeface="Times New Roman" panose="02020603050405020304" pitchFamily="18" charset="0"/>
                <a:cs typeface="Times New Roman" panose="02020603050405020304" pitchFamily="18" charset="0"/>
              </a:rPr>
              <a:t>Admin will accept the Hospitals registration </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Doctor Login: </a:t>
            </a:r>
            <a:r>
              <a:rPr lang="en-US" sz="1800" dirty="0">
                <a:solidFill>
                  <a:schemeClr val="tx2">
                    <a:lumMod val="10000"/>
                  </a:schemeClr>
                </a:solidFill>
                <a:latin typeface="Times New Roman" panose="02020603050405020304" pitchFamily="18" charset="0"/>
                <a:cs typeface="Times New Roman" panose="02020603050405020304" pitchFamily="18" charset="0"/>
              </a:rPr>
              <a:t>Using username &amp; Password Doctor will Login to this System.</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View Appointments: </a:t>
            </a:r>
            <a:r>
              <a:rPr lang="en-US" sz="1800" dirty="0">
                <a:solidFill>
                  <a:schemeClr val="tx2">
                    <a:lumMod val="10000"/>
                  </a:schemeClr>
                </a:solidFill>
                <a:latin typeface="Times New Roman" panose="02020603050405020304" pitchFamily="18" charset="0"/>
                <a:cs typeface="Times New Roman" panose="02020603050405020304" pitchFamily="18" charset="0"/>
              </a:rPr>
              <a:t>The appointments that are scheduled for the day will be visible to the doctor.</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Check Symptoms &amp; Disease: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user can view the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Predict Disease: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user can be able to predict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View Doctors: </a:t>
            </a:r>
            <a:r>
              <a:rPr lang="en-US" sz="1800" dirty="0">
                <a:solidFill>
                  <a:schemeClr val="tx2">
                    <a:lumMod val="10000"/>
                  </a:schemeClr>
                </a:solidFill>
                <a:latin typeface="Times New Roman" panose="02020603050405020304" pitchFamily="18" charset="0"/>
                <a:cs typeface="Times New Roman" panose="02020603050405020304" pitchFamily="18" charset="0"/>
              </a:rPr>
              <a:t>In this module user can view the Doctors based on their Disease.</a:t>
            </a:r>
          </a:p>
          <a:p>
            <a:pPr algn="just">
              <a:lnSpc>
                <a:spcPct val="150000"/>
              </a:lnSpc>
              <a:buFont typeface="Wingdings" panose="05000000000000000000" pitchFamily="2" charset="2"/>
              <a:buChar char="§"/>
            </a:pPr>
            <a:r>
              <a:rPr lang="en-US" sz="1800" b="1" dirty="0">
                <a:solidFill>
                  <a:schemeClr val="tx2">
                    <a:lumMod val="10000"/>
                  </a:schemeClr>
                </a:solidFill>
                <a:latin typeface="Times New Roman" panose="02020603050405020304" pitchFamily="18" charset="0"/>
                <a:cs typeface="Times New Roman" panose="02020603050405020304" pitchFamily="18" charset="0"/>
              </a:rPr>
              <a:t>Book appointment: </a:t>
            </a:r>
            <a:r>
              <a:rPr lang="en-US" sz="1800" dirty="0">
                <a:solidFill>
                  <a:schemeClr val="tx2">
                    <a:lumMod val="10000"/>
                  </a:schemeClr>
                </a:solidFill>
                <a:latin typeface="Times New Roman" panose="02020603050405020304" pitchFamily="18" charset="0"/>
                <a:cs typeface="Times New Roman" panose="02020603050405020304" pitchFamily="18" charset="0"/>
              </a:rPr>
              <a:t>This module will allow users to schedule appointments with the doctors of their choice.</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5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657600" y="297887"/>
            <a:ext cx="4245429" cy="1507067"/>
          </a:xfrm>
        </p:spPr>
        <p:txBody>
          <a:bodyPr>
            <a:normAutofit fontScale="90000"/>
          </a:bodyPr>
          <a:lstStyle/>
          <a:p>
            <a:pPr>
              <a:lnSpc>
                <a:spcPct val="150000"/>
              </a:lnSpc>
            </a:pPr>
            <a:r>
              <a:rPr lang="en-IN" sz="4000" b="1" u="sng" dirty="0">
                <a:solidFill>
                  <a:schemeClr val="tx2">
                    <a:lumMod val="10000"/>
                  </a:schemeClr>
                </a:solidFill>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715343" y="2239174"/>
            <a:ext cx="9140725" cy="3130494"/>
          </a:xfrm>
        </p:spPr>
        <p:txBody>
          <a:bodyPr>
            <a:normAutofit/>
          </a:bodyPr>
          <a:lstStyle/>
          <a:p>
            <a:pPr algn="just">
              <a:lnSpc>
                <a:spcPct val="150000"/>
              </a:lnSpc>
            </a:pPr>
            <a:r>
              <a:rPr lang="en-US" sz="1800" dirty="0">
                <a:solidFill>
                  <a:schemeClr val="tx2">
                    <a:lumMod val="10000"/>
                  </a:schemeClr>
                </a:solidFill>
                <a:latin typeface="Times New Roman" panose="02020603050405020304" pitchFamily="18" charset="0"/>
                <a:ea typeface="Cambria" panose="02040503050406030204" pitchFamily="18" charset="0"/>
                <a:cs typeface="Times New Roman" panose="02020603050405020304" pitchFamily="18" charset="0"/>
              </a:rPr>
              <a:t>In the future, it is possible to develop the existing concept into a mobile application.</a:t>
            </a:r>
          </a:p>
          <a:p>
            <a:pPr algn="just">
              <a:lnSpc>
                <a:spcPct val="150000"/>
              </a:lnSpc>
            </a:pPr>
            <a:r>
              <a:rPr lang="en-US" sz="1800" dirty="0">
                <a:solidFill>
                  <a:schemeClr val="tx2">
                    <a:lumMod val="10000"/>
                  </a:schemeClr>
                </a:solidFill>
                <a:latin typeface="Times New Roman" panose="02020603050405020304" pitchFamily="18" charset="0"/>
                <a:ea typeface="Cambria" panose="02040503050406030204" pitchFamily="18" charset="0"/>
                <a:cs typeface="Times New Roman" panose="02020603050405020304" pitchFamily="18" charset="0"/>
              </a:rPr>
              <a:t>The project that we're working on can be implemented in any location.</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13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24A8-1DDD-B4D5-8ECB-730C63332EE1}"/>
              </a:ext>
            </a:extLst>
          </p:cNvPr>
          <p:cNvSpPr>
            <a:spLocks noGrp="1"/>
          </p:cNvSpPr>
          <p:nvPr>
            <p:ph type="title"/>
          </p:nvPr>
        </p:nvSpPr>
        <p:spPr>
          <a:xfrm>
            <a:off x="4890580" y="34385"/>
            <a:ext cx="2942780" cy="702733"/>
          </a:xfrm>
        </p:spPr>
        <p:txBody>
          <a:bodyPr>
            <a:noAutofit/>
          </a:bodyPr>
          <a:lstStyle/>
          <a:p>
            <a:r>
              <a:rPr lang="en-IN" sz="2800" b="1" dirty="0">
                <a:latin typeface="Times New Roman" panose="02020603050405020304" pitchFamily="18" charset="0"/>
                <a:cs typeface="Times New Roman" panose="02020603050405020304" pitchFamily="18" charset="0"/>
              </a:rPr>
              <a:t>Home Page</a:t>
            </a:r>
          </a:p>
        </p:txBody>
      </p:sp>
      <p:pic>
        <p:nvPicPr>
          <p:cNvPr id="4" name="Content Placeholder 3">
            <a:extLst>
              <a:ext uri="{FF2B5EF4-FFF2-40B4-BE49-F238E27FC236}">
                <a16:creationId xmlns:a16="http://schemas.microsoft.com/office/drawing/2014/main" id="{EC518D99-D0C1-6652-0C37-C98553254CEF}"/>
              </a:ext>
            </a:extLst>
          </p:cNvPr>
          <p:cNvPicPr>
            <a:picLocks noGrp="1" noChangeAspect="1"/>
          </p:cNvPicPr>
          <p:nvPr>
            <p:ph idx="1"/>
          </p:nvPr>
        </p:nvPicPr>
        <p:blipFill>
          <a:blip r:embed="rId2"/>
          <a:stretch>
            <a:fillRect/>
          </a:stretch>
        </p:blipFill>
        <p:spPr>
          <a:xfrm>
            <a:off x="418180" y="807396"/>
            <a:ext cx="11355639" cy="5885234"/>
          </a:xfrm>
          <a:prstGeom prst="rect">
            <a:avLst/>
          </a:prstGeom>
        </p:spPr>
      </p:pic>
    </p:spTree>
    <p:extLst>
      <p:ext uri="{BB962C8B-B14F-4D97-AF65-F5344CB8AC3E}">
        <p14:creationId xmlns:p14="http://schemas.microsoft.com/office/powerpoint/2010/main" val="3815287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BD1-7547-146B-398B-ACEFDDD778BD}"/>
              </a:ext>
            </a:extLst>
          </p:cNvPr>
          <p:cNvSpPr>
            <a:spLocks noGrp="1"/>
          </p:cNvSpPr>
          <p:nvPr>
            <p:ph type="title"/>
          </p:nvPr>
        </p:nvSpPr>
        <p:spPr>
          <a:xfrm>
            <a:off x="4437542" y="0"/>
            <a:ext cx="3316916" cy="597913"/>
          </a:xfrm>
        </p:spPr>
        <p:txBody>
          <a:bodyPr>
            <a:normAutofit fontScale="90000"/>
          </a:bodyPr>
          <a:lstStyle/>
          <a:p>
            <a:r>
              <a:rPr lang="en-IN" sz="2800" b="1" dirty="0">
                <a:latin typeface="Times New Roman" panose="02020603050405020304" pitchFamily="18" charset="0"/>
                <a:cs typeface="Times New Roman" panose="02020603050405020304" pitchFamily="18" charset="0"/>
              </a:rPr>
              <a:t>Admin Login</a:t>
            </a:r>
          </a:p>
        </p:txBody>
      </p:sp>
      <p:pic>
        <p:nvPicPr>
          <p:cNvPr id="4" name="Content Placeholder 3">
            <a:extLst>
              <a:ext uri="{FF2B5EF4-FFF2-40B4-BE49-F238E27FC236}">
                <a16:creationId xmlns:a16="http://schemas.microsoft.com/office/drawing/2014/main" id="{AEE93AA9-7994-4B1A-2C6E-3BC22D0249A4}"/>
              </a:ext>
            </a:extLst>
          </p:cNvPr>
          <p:cNvPicPr>
            <a:picLocks noGrp="1" noChangeAspect="1"/>
          </p:cNvPicPr>
          <p:nvPr>
            <p:ph idx="1"/>
          </p:nvPr>
        </p:nvPicPr>
        <p:blipFill>
          <a:blip r:embed="rId2"/>
          <a:stretch>
            <a:fillRect/>
          </a:stretch>
        </p:blipFill>
        <p:spPr>
          <a:xfrm>
            <a:off x="85024" y="674658"/>
            <a:ext cx="11987002" cy="6066610"/>
          </a:xfrm>
          <a:prstGeom prst="rect">
            <a:avLst/>
          </a:prstGeom>
        </p:spPr>
      </p:pic>
    </p:spTree>
    <p:extLst>
      <p:ext uri="{BB962C8B-B14F-4D97-AF65-F5344CB8AC3E}">
        <p14:creationId xmlns:p14="http://schemas.microsoft.com/office/powerpoint/2010/main" val="3536377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A69E-1331-DD65-B8C4-65583016752F}"/>
              </a:ext>
            </a:extLst>
          </p:cNvPr>
          <p:cNvSpPr>
            <a:spLocks noGrp="1"/>
          </p:cNvSpPr>
          <p:nvPr>
            <p:ph type="title"/>
          </p:nvPr>
        </p:nvSpPr>
        <p:spPr>
          <a:xfrm>
            <a:off x="4656846" y="0"/>
            <a:ext cx="2779409" cy="588186"/>
          </a:xfrm>
        </p:spPr>
        <p:txBody>
          <a:bodyPr>
            <a:noAutofit/>
          </a:bodyPr>
          <a:lstStyle/>
          <a:p>
            <a:r>
              <a:rPr lang="en-IN" sz="2800" b="1" dirty="0">
                <a:latin typeface="Times New Roman" panose="02020603050405020304" pitchFamily="18" charset="0"/>
                <a:cs typeface="Times New Roman" panose="02020603050405020304" pitchFamily="18" charset="0"/>
              </a:rPr>
              <a:t>Add Organ</a:t>
            </a:r>
          </a:p>
        </p:txBody>
      </p:sp>
      <p:pic>
        <p:nvPicPr>
          <p:cNvPr id="4" name="Content Placeholder 3">
            <a:extLst>
              <a:ext uri="{FF2B5EF4-FFF2-40B4-BE49-F238E27FC236}">
                <a16:creationId xmlns:a16="http://schemas.microsoft.com/office/drawing/2014/main" id="{7C2AD355-67C9-C33A-6E3D-BA560CDC4E46}"/>
              </a:ext>
            </a:extLst>
          </p:cNvPr>
          <p:cNvPicPr>
            <a:picLocks noGrp="1" noChangeAspect="1"/>
          </p:cNvPicPr>
          <p:nvPr>
            <p:ph idx="1"/>
          </p:nvPr>
        </p:nvPicPr>
        <p:blipFill>
          <a:blip r:embed="rId2"/>
          <a:stretch>
            <a:fillRect/>
          </a:stretch>
        </p:blipFill>
        <p:spPr>
          <a:xfrm>
            <a:off x="157264" y="796501"/>
            <a:ext cx="11778574" cy="5973950"/>
          </a:xfrm>
          <a:prstGeom prst="rect">
            <a:avLst/>
          </a:prstGeom>
        </p:spPr>
      </p:pic>
    </p:spTree>
    <p:extLst>
      <p:ext uri="{BB962C8B-B14F-4D97-AF65-F5344CB8AC3E}">
        <p14:creationId xmlns:p14="http://schemas.microsoft.com/office/powerpoint/2010/main" val="125356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25109D-2F6F-0E64-6495-837574908CEA}"/>
              </a:ext>
            </a:extLst>
          </p:cNvPr>
          <p:cNvSpPr txBox="1"/>
          <p:nvPr/>
        </p:nvSpPr>
        <p:spPr>
          <a:xfrm>
            <a:off x="1574800" y="2459504"/>
            <a:ext cx="9367520" cy="1938992"/>
          </a:xfrm>
          <a:prstGeom prst="rect">
            <a:avLst/>
          </a:prstGeom>
          <a:noFill/>
        </p:spPr>
        <p:txBody>
          <a:bodyPr wrap="square">
            <a:spAutoFit/>
          </a:bodyPr>
          <a:lstStyle/>
          <a:p>
            <a:pPr algn="ctr"/>
            <a:r>
              <a:rPr lang="en-US" sz="6000"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Disease Prediction And Doctor Recommendation </a:t>
            </a:r>
            <a:endParaRPr lang="en-IN" sz="6000"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845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6B59-CB02-E721-1276-D280D4520901}"/>
              </a:ext>
            </a:extLst>
          </p:cNvPr>
          <p:cNvSpPr>
            <a:spLocks noGrp="1"/>
          </p:cNvSpPr>
          <p:nvPr>
            <p:ph type="title"/>
          </p:nvPr>
        </p:nvSpPr>
        <p:spPr>
          <a:xfrm>
            <a:off x="4299833" y="0"/>
            <a:ext cx="3767207" cy="485192"/>
          </a:xfrm>
        </p:spPr>
        <p:txBody>
          <a:bodyPr>
            <a:noAutofit/>
          </a:bodyPr>
          <a:lstStyle/>
          <a:p>
            <a:r>
              <a:rPr lang="en-IN" sz="2800" b="1" dirty="0">
                <a:latin typeface="Times New Roman" panose="02020603050405020304" pitchFamily="18" charset="0"/>
                <a:cs typeface="Times New Roman" panose="02020603050405020304" pitchFamily="18" charset="0"/>
              </a:rPr>
              <a:t>Add Symptoms</a:t>
            </a:r>
          </a:p>
        </p:txBody>
      </p:sp>
      <p:pic>
        <p:nvPicPr>
          <p:cNvPr id="4" name="Content Placeholder 3">
            <a:extLst>
              <a:ext uri="{FF2B5EF4-FFF2-40B4-BE49-F238E27FC236}">
                <a16:creationId xmlns:a16="http://schemas.microsoft.com/office/drawing/2014/main" id="{1D9009B7-6564-D33B-6B7F-E71B93B3C32F}"/>
              </a:ext>
            </a:extLst>
          </p:cNvPr>
          <p:cNvPicPr>
            <a:picLocks noGrp="1" noChangeAspect="1"/>
          </p:cNvPicPr>
          <p:nvPr>
            <p:ph idx="1"/>
          </p:nvPr>
        </p:nvPicPr>
        <p:blipFill>
          <a:blip r:embed="rId2"/>
          <a:stretch>
            <a:fillRect/>
          </a:stretch>
        </p:blipFill>
        <p:spPr>
          <a:xfrm>
            <a:off x="89169" y="706546"/>
            <a:ext cx="11973129" cy="6034721"/>
          </a:xfrm>
          <a:prstGeom prst="rect">
            <a:avLst/>
          </a:prstGeom>
        </p:spPr>
      </p:pic>
    </p:spTree>
    <p:extLst>
      <p:ext uri="{BB962C8B-B14F-4D97-AF65-F5344CB8AC3E}">
        <p14:creationId xmlns:p14="http://schemas.microsoft.com/office/powerpoint/2010/main" val="553003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892D-8948-856C-60B5-B2938CDBF7B7}"/>
              </a:ext>
            </a:extLst>
          </p:cNvPr>
          <p:cNvSpPr>
            <a:spLocks noGrp="1"/>
          </p:cNvSpPr>
          <p:nvPr>
            <p:ph type="title"/>
          </p:nvPr>
        </p:nvSpPr>
        <p:spPr>
          <a:xfrm>
            <a:off x="4501474" y="0"/>
            <a:ext cx="3189051" cy="403360"/>
          </a:xfrm>
        </p:spPr>
        <p:txBody>
          <a:bodyPr>
            <a:noAutofit/>
          </a:bodyPr>
          <a:lstStyle/>
          <a:p>
            <a:r>
              <a:rPr lang="en-IN" sz="2800" b="1" dirty="0">
                <a:latin typeface="Times New Roman" panose="02020603050405020304" pitchFamily="18" charset="0"/>
                <a:cs typeface="Times New Roman" panose="02020603050405020304" pitchFamily="18" charset="0"/>
              </a:rPr>
              <a:t>Add Disease</a:t>
            </a:r>
          </a:p>
        </p:txBody>
      </p:sp>
      <p:pic>
        <p:nvPicPr>
          <p:cNvPr id="4" name="Content Placeholder 3">
            <a:extLst>
              <a:ext uri="{FF2B5EF4-FFF2-40B4-BE49-F238E27FC236}">
                <a16:creationId xmlns:a16="http://schemas.microsoft.com/office/drawing/2014/main" id="{0A99EE1C-5B93-79EB-D290-9678039086E3}"/>
              </a:ext>
            </a:extLst>
          </p:cNvPr>
          <p:cNvPicPr>
            <a:picLocks noGrp="1" noChangeAspect="1"/>
          </p:cNvPicPr>
          <p:nvPr>
            <p:ph idx="1"/>
          </p:nvPr>
        </p:nvPicPr>
        <p:blipFill>
          <a:blip r:embed="rId2"/>
          <a:stretch>
            <a:fillRect/>
          </a:stretch>
        </p:blipFill>
        <p:spPr>
          <a:xfrm>
            <a:off x="122998" y="638452"/>
            <a:ext cx="11929571" cy="6054177"/>
          </a:xfrm>
          <a:prstGeom prst="rect">
            <a:avLst/>
          </a:prstGeom>
        </p:spPr>
      </p:pic>
    </p:spTree>
    <p:extLst>
      <p:ext uri="{BB962C8B-B14F-4D97-AF65-F5344CB8AC3E}">
        <p14:creationId xmlns:p14="http://schemas.microsoft.com/office/powerpoint/2010/main" val="810630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4AEF-A385-0EEC-B1CE-A722C0F7FFA5}"/>
              </a:ext>
            </a:extLst>
          </p:cNvPr>
          <p:cNvSpPr>
            <a:spLocks noGrp="1"/>
          </p:cNvSpPr>
          <p:nvPr>
            <p:ph type="title"/>
          </p:nvPr>
        </p:nvSpPr>
        <p:spPr>
          <a:xfrm>
            <a:off x="3304270" y="0"/>
            <a:ext cx="6134370" cy="518107"/>
          </a:xfrm>
        </p:spPr>
        <p:txBody>
          <a:bodyPr>
            <a:noAutofit/>
          </a:bodyPr>
          <a:lstStyle/>
          <a:p>
            <a:r>
              <a:rPr lang="en-IN" sz="2800" b="1" dirty="0">
                <a:latin typeface="Times New Roman" panose="02020603050405020304" pitchFamily="18" charset="0"/>
                <a:cs typeface="Times New Roman" panose="02020603050405020304" pitchFamily="18" charset="0"/>
              </a:rPr>
              <a:t>Link Symptoms &amp; Disease </a:t>
            </a:r>
          </a:p>
        </p:txBody>
      </p:sp>
      <p:pic>
        <p:nvPicPr>
          <p:cNvPr id="4" name="Content Placeholder 3">
            <a:extLst>
              <a:ext uri="{FF2B5EF4-FFF2-40B4-BE49-F238E27FC236}">
                <a16:creationId xmlns:a16="http://schemas.microsoft.com/office/drawing/2014/main" id="{A01D40BC-105B-0310-18A9-C83351069DB9}"/>
              </a:ext>
            </a:extLst>
          </p:cNvPr>
          <p:cNvPicPr>
            <a:picLocks noGrp="1" noChangeAspect="1"/>
          </p:cNvPicPr>
          <p:nvPr>
            <p:ph idx="1"/>
          </p:nvPr>
        </p:nvPicPr>
        <p:blipFill>
          <a:blip r:embed="rId2"/>
          <a:stretch>
            <a:fillRect/>
          </a:stretch>
        </p:blipFill>
        <p:spPr>
          <a:xfrm>
            <a:off x="142852" y="715879"/>
            <a:ext cx="11929174" cy="5986478"/>
          </a:xfrm>
          <a:prstGeom prst="rect">
            <a:avLst/>
          </a:prstGeom>
        </p:spPr>
      </p:pic>
    </p:spTree>
    <p:extLst>
      <p:ext uri="{BB962C8B-B14F-4D97-AF65-F5344CB8AC3E}">
        <p14:creationId xmlns:p14="http://schemas.microsoft.com/office/powerpoint/2010/main" val="3769213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4CFA-D091-677B-E72B-2E18AD53C2AA}"/>
              </a:ext>
            </a:extLst>
          </p:cNvPr>
          <p:cNvSpPr>
            <a:spLocks noGrp="1"/>
          </p:cNvSpPr>
          <p:nvPr>
            <p:ph type="title"/>
          </p:nvPr>
        </p:nvSpPr>
        <p:spPr>
          <a:xfrm>
            <a:off x="3561080" y="10160"/>
            <a:ext cx="5623560" cy="691515"/>
          </a:xfrm>
        </p:spPr>
        <p:txBody>
          <a:bodyPr>
            <a:noAutofit/>
          </a:bodyPr>
          <a:lstStyle/>
          <a:p>
            <a:pPr algn="ctr"/>
            <a:r>
              <a:rPr lang="en-IN" sz="2800" b="1" dirty="0">
                <a:latin typeface="Times New Roman" panose="02020603050405020304" pitchFamily="18" charset="0"/>
                <a:cs typeface="Times New Roman" panose="02020603050405020304" pitchFamily="18" charset="0"/>
              </a:rPr>
              <a:t>Hospital Registration </a:t>
            </a:r>
          </a:p>
        </p:txBody>
      </p:sp>
      <p:pic>
        <p:nvPicPr>
          <p:cNvPr id="6" name="Content Placeholder 3">
            <a:extLst>
              <a:ext uri="{FF2B5EF4-FFF2-40B4-BE49-F238E27FC236}">
                <a16:creationId xmlns:a16="http://schemas.microsoft.com/office/drawing/2014/main" id="{6A410077-88F5-2BDE-79AA-8ADD495E5F61}"/>
              </a:ext>
            </a:extLst>
          </p:cNvPr>
          <p:cNvPicPr>
            <a:picLocks noGrp="1" noChangeAspect="1"/>
          </p:cNvPicPr>
          <p:nvPr>
            <p:ph idx="1"/>
          </p:nvPr>
        </p:nvPicPr>
        <p:blipFill>
          <a:blip r:embed="rId2"/>
          <a:stretch>
            <a:fillRect/>
          </a:stretch>
        </p:blipFill>
        <p:spPr>
          <a:xfrm>
            <a:off x="211384" y="829944"/>
            <a:ext cx="11726616" cy="5865495"/>
          </a:xfrm>
          <a:prstGeom prst="rect">
            <a:avLst/>
          </a:prstGeom>
        </p:spPr>
      </p:pic>
    </p:spTree>
    <p:extLst>
      <p:ext uri="{BB962C8B-B14F-4D97-AF65-F5344CB8AC3E}">
        <p14:creationId xmlns:p14="http://schemas.microsoft.com/office/powerpoint/2010/main" val="3137306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0B1F-9659-E484-80C8-E442F628C83F}"/>
              </a:ext>
            </a:extLst>
          </p:cNvPr>
          <p:cNvSpPr>
            <a:spLocks noGrp="1"/>
          </p:cNvSpPr>
          <p:nvPr>
            <p:ph type="title"/>
          </p:nvPr>
        </p:nvSpPr>
        <p:spPr>
          <a:xfrm>
            <a:off x="2364740" y="9841"/>
            <a:ext cx="7846060" cy="701675"/>
          </a:xfrm>
        </p:spPr>
        <p:txBody>
          <a:bodyPr>
            <a:noAutofit/>
          </a:bodyPr>
          <a:lstStyle/>
          <a:p>
            <a:pPr algn="ctr"/>
            <a:r>
              <a:rPr lang="en-IN" sz="2800" b="1" dirty="0">
                <a:latin typeface="Times New Roman" panose="02020603050405020304" pitchFamily="18" charset="0"/>
                <a:cs typeface="Times New Roman" panose="02020603050405020304" pitchFamily="18" charset="0"/>
              </a:rPr>
              <a:t>Accepting Request of Hospital</a:t>
            </a:r>
          </a:p>
        </p:txBody>
      </p:sp>
      <p:pic>
        <p:nvPicPr>
          <p:cNvPr id="6" name="Content Placeholder 3">
            <a:extLst>
              <a:ext uri="{FF2B5EF4-FFF2-40B4-BE49-F238E27FC236}">
                <a16:creationId xmlns:a16="http://schemas.microsoft.com/office/drawing/2014/main" id="{760BDD4D-125C-FA55-14EA-20A60463FACC}"/>
              </a:ext>
            </a:extLst>
          </p:cNvPr>
          <p:cNvPicPr>
            <a:picLocks noGrp="1" noChangeAspect="1"/>
          </p:cNvPicPr>
          <p:nvPr>
            <p:ph idx="1"/>
          </p:nvPr>
        </p:nvPicPr>
        <p:blipFill>
          <a:blip r:embed="rId2"/>
          <a:stretch>
            <a:fillRect/>
          </a:stretch>
        </p:blipFill>
        <p:spPr>
          <a:xfrm>
            <a:off x="114864" y="792797"/>
            <a:ext cx="11731696" cy="6023471"/>
          </a:xfrm>
          <a:prstGeom prst="rect">
            <a:avLst/>
          </a:prstGeom>
        </p:spPr>
      </p:pic>
    </p:spTree>
    <p:extLst>
      <p:ext uri="{BB962C8B-B14F-4D97-AF65-F5344CB8AC3E}">
        <p14:creationId xmlns:p14="http://schemas.microsoft.com/office/powerpoint/2010/main" val="3155785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2556-E676-BF3D-AF4D-709E3EE92F72}"/>
              </a:ext>
            </a:extLst>
          </p:cNvPr>
          <p:cNvSpPr>
            <a:spLocks noGrp="1"/>
          </p:cNvSpPr>
          <p:nvPr>
            <p:ph type="title"/>
          </p:nvPr>
        </p:nvSpPr>
        <p:spPr>
          <a:xfrm>
            <a:off x="4145280" y="0"/>
            <a:ext cx="3901440" cy="396875"/>
          </a:xfrm>
        </p:spPr>
        <p:txBody>
          <a:bodyPr>
            <a:noAutofit/>
          </a:bodyPr>
          <a:lstStyle/>
          <a:p>
            <a:r>
              <a:rPr lang="en-IN" sz="2800" b="1" dirty="0">
                <a:latin typeface="Times New Roman" panose="02020603050405020304" pitchFamily="18" charset="0"/>
                <a:cs typeface="Times New Roman" panose="02020603050405020304" pitchFamily="18" charset="0"/>
              </a:rPr>
              <a:t>Select Organs </a:t>
            </a:r>
          </a:p>
        </p:txBody>
      </p:sp>
      <p:pic>
        <p:nvPicPr>
          <p:cNvPr id="4" name="Content Placeholder 3">
            <a:extLst>
              <a:ext uri="{FF2B5EF4-FFF2-40B4-BE49-F238E27FC236}">
                <a16:creationId xmlns:a16="http://schemas.microsoft.com/office/drawing/2014/main" id="{2B5A0D78-C06E-E67F-DB17-A2D10BD99BC8}"/>
              </a:ext>
            </a:extLst>
          </p:cNvPr>
          <p:cNvPicPr>
            <a:picLocks noGrp="1" noChangeAspect="1"/>
          </p:cNvPicPr>
          <p:nvPr>
            <p:ph idx="1"/>
          </p:nvPr>
        </p:nvPicPr>
        <p:blipFill>
          <a:blip r:embed="rId2"/>
          <a:stretch>
            <a:fillRect/>
          </a:stretch>
        </p:blipFill>
        <p:spPr>
          <a:xfrm>
            <a:off x="147319" y="537792"/>
            <a:ext cx="11882121" cy="6188128"/>
          </a:xfrm>
          <a:prstGeom prst="rect">
            <a:avLst/>
          </a:prstGeom>
        </p:spPr>
      </p:pic>
    </p:spTree>
    <p:extLst>
      <p:ext uri="{BB962C8B-B14F-4D97-AF65-F5344CB8AC3E}">
        <p14:creationId xmlns:p14="http://schemas.microsoft.com/office/powerpoint/2010/main" val="3359146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759A-2386-7C72-948D-94A72A13120A}"/>
              </a:ext>
            </a:extLst>
          </p:cNvPr>
          <p:cNvSpPr>
            <a:spLocks noGrp="1"/>
          </p:cNvSpPr>
          <p:nvPr>
            <p:ph type="title"/>
          </p:nvPr>
        </p:nvSpPr>
        <p:spPr>
          <a:xfrm>
            <a:off x="4295138" y="0"/>
            <a:ext cx="4462782" cy="508635"/>
          </a:xfrm>
        </p:spPr>
        <p:txBody>
          <a:bodyPr>
            <a:noAutofit/>
          </a:bodyPr>
          <a:lstStyle/>
          <a:p>
            <a:r>
              <a:rPr lang="en-IN" sz="2800" b="1" dirty="0">
                <a:latin typeface="Times New Roman" panose="02020603050405020304" pitchFamily="18" charset="0"/>
                <a:cs typeface="Times New Roman" panose="02020603050405020304" pitchFamily="18" charset="0"/>
              </a:rPr>
              <a:t>Check Symptoms </a:t>
            </a:r>
          </a:p>
        </p:txBody>
      </p:sp>
      <p:pic>
        <p:nvPicPr>
          <p:cNvPr id="4" name="Content Placeholder 3">
            <a:extLst>
              <a:ext uri="{FF2B5EF4-FFF2-40B4-BE49-F238E27FC236}">
                <a16:creationId xmlns:a16="http://schemas.microsoft.com/office/drawing/2014/main" id="{3DC76B1F-5E17-0275-594C-D8EF8F96FFA1}"/>
              </a:ext>
            </a:extLst>
          </p:cNvPr>
          <p:cNvPicPr>
            <a:picLocks noGrp="1" noChangeAspect="1"/>
          </p:cNvPicPr>
          <p:nvPr>
            <p:ph idx="1"/>
          </p:nvPr>
        </p:nvPicPr>
        <p:blipFill>
          <a:blip r:embed="rId2"/>
          <a:stretch>
            <a:fillRect/>
          </a:stretch>
        </p:blipFill>
        <p:spPr>
          <a:xfrm>
            <a:off x="106679" y="598752"/>
            <a:ext cx="11912601" cy="6137327"/>
          </a:xfrm>
          <a:prstGeom prst="rect">
            <a:avLst/>
          </a:prstGeom>
        </p:spPr>
      </p:pic>
    </p:spTree>
    <p:extLst>
      <p:ext uri="{BB962C8B-B14F-4D97-AF65-F5344CB8AC3E}">
        <p14:creationId xmlns:p14="http://schemas.microsoft.com/office/powerpoint/2010/main" val="25456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F56C-A252-27A7-6665-BA08651B650B}"/>
              </a:ext>
            </a:extLst>
          </p:cNvPr>
          <p:cNvSpPr>
            <a:spLocks noGrp="1"/>
          </p:cNvSpPr>
          <p:nvPr>
            <p:ph type="title"/>
          </p:nvPr>
        </p:nvSpPr>
        <p:spPr>
          <a:xfrm>
            <a:off x="3865880" y="0"/>
            <a:ext cx="4739640" cy="427355"/>
          </a:xfrm>
        </p:spPr>
        <p:txBody>
          <a:bodyPr>
            <a:noAutofit/>
          </a:bodyPr>
          <a:lstStyle/>
          <a:p>
            <a:r>
              <a:rPr lang="en-IN" sz="2800" b="1" dirty="0">
                <a:latin typeface="Times New Roman" panose="02020603050405020304" pitchFamily="18" charset="0"/>
                <a:cs typeface="Times New Roman" panose="02020603050405020304" pitchFamily="18" charset="0"/>
              </a:rPr>
              <a:t>Predicting Disease </a:t>
            </a:r>
          </a:p>
        </p:txBody>
      </p:sp>
      <p:pic>
        <p:nvPicPr>
          <p:cNvPr id="4" name="Content Placeholder 3">
            <a:extLst>
              <a:ext uri="{FF2B5EF4-FFF2-40B4-BE49-F238E27FC236}">
                <a16:creationId xmlns:a16="http://schemas.microsoft.com/office/drawing/2014/main" id="{61F9D771-C142-F3E5-983B-A249C26DE350}"/>
              </a:ext>
            </a:extLst>
          </p:cNvPr>
          <p:cNvPicPr>
            <a:picLocks noGrp="1" noChangeAspect="1"/>
          </p:cNvPicPr>
          <p:nvPr>
            <p:ph idx="1"/>
          </p:nvPr>
        </p:nvPicPr>
        <p:blipFill>
          <a:blip r:embed="rId2"/>
          <a:stretch>
            <a:fillRect/>
          </a:stretch>
        </p:blipFill>
        <p:spPr>
          <a:xfrm>
            <a:off x="137160" y="603936"/>
            <a:ext cx="11892280" cy="6132144"/>
          </a:xfrm>
          <a:prstGeom prst="rect">
            <a:avLst/>
          </a:prstGeom>
        </p:spPr>
      </p:pic>
    </p:spTree>
    <p:extLst>
      <p:ext uri="{BB962C8B-B14F-4D97-AF65-F5344CB8AC3E}">
        <p14:creationId xmlns:p14="http://schemas.microsoft.com/office/powerpoint/2010/main" val="796070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B627-B9EF-958C-0426-198947C29C63}"/>
              </a:ext>
            </a:extLst>
          </p:cNvPr>
          <p:cNvSpPr>
            <a:spLocks noGrp="1"/>
          </p:cNvSpPr>
          <p:nvPr>
            <p:ph type="title"/>
          </p:nvPr>
        </p:nvSpPr>
        <p:spPr>
          <a:xfrm>
            <a:off x="3876040" y="0"/>
            <a:ext cx="4871720" cy="488315"/>
          </a:xfrm>
        </p:spPr>
        <p:txBody>
          <a:bodyPr>
            <a:noAutofit/>
          </a:bodyPr>
          <a:lstStyle/>
          <a:p>
            <a:r>
              <a:rPr lang="en-IN" sz="2800" b="1" dirty="0">
                <a:latin typeface="Times New Roman" panose="02020603050405020304" pitchFamily="18" charset="0"/>
                <a:cs typeface="Times New Roman" panose="02020603050405020304" pitchFamily="18" charset="0"/>
              </a:rPr>
              <a:t>Book Appointment</a:t>
            </a:r>
          </a:p>
        </p:txBody>
      </p:sp>
      <p:pic>
        <p:nvPicPr>
          <p:cNvPr id="4" name="Content Placeholder 3">
            <a:extLst>
              <a:ext uri="{FF2B5EF4-FFF2-40B4-BE49-F238E27FC236}">
                <a16:creationId xmlns:a16="http://schemas.microsoft.com/office/drawing/2014/main" id="{E7904034-C1B1-DB3C-A148-C4065F39D8D5}"/>
              </a:ext>
            </a:extLst>
          </p:cNvPr>
          <p:cNvPicPr>
            <a:picLocks noGrp="1" noChangeAspect="1"/>
          </p:cNvPicPr>
          <p:nvPr>
            <p:ph idx="1"/>
          </p:nvPr>
        </p:nvPicPr>
        <p:blipFill>
          <a:blip r:embed="rId2"/>
          <a:stretch>
            <a:fillRect/>
          </a:stretch>
        </p:blipFill>
        <p:spPr>
          <a:xfrm>
            <a:off x="122742" y="644576"/>
            <a:ext cx="11927017" cy="6061024"/>
          </a:xfrm>
          <a:prstGeom prst="rect">
            <a:avLst/>
          </a:prstGeom>
        </p:spPr>
      </p:pic>
    </p:spTree>
    <p:extLst>
      <p:ext uri="{BB962C8B-B14F-4D97-AF65-F5344CB8AC3E}">
        <p14:creationId xmlns:p14="http://schemas.microsoft.com/office/powerpoint/2010/main" val="2652093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DF73-6806-7C63-5E31-FA1B37083B79}"/>
              </a:ext>
            </a:extLst>
          </p:cNvPr>
          <p:cNvSpPr>
            <a:spLocks noGrp="1"/>
          </p:cNvSpPr>
          <p:nvPr>
            <p:ph type="title"/>
          </p:nvPr>
        </p:nvSpPr>
        <p:spPr>
          <a:xfrm>
            <a:off x="3947418" y="0"/>
            <a:ext cx="3967222" cy="417195"/>
          </a:xfrm>
        </p:spPr>
        <p:txBody>
          <a:bodyPr>
            <a:noAutofit/>
          </a:bodyPr>
          <a:lstStyle/>
          <a:p>
            <a:r>
              <a:rPr lang="en-IN" sz="2800" b="1" dirty="0">
                <a:latin typeface="Times New Roman" panose="02020603050405020304" pitchFamily="18" charset="0"/>
                <a:cs typeface="Times New Roman" panose="02020603050405020304" pitchFamily="18" charset="0"/>
              </a:rPr>
              <a:t>Doctor Login</a:t>
            </a:r>
          </a:p>
        </p:txBody>
      </p:sp>
      <p:pic>
        <p:nvPicPr>
          <p:cNvPr id="4" name="Content Placeholder 3">
            <a:extLst>
              <a:ext uri="{FF2B5EF4-FFF2-40B4-BE49-F238E27FC236}">
                <a16:creationId xmlns:a16="http://schemas.microsoft.com/office/drawing/2014/main" id="{7879DDF6-ADAA-13B5-B1C2-9448DA868041}"/>
              </a:ext>
            </a:extLst>
          </p:cNvPr>
          <p:cNvPicPr>
            <a:picLocks noGrp="1" noChangeAspect="1"/>
          </p:cNvPicPr>
          <p:nvPr>
            <p:ph idx="1"/>
          </p:nvPr>
        </p:nvPicPr>
        <p:blipFill>
          <a:blip r:embed="rId2"/>
          <a:stretch>
            <a:fillRect/>
          </a:stretch>
        </p:blipFill>
        <p:spPr>
          <a:xfrm>
            <a:off x="218439" y="592930"/>
            <a:ext cx="11841481" cy="6092350"/>
          </a:xfrm>
          <a:prstGeom prst="rect">
            <a:avLst/>
          </a:prstGeom>
        </p:spPr>
      </p:pic>
    </p:spTree>
    <p:extLst>
      <p:ext uri="{BB962C8B-B14F-4D97-AF65-F5344CB8AC3E}">
        <p14:creationId xmlns:p14="http://schemas.microsoft.com/office/powerpoint/2010/main" val="3571216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077D9-2F20-22EB-59B1-B6F7791FE368}"/>
              </a:ext>
            </a:extLst>
          </p:cNvPr>
          <p:cNvSpPr txBox="1"/>
          <p:nvPr/>
        </p:nvSpPr>
        <p:spPr>
          <a:xfrm>
            <a:off x="2131476" y="97999"/>
            <a:ext cx="2491325" cy="707886"/>
          </a:xfrm>
          <a:prstGeom prst="rect">
            <a:avLst/>
          </a:prstGeom>
          <a:noFill/>
        </p:spPr>
        <p:txBody>
          <a:bodyPr wrap="square">
            <a:spAutoFit/>
          </a:bodyPr>
          <a:lstStyle/>
          <a:p>
            <a:r>
              <a:rPr lang="en-IN" sz="4000" b="1" dirty="0">
                <a:solidFill>
                  <a:schemeClr val="accent1">
                    <a:lumMod val="10000"/>
                  </a:schemeClr>
                </a:solidFill>
                <a:latin typeface="Times New Roman" panose="02020603050405020304" pitchFamily="18" charset="0"/>
                <a:cs typeface="Times New Roman" panose="02020603050405020304" pitchFamily="18" charset="0"/>
              </a:rPr>
              <a:t>INDEX</a:t>
            </a:r>
          </a:p>
        </p:txBody>
      </p:sp>
      <p:sp>
        <p:nvSpPr>
          <p:cNvPr id="7" name="TextBox 6">
            <a:extLst>
              <a:ext uri="{FF2B5EF4-FFF2-40B4-BE49-F238E27FC236}">
                <a16:creationId xmlns:a16="http://schemas.microsoft.com/office/drawing/2014/main" id="{478E762E-5627-12FA-2292-70578962EFAF}"/>
              </a:ext>
            </a:extLst>
          </p:cNvPr>
          <p:cNvSpPr txBox="1"/>
          <p:nvPr/>
        </p:nvSpPr>
        <p:spPr>
          <a:xfrm>
            <a:off x="2258475" y="805885"/>
            <a:ext cx="3959446" cy="60386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Requirements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Data flow Diagram</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Methodology Used</a:t>
            </a:r>
          </a:p>
          <a:p>
            <a:pPr marL="285750" indent="-285750">
              <a:lnSpc>
                <a:spcPct val="150000"/>
              </a:lnSpc>
              <a:buFont typeface="Wingdings" panose="05000000000000000000" pitchFamily="2" charset="2"/>
              <a:buChar char="§"/>
            </a:pPr>
            <a:r>
              <a:rPr lang="en-IN"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Implementation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Scope</a:t>
            </a:r>
          </a:p>
          <a:p>
            <a:pPr marL="285750" indent="-285750">
              <a:lnSpc>
                <a:spcPct val="150000"/>
              </a:lnSpc>
              <a:buFont typeface="Wingdings" panose="05000000000000000000" pitchFamily="2" charset="2"/>
              <a:buChar char="§"/>
            </a:pPr>
            <a:r>
              <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Project </a:t>
            </a:r>
            <a:r>
              <a:rPr lang="en-IN"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Screenshot </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IN" sz="2000" dirty="0">
                <a:solidFill>
                  <a:schemeClr val="accent1">
                    <a:lumMod val="10000"/>
                  </a:schemeClr>
                </a:solidFill>
                <a:latin typeface="Times New Roman" panose="02020603050405020304" pitchFamily="18" charset="0"/>
                <a:ea typeface="Calibri" panose="020F0502020204030204" pitchFamily="34" charset="0"/>
                <a:cs typeface="Times New Roman" panose="02020603050405020304" pitchFamily="18" charset="0"/>
              </a:rPr>
              <a:t>Conclusion </a:t>
            </a:r>
          </a:p>
          <a:p>
            <a:pPr marL="285750" indent="-285750">
              <a:lnSpc>
                <a:spcPct val="150000"/>
              </a:lnSpc>
              <a:buFont typeface="Wingdings" panose="05000000000000000000" pitchFamily="2" charset="2"/>
              <a:buChar char="§"/>
            </a:pPr>
            <a:r>
              <a:rPr lang="en-US" sz="2000" dirty="0">
                <a:solidFill>
                  <a:schemeClr val="accent1">
                    <a:lumMod val="10000"/>
                  </a:schemeClr>
                </a:solidFill>
                <a:latin typeface="Times New Roman" panose="02020603050405020304" pitchFamily="18" charset="0"/>
                <a:cs typeface="Times New Roman" panose="02020603050405020304" pitchFamily="18" charset="0"/>
              </a:rPr>
              <a:t>References and Bibliography</a:t>
            </a:r>
            <a:endParaRPr lang="en-US" sz="2000" dirty="0">
              <a:solidFill>
                <a:schemeClr val="accent1">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96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F27-B1CF-A59C-D861-5F23008D842E}"/>
              </a:ext>
            </a:extLst>
          </p:cNvPr>
          <p:cNvSpPr>
            <a:spLocks noGrp="1"/>
          </p:cNvSpPr>
          <p:nvPr>
            <p:ph type="title"/>
          </p:nvPr>
        </p:nvSpPr>
        <p:spPr>
          <a:xfrm>
            <a:off x="3522980" y="-10161"/>
            <a:ext cx="4909820" cy="559435"/>
          </a:xfrm>
        </p:spPr>
        <p:txBody>
          <a:bodyPr>
            <a:noAutofit/>
          </a:bodyPr>
          <a:lstStyle/>
          <a:p>
            <a:r>
              <a:rPr lang="en-IN" sz="2800" b="1" dirty="0">
                <a:latin typeface="Times New Roman" panose="02020603050405020304" pitchFamily="18" charset="0"/>
                <a:cs typeface="Times New Roman" panose="02020603050405020304" pitchFamily="18" charset="0"/>
              </a:rPr>
              <a:t>View Appointments </a:t>
            </a:r>
          </a:p>
        </p:txBody>
      </p:sp>
      <p:pic>
        <p:nvPicPr>
          <p:cNvPr id="5" name="Content Placeholder 4">
            <a:extLst>
              <a:ext uri="{FF2B5EF4-FFF2-40B4-BE49-F238E27FC236}">
                <a16:creationId xmlns:a16="http://schemas.microsoft.com/office/drawing/2014/main" id="{D4BB7D6A-4F2A-DBB0-0D69-2BB0FD9420D5}"/>
              </a:ext>
            </a:extLst>
          </p:cNvPr>
          <p:cNvPicPr>
            <a:picLocks noGrp="1" noChangeAspect="1"/>
          </p:cNvPicPr>
          <p:nvPr>
            <p:ph idx="1"/>
          </p:nvPr>
        </p:nvPicPr>
        <p:blipFill>
          <a:blip r:embed="rId2"/>
          <a:stretch>
            <a:fillRect/>
          </a:stretch>
        </p:blipFill>
        <p:spPr>
          <a:xfrm>
            <a:off x="127000" y="762634"/>
            <a:ext cx="11943080" cy="5975219"/>
          </a:xfrm>
          <a:prstGeom prst="rect">
            <a:avLst/>
          </a:prstGeom>
        </p:spPr>
      </p:pic>
    </p:spTree>
    <p:extLst>
      <p:ext uri="{BB962C8B-B14F-4D97-AF65-F5344CB8AC3E}">
        <p14:creationId xmlns:p14="http://schemas.microsoft.com/office/powerpoint/2010/main" val="1742565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fallOver"/>
      </p:transition>
    </mc:Choice>
    <mc:Fallback xmlns="">
      <p:transition spd="slow" advTm="9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4300634" y="373005"/>
            <a:ext cx="4004388" cy="1325563"/>
          </a:xfrm>
        </p:spPr>
        <p:txBody>
          <a:bodyPr>
            <a:normAutofit fontScale="90000"/>
          </a:bodyPr>
          <a:lstStyle/>
          <a:p>
            <a:r>
              <a:rPr lang="en-US" sz="4000" b="1" u="sng" dirty="0">
                <a:solidFill>
                  <a:schemeClr val="tx2">
                    <a:lumMod val="10000"/>
                  </a:schemeClr>
                </a:solidFill>
                <a:effectLst/>
                <a:latin typeface="Times New Roman" panose="02020603050405020304" pitchFamily="18" charset="0"/>
                <a:ea typeface="Calibri" panose="020F0502020204030204" pitchFamily="34" charset="0"/>
              </a:rPr>
              <a:t>CONCLUSION</a:t>
            </a:r>
            <a:endParaRPr lang="en-IN" sz="4000" b="1" u="sng" dirty="0">
              <a:solidFill>
                <a:schemeClr val="tx2">
                  <a:lumMod val="10000"/>
                </a:schemeClr>
              </a:solidFill>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024708" y="1909570"/>
            <a:ext cx="10598332" cy="3323973"/>
          </a:xfrm>
        </p:spPr>
        <p:txBody>
          <a:bodyPr>
            <a:normAutofit/>
          </a:bodyPr>
          <a:lstStyle/>
          <a:p>
            <a:pPr marL="0" indent="0" algn="just">
              <a:lnSpc>
                <a:spcPct val="150000"/>
              </a:lnSpc>
              <a:buNone/>
            </a:pPr>
            <a:r>
              <a:rPr lang="en-US" sz="1800" dirty="0">
                <a:solidFill>
                  <a:schemeClr val="tx2">
                    <a:lumMod val="10000"/>
                  </a:schemeClr>
                </a:solidFill>
                <a:latin typeface="Times New Roman" panose="02020603050405020304" pitchFamily="18" charset="0"/>
                <a:cs typeface="Times New Roman" panose="02020603050405020304" pitchFamily="18" charset="0"/>
              </a:rPr>
              <a:t>Our competent and experienced staff will design and build a website that fully corresponds to all pre-established system criteria. The website will offer a number of carefully built components, such as an advanced disease prediction module, extensive user management capabilities and highly effective doctor management features. Visitors to the site will be able to accurately assess their overall health status by utilizing the advanced capabilities of the disease prediction module, while also receiving personalized recommendations on appropriate disease management strategies and being connected with best-fit specialist doctors for their individual needs.</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193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1988009" y="0"/>
            <a:ext cx="8812071" cy="1097350"/>
          </a:xfrm>
        </p:spPr>
        <p:txBody>
          <a:bodyPr>
            <a:normAutofit fontScale="90000"/>
          </a:bodyPr>
          <a:lstStyle/>
          <a:p>
            <a:pPr algn="just"/>
            <a:r>
              <a:rPr lang="en-US" sz="4000" dirty="0">
                <a:solidFill>
                  <a:schemeClr val="tx2">
                    <a:lumMod val="10000"/>
                  </a:schemeClr>
                </a:solidFill>
                <a:latin typeface="Times New Roman" panose="02020603050405020304" pitchFamily="18" charset="0"/>
                <a:cs typeface="Times New Roman" panose="02020603050405020304" pitchFamily="18" charset="0"/>
              </a:rPr>
              <a:t>References and Bibliography</a:t>
            </a:r>
            <a:endParaRPr lang="en-IN" sz="40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684418" y="1188720"/>
            <a:ext cx="11121501" cy="5557520"/>
          </a:xfrm>
        </p:spPr>
        <p:txBody>
          <a:bodyPr>
            <a:normAutofit fontScale="62500" lnSpcReduction="20000"/>
          </a:bodyPr>
          <a:lstStyle/>
          <a:p>
            <a:pPr marL="457200" algn="just">
              <a:lnSpc>
                <a:spcPct val="150000"/>
              </a:lnSpc>
            </a:pPr>
            <a:r>
              <a:rPr lang="en-IN" sz="38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Books: -</a:t>
            </a: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[1] “Web Programming”, by ‘Chris Bates’ Wiley Dreamtech India, 2nd Edition.</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“Software Engineering”, Ian Somerville, Sixth Edition, Pearson Education Ltd.</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“HTML Complete References” Easy steps to develop web pages.</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[4] “PHP Complete Reference”</a:t>
            </a:r>
          </a:p>
          <a:p>
            <a:pPr marL="457200" algn="just">
              <a:lnSpc>
                <a:spcPct val="100000"/>
              </a:lnSpc>
            </a:pP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IN" sz="38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Websites: -</a:t>
            </a:r>
            <a:endPar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[1] http://en.wikipedia.org/wiki/PHP for Php.</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http://www.hotscripts.com/category/php/ for Php</a:t>
            </a:r>
          </a:p>
          <a:p>
            <a:pPr marL="171450" indent="0" algn="just">
              <a:lnSpc>
                <a:spcPct val="100000"/>
              </a:lnSpc>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http://www.mysql.com/click.php?e=35050 for MySQL.</a:t>
            </a:r>
          </a:p>
          <a:p>
            <a:pPr marL="171450" indent="0" algn="just">
              <a:lnSpc>
                <a:spcPct val="100000"/>
              </a:lnSpc>
              <a:spcAft>
                <a:spcPts val="1000"/>
              </a:spcAft>
              <a:buNone/>
            </a:pPr>
            <a:r>
              <a:rPr lang="en-IN" sz="38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[4] http://www.w3schools.com for information on HTML.</a:t>
            </a:r>
          </a:p>
          <a:p>
            <a:pPr marL="0" indent="0" algn="just">
              <a:buNone/>
            </a:pPr>
            <a:endParaRPr lang="en-IN" dirty="0">
              <a:solidFill>
                <a:schemeClr val="tx2">
                  <a:lumMod val="10000"/>
                </a:schemeClr>
              </a:solidFill>
            </a:endParaRPr>
          </a:p>
        </p:txBody>
      </p:sp>
    </p:spTree>
    <p:extLst>
      <p:ext uri="{BB962C8B-B14F-4D97-AF65-F5344CB8AC3E}">
        <p14:creationId xmlns:p14="http://schemas.microsoft.com/office/powerpoint/2010/main" val="1865113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317854" y="2675466"/>
            <a:ext cx="6974226" cy="1507067"/>
          </a:xfrm>
        </p:spPr>
        <p:txBody>
          <a:bodyPr>
            <a:noAutofit/>
          </a:bodyPr>
          <a:lstStyle/>
          <a:p>
            <a:pPr algn="ctr"/>
            <a:r>
              <a:rPr lang="en-US" sz="7000" b="1" dirty="0">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7000" b="1" dirty="0">
              <a:solidFill>
                <a:schemeClr val="tx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63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prestige"/>
      </p:transition>
    </mc:Choice>
    <mc:Fallback xmlns="">
      <p:transition spd="slow" advTm="9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702354" y="185546"/>
            <a:ext cx="5025086" cy="1507067"/>
          </a:xfrm>
        </p:spPr>
        <p:txBody>
          <a:bodyPr>
            <a:normAutofit/>
          </a:bodyPr>
          <a:lstStyle/>
          <a:p>
            <a:r>
              <a:rPr lang="en-US" sz="4000" b="1" u="sng" dirty="0">
                <a:solidFill>
                  <a:schemeClr val="accent1">
                    <a:lumMod val="10000"/>
                  </a:schemeClr>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IN" sz="4000" b="1" u="sng" dirty="0">
              <a:solidFill>
                <a:schemeClr val="accent1">
                  <a:lumMod val="1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894944" y="1692613"/>
            <a:ext cx="10233498" cy="4445540"/>
          </a:xfrm>
        </p:spPr>
        <p:txBody>
          <a:bodyPr>
            <a:normAutofit/>
          </a:bodyPr>
          <a:lstStyle/>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The Disease Prediction and Doctor Recommendation (DPDR) is a medical application that aids patients in predicting diseases and suggesting doctors.</a:t>
            </a: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Website has been developed with the purpose of providing assistance to patients in selecting the right doctor for the successful prediction of various illnesses. The Website also provides information about the doctor such as their credentials, experience etc.</a:t>
            </a: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serves as a valuable resource for patients seeking additional information.</a:t>
            </a:r>
            <a:endParaRPr lang="en-US" sz="1800" dirty="0">
              <a:solidFill>
                <a:schemeClr val="accent1">
                  <a:lumMod val="1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cap="none" dirty="0">
                <a:solidFill>
                  <a:schemeClr val="accent1">
                    <a:lumMod val="10000"/>
                  </a:schemeClr>
                </a:solidFill>
                <a:latin typeface="Times New Roman" panose="02020603050405020304" pitchFamily="18" charset="0"/>
                <a:cs typeface="Times New Roman" panose="02020603050405020304" pitchFamily="18" charset="0"/>
              </a:rPr>
              <a:t>This information can help the user make an informed decision regarding which doctor to contact. By understanding the details provided, the user can decide on the most appropriate doctor to address their specific needs</a:t>
            </a:r>
          </a:p>
        </p:txBody>
      </p:sp>
    </p:spTree>
    <p:extLst>
      <p:ext uri="{BB962C8B-B14F-4D97-AF65-F5344CB8AC3E}">
        <p14:creationId xmlns:p14="http://schemas.microsoft.com/office/powerpoint/2010/main" val="2659761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4107156" y="514079"/>
            <a:ext cx="3624603" cy="1507067"/>
          </a:xfrm>
        </p:spPr>
        <p:txBody>
          <a:bodyPr>
            <a:normAutofit/>
          </a:bodyPr>
          <a:lstStyle/>
          <a:p>
            <a:pPr algn="ctr"/>
            <a:r>
              <a:rPr lang="en-IN" sz="4000" b="1" u="sng" dirty="0">
                <a:solidFill>
                  <a:schemeClr val="tx2">
                    <a:lumMod val="1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455576" y="2254832"/>
            <a:ext cx="9390764" cy="2939737"/>
          </a:xfrm>
        </p:spPr>
        <p:txBody>
          <a:bodyPr>
            <a:normAutofit/>
          </a:bodyPr>
          <a:lstStyle/>
          <a:p>
            <a:pPr marL="0" indent="0" algn="just">
              <a:lnSpc>
                <a:spcPct val="150000"/>
              </a:lnSpc>
              <a:buNone/>
            </a:pP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create an online illness prediction and recommendation platform. In this initiative, doctors must register before clients may visit this site, where the technology predicts the condition and provides treatment options. Based on their symptoms, recommends available physicians. The customer will be able to find the best doctor for his needs. To achieve this project, we will utilize full stack development languages such as HTML, CSS, PHP, JavaScript, Bootstrap, and MySQL DB.</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206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538920" y="422782"/>
            <a:ext cx="6498275" cy="1507067"/>
          </a:xfrm>
        </p:spPr>
        <p:txBody>
          <a:bodyPr>
            <a:normAutofit/>
          </a:bodyPr>
          <a:lstStyle/>
          <a:p>
            <a:pPr algn="ctr"/>
            <a:r>
              <a:rPr lang="en-US" sz="4000" b="1" u="sng"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1007309" y="1898976"/>
            <a:ext cx="10354597" cy="4480679"/>
          </a:xfrm>
        </p:spPr>
        <p:txBody>
          <a:bodyPr>
            <a:normAutofit/>
          </a:bodyPr>
          <a:lstStyle/>
          <a:p>
            <a:pPr algn="just">
              <a:lnSpc>
                <a:spcPct val="150000"/>
              </a:lnSpc>
              <a:buFont typeface="Wingdings" panose="05000000000000000000" pitchFamily="2" charset="2"/>
              <a:buChar char="§"/>
            </a:pPr>
            <a:r>
              <a:rPr lang="en-US" sz="18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According to a poll of existing patients, users must visit a hospital to get their disease examined. As a result, there is no such mechanism to anticipate the sickness of the patients.</a:t>
            </a:r>
          </a:p>
          <a:p>
            <a:pPr algn="just">
              <a:lnSpc>
                <a:spcPct val="150000"/>
              </a:lnSpc>
              <a:buFont typeface="Wingdings" panose="05000000000000000000" pitchFamily="2" charset="2"/>
              <a:buChar char="§"/>
            </a:pPr>
            <a:r>
              <a:rPr lang="en-US" sz="18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We will create this illness prediction and medical advice. This project aims to create an online </a:t>
            </a:r>
            <a:r>
              <a:rPr lang="en-US" sz="1800" cap="none" dirty="0">
                <a:solidFill>
                  <a:schemeClr val="accent1">
                    <a:lumMod val="10000"/>
                  </a:schemeClr>
                </a:solidFill>
                <a:latin typeface="Times New Roman" panose="02020603050405020304" pitchFamily="18" charset="0"/>
                <a:cs typeface="Times New Roman" panose="02020603050405020304" pitchFamily="18" charset="0"/>
              </a:rPr>
              <a:t>Disease Prediction and Doctor Recommendation</a:t>
            </a:r>
            <a:r>
              <a:rPr lang="en-US"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system. Users may access this portal to have their symptoms predicted, but doctors must register for it. The system will then make a recommendation for the finest physician via this portal at that time. The user will discover the ideal medical professional for his condition. We will use full stack development languages including PHP, JavaScript, Bootstrap, MySQL DB, HTML, and CSS to accomplish this project.</a:t>
            </a: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25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709312" y="191277"/>
            <a:ext cx="5266122" cy="945216"/>
          </a:xfrm>
        </p:spPr>
        <p:txBody>
          <a:bodyPr>
            <a:normAutofit fontScale="90000"/>
          </a:bodyPr>
          <a:lstStyle/>
          <a:p>
            <a:pPr>
              <a:lnSpc>
                <a:spcPct val="150000"/>
              </a:lnSpc>
            </a:pPr>
            <a:r>
              <a:rPr lang="en-IN" sz="4000" b="1" u="sng" dirty="0">
                <a:solidFill>
                  <a:schemeClr val="tx2">
                    <a:lumMod val="10000"/>
                  </a:schemeClr>
                </a:solidFill>
                <a:latin typeface="Times New Roman" panose="02020603050405020304" pitchFamily="18"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0EA67239-B636-97DD-531E-DA94295E19E4}"/>
              </a:ext>
            </a:extLst>
          </p:cNvPr>
          <p:cNvSpPr txBox="1"/>
          <p:nvPr/>
        </p:nvSpPr>
        <p:spPr>
          <a:xfrm>
            <a:off x="923215" y="1179463"/>
            <a:ext cx="3572195"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Requirements for developing:- </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D0EADE-9CE2-283B-BAEB-59F63C4F93D2}"/>
              </a:ext>
            </a:extLst>
          </p:cNvPr>
          <p:cNvSpPr txBox="1"/>
          <p:nvPr/>
        </p:nvSpPr>
        <p:spPr>
          <a:xfrm>
            <a:off x="1283347" y="1584999"/>
            <a:ext cx="3212063" cy="170456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I3 processor.</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4GB RAM.</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Average 512GB hard disk</a:t>
            </a:r>
          </a:p>
          <a:p>
            <a:pPr marL="285750" indent="-285750" algn="l">
              <a:lnSpc>
                <a:spcPct val="150000"/>
              </a:lnSpc>
              <a:buFont typeface="Arial" panose="020B0604020202020204" pitchFamily="34" charset="0"/>
              <a:buChar char="•"/>
            </a:pPr>
            <a:endParaRPr lang="en-IN"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33EC38-FC67-9D4D-8892-1EECBDC08BD1}"/>
              </a:ext>
            </a:extLst>
          </p:cNvPr>
          <p:cNvSpPr txBox="1"/>
          <p:nvPr/>
        </p:nvSpPr>
        <p:spPr>
          <a:xfrm>
            <a:off x="813391" y="3074428"/>
            <a:ext cx="4244991"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Software requirement for development:-</a:t>
            </a:r>
          </a:p>
        </p:txBody>
      </p:sp>
      <p:sp>
        <p:nvSpPr>
          <p:cNvPr id="11" name="TextBox 10">
            <a:extLst>
              <a:ext uri="{FF2B5EF4-FFF2-40B4-BE49-F238E27FC236}">
                <a16:creationId xmlns:a16="http://schemas.microsoft.com/office/drawing/2014/main" id="{0935F8F4-2172-3FC2-093E-2581215F18C8}"/>
              </a:ext>
            </a:extLst>
          </p:cNvPr>
          <p:cNvSpPr txBox="1"/>
          <p:nvPr/>
        </p:nvSpPr>
        <p:spPr>
          <a:xfrm>
            <a:off x="1110730" y="3566194"/>
            <a:ext cx="3557295" cy="170456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OS (Window’s , MAC , Linux).</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XAMP Server.</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VS Code.</a:t>
            </a:r>
          </a:p>
          <a:p>
            <a:pPr marL="285750" indent="-285750" algn="l">
              <a:lnSpc>
                <a:spcPct val="150000"/>
              </a:lnSpc>
              <a:buFont typeface="Arial" panose="020B0604020202020204" pitchFamily="34" charset="0"/>
              <a:buChar char="•"/>
            </a:pPr>
            <a:r>
              <a:rPr lang="en-IN" sz="1800" dirty="0">
                <a:solidFill>
                  <a:schemeClr val="tx2">
                    <a:lumMod val="10000"/>
                  </a:schemeClr>
                </a:solidFill>
                <a:latin typeface="Times New Roman" panose="02020603050405020304" pitchFamily="18" charset="0"/>
                <a:cs typeface="Times New Roman" panose="02020603050405020304" pitchFamily="18" charset="0"/>
              </a:rPr>
              <a:t> Chrome. </a:t>
            </a:r>
            <a:endParaRPr lang="ru-RU"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B13D2F6-1008-F5B4-8864-CDE801BC7E12}"/>
              </a:ext>
            </a:extLst>
          </p:cNvPr>
          <p:cNvSpPr txBox="1"/>
          <p:nvPr/>
        </p:nvSpPr>
        <p:spPr>
          <a:xfrm>
            <a:off x="5985189" y="1131492"/>
            <a:ext cx="4481773" cy="458074"/>
          </a:xfrm>
          <a:prstGeom prst="rect">
            <a:avLst/>
          </a:prstGeom>
          <a:noFill/>
        </p:spPr>
        <p:txBody>
          <a:bodyPr wrap="square">
            <a:spAutoFit/>
          </a:bodyPr>
          <a:lstStyle/>
          <a:p>
            <a:pPr>
              <a:lnSpc>
                <a:spcPct val="150000"/>
              </a:lnSpc>
            </a:pPr>
            <a:r>
              <a:rPr lang="en-IN" b="1" dirty="0">
                <a:solidFill>
                  <a:schemeClr val="tx2">
                    <a:lumMod val="10000"/>
                  </a:schemeClr>
                </a:solidFill>
                <a:latin typeface="Times New Roman" panose="02020603050405020304" pitchFamily="18" charset="0"/>
                <a:cs typeface="Times New Roman" panose="02020603050405020304" pitchFamily="18" charset="0"/>
              </a:rPr>
              <a:t>Hardware requirement for deployment:- </a:t>
            </a:r>
            <a:endParaRPr lang="ru-RU" sz="11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ACFE560-2662-3E64-6FB4-E5363AD3E010}"/>
              </a:ext>
            </a:extLst>
          </p:cNvPr>
          <p:cNvSpPr txBox="1"/>
          <p:nvPr/>
        </p:nvSpPr>
        <p:spPr>
          <a:xfrm>
            <a:off x="6259664" y="1618777"/>
            <a:ext cx="3488093" cy="128907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I3 processor.</a:t>
            </a:r>
          </a:p>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2GB RAM.</a:t>
            </a:r>
          </a:p>
          <a:p>
            <a:pPr marL="285750" indent="-285750" algn="l">
              <a:lnSpc>
                <a:spcPct val="150000"/>
              </a:lnSpc>
              <a:buFont typeface="Arial" panose="020B0604020202020204" pitchFamily="34" charset="0"/>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Average 256GB storage.</a:t>
            </a:r>
          </a:p>
        </p:txBody>
      </p:sp>
      <p:sp>
        <p:nvSpPr>
          <p:cNvPr id="17" name="TextBox 16">
            <a:extLst>
              <a:ext uri="{FF2B5EF4-FFF2-40B4-BE49-F238E27FC236}">
                <a16:creationId xmlns:a16="http://schemas.microsoft.com/office/drawing/2014/main" id="{19369CBB-9619-5B03-218B-0FB31AF64873}"/>
              </a:ext>
            </a:extLst>
          </p:cNvPr>
          <p:cNvSpPr txBox="1"/>
          <p:nvPr/>
        </p:nvSpPr>
        <p:spPr>
          <a:xfrm>
            <a:off x="760129" y="5447262"/>
            <a:ext cx="4037045"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Software requirement for deployment:-</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E54522B-D762-64A7-AF7F-B0882189DF60}"/>
              </a:ext>
            </a:extLst>
          </p:cNvPr>
          <p:cNvSpPr txBox="1"/>
          <p:nvPr/>
        </p:nvSpPr>
        <p:spPr>
          <a:xfrm>
            <a:off x="1110730" y="5783873"/>
            <a:ext cx="2388073" cy="873572"/>
          </a:xfrm>
          <a:prstGeom prst="rect">
            <a:avLst/>
          </a:prstGeom>
          <a:noFill/>
        </p:spPr>
        <p:txBody>
          <a:bodyPr wrap="square">
            <a:spAutoFit/>
          </a:bodyPr>
          <a:lstStyle/>
          <a:p>
            <a:pPr algn="l">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 OS.</a:t>
            </a:r>
          </a:p>
          <a:p>
            <a:pPr algn="l">
              <a:lnSpc>
                <a:spcPct val="150000"/>
              </a:lnSpc>
            </a:pPr>
            <a:r>
              <a:rPr lang="en-IN" sz="1800" dirty="0">
                <a:solidFill>
                  <a:schemeClr val="tx2">
                    <a:lumMod val="10000"/>
                  </a:schemeClr>
                </a:solidFill>
                <a:latin typeface="Times New Roman" panose="02020603050405020304" pitchFamily="18" charset="0"/>
                <a:cs typeface="Times New Roman" panose="02020603050405020304" pitchFamily="18" charset="0"/>
              </a:rPr>
              <a:t>• Chrome. </a:t>
            </a:r>
            <a:endParaRPr lang="ru-RU"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FD72F57-B683-7E28-9DEA-CAE26AB31BB8}"/>
              </a:ext>
            </a:extLst>
          </p:cNvPr>
          <p:cNvSpPr txBox="1"/>
          <p:nvPr/>
        </p:nvSpPr>
        <p:spPr>
          <a:xfrm>
            <a:off x="6096000" y="3176876"/>
            <a:ext cx="3208174" cy="458074"/>
          </a:xfrm>
          <a:prstGeom prst="rect">
            <a:avLst/>
          </a:prstGeom>
          <a:noFill/>
        </p:spPr>
        <p:txBody>
          <a:bodyPr wrap="square">
            <a:spAutoFit/>
          </a:bodyPr>
          <a:lstStyle/>
          <a:p>
            <a:pPr>
              <a:lnSpc>
                <a:spcPct val="150000"/>
              </a:lnSpc>
            </a:pPr>
            <a:r>
              <a:rPr lang="en-IN" sz="1800" b="1" dirty="0">
                <a:solidFill>
                  <a:schemeClr val="tx2">
                    <a:lumMod val="10000"/>
                  </a:schemeClr>
                </a:solidFill>
                <a:latin typeface="Times New Roman" panose="02020603050405020304" pitchFamily="18" charset="0"/>
                <a:cs typeface="Times New Roman" panose="02020603050405020304" pitchFamily="18" charset="0"/>
              </a:rPr>
              <a:t>Language used or technology:-</a:t>
            </a:r>
            <a:endParaRPr lang="ru-RU" sz="18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342C4A6-FA03-6912-9D45-16DF00DC951D}"/>
              </a:ext>
            </a:extLst>
          </p:cNvPr>
          <p:cNvSpPr txBox="1"/>
          <p:nvPr/>
        </p:nvSpPr>
        <p:spPr>
          <a:xfrm>
            <a:off x="5985189" y="3642873"/>
            <a:ext cx="6086837"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Content </a:t>
            </a:r>
            <a:r>
              <a:rPr lang="en-US" sz="1800" dirty="0">
                <a:solidFill>
                  <a:schemeClr val="tx2">
                    <a:lumMod val="10000"/>
                  </a:schemeClr>
                </a:solidFill>
                <a:latin typeface="Times New Roman" panose="02020603050405020304" pitchFamily="18" charset="0"/>
                <a:cs typeface="Times New Roman" panose="02020603050405020304" pitchFamily="18" charset="0"/>
              </a:rPr>
              <a:t>Langua</a:t>
            </a:r>
            <a:r>
              <a:rPr lang="en-US" dirty="0">
                <a:solidFill>
                  <a:schemeClr val="tx2">
                    <a:lumMod val="10000"/>
                  </a:schemeClr>
                </a:solidFill>
                <a:latin typeface="Times New Roman" panose="02020603050405020304" pitchFamily="18" charset="0"/>
                <a:cs typeface="Times New Roman" panose="02020603050405020304" pitchFamily="18" charset="0"/>
              </a:rPr>
              <a:t>ge (Client Side Language) (HTML, CSS,     BOOTSTRAP, JS).</a:t>
            </a:r>
          </a:p>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Backend (server side language) (PHP).</a:t>
            </a:r>
          </a:p>
          <a:p>
            <a:pPr marL="285750" indent="-285750" algn="just">
              <a:lnSpc>
                <a:spcPct val="150000"/>
              </a:lnSpc>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Database (My SQL).</a:t>
            </a:r>
          </a:p>
          <a:p>
            <a:pPr algn="just">
              <a:lnSpc>
                <a:spcPct val="150000"/>
              </a:lnSpc>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62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3996579" y="334380"/>
            <a:ext cx="4344781" cy="1507067"/>
          </a:xfrm>
        </p:spPr>
        <p:txBody>
          <a:bodyPr>
            <a:normAutofit/>
          </a:bodyPr>
          <a:lstStyle/>
          <a:p>
            <a:r>
              <a:rPr lang="en-IN" sz="4000" b="1" u="sng" dirty="0">
                <a:solidFill>
                  <a:schemeClr val="tx2">
                    <a:lumMod val="10000"/>
                  </a:schemeClr>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2595797" y="2198253"/>
            <a:ext cx="6166940" cy="3336785"/>
          </a:xfrm>
        </p:spPr>
        <p:txBody>
          <a:bodyPr>
            <a:normAutofit/>
          </a:bodyPr>
          <a:lstStyle/>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Information about diseases is available to users anytime and everywhere.</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Cut down on user time.</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Easy illness prediction will be possible for the user.</a:t>
            </a:r>
          </a:p>
          <a:p>
            <a:pPr algn="just">
              <a:lnSpc>
                <a:spcPct val="150000"/>
              </a:lnSpc>
              <a:buFont typeface="Wingdings" panose="05000000000000000000" pitchFamily="2" charset="2"/>
              <a:buChar char="§"/>
            </a:pPr>
            <a:r>
              <a:rPr lang="en-US" sz="1800" dirty="0">
                <a:solidFill>
                  <a:schemeClr val="tx2">
                    <a:lumMod val="10000"/>
                  </a:schemeClr>
                </a:solidFill>
                <a:latin typeface="Times New Roman" panose="02020603050405020304" pitchFamily="18" charset="0"/>
                <a:cs typeface="Times New Roman" panose="02020603050405020304" pitchFamily="18" charset="0"/>
              </a:rPr>
              <a:t>Based on their disease, users may quickly identify qualified doctors.</a:t>
            </a:r>
          </a:p>
        </p:txBody>
      </p:sp>
    </p:spTree>
    <p:extLst>
      <p:ext uri="{BB962C8B-B14F-4D97-AF65-F5344CB8AC3E}">
        <p14:creationId xmlns:p14="http://schemas.microsoft.com/office/powerpoint/2010/main" val="218932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E5D-AB56-F85B-A44F-63D70B1E2FF4}"/>
              </a:ext>
            </a:extLst>
          </p:cNvPr>
          <p:cNvSpPr>
            <a:spLocks noGrp="1"/>
          </p:cNvSpPr>
          <p:nvPr>
            <p:ph type="title"/>
          </p:nvPr>
        </p:nvSpPr>
        <p:spPr>
          <a:xfrm>
            <a:off x="2705876" y="133690"/>
            <a:ext cx="6136532" cy="1090451"/>
          </a:xfrm>
        </p:spPr>
        <p:txBody>
          <a:bodyPr>
            <a:normAutofit fontScale="90000"/>
          </a:bodyPr>
          <a:lstStyle/>
          <a:p>
            <a:r>
              <a:rPr lang="en-US" sz="4000" b="1" u="sng" dirty="0">
                <a:solidFill>
                  <a:schemeClr val="tx2">
                    <a:lumMod val="10000"/>
                  </a:schemeClr>
                </a:solidFill>
                <a:latin typeface="Times New Roman" panose="02020603050405020304" pitchFamily="18" charset="0"/>
                <a:cs typeface="Times New Roman" panose="02020603050405020304" pitchFamily="18" charset="0"/>
              </a:rPr>
              <a:t>DATA FLOW DIAGRAM </a:t>
            </a:r>
            <a:endParaRPr lang="en-IN" sz="4000" b="1" u="sng"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09185-460E-A641-157D-4F9994866FFB}"/>
              </a:ext>
            </a:extLst>
          </p:cNvPr>
          <p:cNvSpPr>
            <a:spLocks noGrp="1"/>
          </p:cNvSpPr>
          <p:nvPr>
            <p:ph idx="1"/>
          </p:nvPr>
        </p:nvSpPr>
        <p:spPr>
          <a:xfrm>
            <a:off x="553852" y="1529868"/>
            <a:ext cx="1792101" cy="590711"/>
          </a:xfrm>
        </p:spPr>
        <p:txBody>
          <a:bodyPr>
            <a:noAutofit/>
          </a:bodyPr>
          <a:lstStyle/>
          <a:p>
            <a:pPr marL="0" indent="0">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Level 0 :-</a:t>
            </a:r>
            <a:endParaRPr lang="en-IN" sz="2400" b="1"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09B804-E818-5BCE-69F9-D2F6E3786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952" y="1807135"/>
            <a:ext cx="8753307" cy="4965814"/>
          </a:xfrm>
          <a:prstGeom prst="rect">
            <a:avLst/>
          </a:prstGeom>
        </p:spPr>
      </p:pic>
    </p:spTree>
    <p:extLst>
      <p:ext uri="{BB962C8B-B14F-4D97-AF65-F5344CB8AC3E}">
        <p14:creationId xmlns:p14="http://schemas.microsoft.com/office/powerpoint/2010/main" val="884113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00">
        <p15:prstTrans prst="drape"/>
      </p:transition>
    </mc:Choice>
    <mc:Fallback xmlns="">
      <p:transition spd="slow" advTm="90000">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493</TotalTime>
  <Words>1155</Words>
  <Application>Microsoft Office PowerPoint</Application>
  <PresentationFormat>Widescreen</PresentationFormat>
  <Paragraphs>130</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Gill Sans MT</vt:lpstr>
      <vt:lpstr>Times New Roman</vt:lpstr>
      <vt:lpstr>Wingdings</vt:lpstr>
      <vt:lpstr>Parcel</vt:lpstr>
      <vt:lpstr>Picture</vt:lpstr>
      <vt:lpstr>PowerPoint Presentation</vt:lpstr>
      <vt:lpstr>PowerPoint Presentation</vt:lpstr>
      <vt:lpstr>PowerPoint Presentation</vt:lpstr>
      <vt:lpstr>INTRODUCTION</vt:lpstr>
      <vt:lpstr>ABSTRACT</vt:lpstr>
      <vt:lpstr>LITERATURE SURVEY</vt:lpstr>
      <vt:lpstr>REQUIREMENTS</vt:lpstr>
      <vt:lpstr>ADVANTAGES</vt:lpstr>
      <vt:lpstr>DATA FLOW DIAGRAM </vt:lpstr>
      <vt:lpstr>DATA FLOW DIAGRAM </vt:lpstr>
      <vt:lpstr>DATA FLOW DIAGRAM </vt:lpstr>
      <vt:lpstr>DATA FLOW DIAGRAM </vt:lpstr>
      <vt:lpstr>USE CASE DIAGRAM </vt:lpstr>
      <vt:lpstr>METHODOLOGY USED</vt:lpstr>
      <vt:lpstr>IMPLEMENTATION</vt:lpstr>
      <vt:lpstr>FUTURE SCOPE </vt:lpstr>
      <vt:lpstr>Home Page</vt:lpstr>
      <vt:lpstr>Admin Login</vt:lpstr>
      <vt:lpstr>Add Organ</vt:lpstr>
      <vt:lpstr>Add Symptoms</vt:lpstr>
      <vt:lpstr>Add Disease</vt:lpstr>
      <vt:lpstr>Link Symptoms &amp; Disease </vt:lpstr>
      <vt:lpstr>Hospital Registration </vt:lpstr>
      <vt:lpstr>Accepting Request of Hospital</vt:lpstr>
      <vt:lpstr>Select Organs </vt:lpstr>
      <vt:lpstr>Check Symptoms </vt:lpstr>
      <vt:lpstr>Predicting Disease </vt:lpstr>
      <vt:lpstr>Book Appointment</vt:lpstr>
      <vt:lpstr>Doctor Login</vt:lpstr>
      <vt:lpstr>View Appointments </vt:lpstr>
      <vt:lpstr>CONCLUSION</vt:lpstr>
      <vt:lpstr>References and 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shivtejghorpade0@gmail.com</dc:creator>
  <cp:lastModifiedBy>Shreyas kumbar</cp:lastModifiedBy>
  <cp:revision>21</cp:revision>
  <dcterms:created xsi:type="dcterms:W3CDTF">2023-06-20T11:06:43Z</dcterms:created>
  <dcterms:modified xsi:type="dcterms:W3CDTF">2023-06-26T10:55:09Z</dcterms:modified>
</cp:coreProperties>
</file>