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1" r:id="rId7"/>
    <p:sldId id="262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Internet 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825500"/>
            <a:ext cx="4048125" cy="1654175"/>
          </a:xfrm>
        </p:spPr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1" y="1219201"/>
            <a:ext cx="5960370" cy="4972050"/>
          </a:xfrm>
        </p:spPr>
        <p:txBody>
          <a:bodyPr>
            <a:normAutofit fontScale="32500" lnSpcReduction="20000"/>
          </a:bodyPr>
          <a:lstStyle/>
          <a:p>
            <a:r>
              <a:rPr lang="en-IN" sz="4300" dirty="0"/>
              <a:t>Internet Banking Application, </a:t>
            </a:r>
          </a:p>
          <a:p>
            <a:r>
              <a:rPr lang="en-IN" sz="4300" dirty="0"/>
              <a:t>that will </a:t>
            </a:r>
            <a:r>
              <a:rPr lang="en-US" sz="4300" dirty="0"/>
              <a:t>enables customer to perform their basic banking transactions on the go using PC or laptop</a:t>
            </a:r>
          </a:p>
          <a:p>
            <a:endParaRPr lang="en-US" sz="4300" dirty="0"/>
          </a:p>
          <a:p>
            <a:pPr>
              <a:spcAft>
                <a:spcPts val="0"/>
              </a:spcAft>
            </a:pPr>
            <a:r>
              <a:rPr lang="en-IN" sz="4300" dirty="0"/>
              <a:t>Customer should be able to:</a:t>
            </a:r>
          </a:p>
          <a:p>
            <a:pPr marL="519113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4300" dirty="0"/>
              <a:t>Register themselves and request for account creation (Saving or Term(fixed).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IN" sz="4300" dirty="0"/>
              <a:t>Perform transactions such as </a:t>
            </a:r>
            <a:r>
              <a:rPr lang="en-US" sz="4300" dirty="0"/>
              <a:t>deposit, withdrawal and money transfer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4300" dirty="0"/>
              <a:t>, post the successful account creation.</a:t>
            </a:r>
          </a:p>
          <a:p>
            <a:pPr>
              <a:spcAft>
                <a:spcPts val="0"/>
              </a:spcAft>
            </a:pPr>
            <a:r>
              <a:rPr lang="en-US" sz="4300" dirty="0"/>
              <a:t>Admin should able to: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300" dirty="0"/>
              <a:t>Able to validate customer personal details and update and view customers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300" dirty="0"/>
              <a:t>Generate and view up to date reports including money transaction reports</a:t>
            </a:r>
          </a:p>
          <a:p>
            <a:pPr lvl="1">
              <a:spcAft>
                <a:spcPts val="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52A094-3EC6-4A86-A752-2005029E928B}"/>
              </a:ext>
            </a:extLst>
          </p:cNvPr>
          <p:cNvSpPr txBox="1"/>
          <p:nvPr/>
        </p:nvSpPr>
        <p:spPr>
          <a:xfrm>
            <a:off x="5920169" y="1152771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150" baseline="0" dirty="0">
                <a:latin typeface="+mj-lt"/>
                <a:ea typeface="+mj-ea"/>
                <a:cs typeface="+mj-cs"/>
              </a:rPr>
              <a:t>Tools we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i="0" kern="1200" cap="all" spc="150" baseline="0" dirty="0">
                <a:effectLst/>
                <a:latin typeface="+mj-lt"/>
                <a:ea typeface="+mj-ea"/>
                <a:cs typeface="+mj-cs"/>
              </a:rPr>
              <a:t>Spring Tool Suite (STS)</a:t>
            </a:r>
            <a:endParaRPr lang="en-US" sz="1900" b="1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>
                <a:effectLst/>
                <a:latin typeface="+mn-lt"/>
                <a:ea typeface="+mn-ea"/>
                <a:cs typeface="+mn-cs"/>
              </a:rPr>
              <a:t> java IDE tailored for developing Spring-based enterprise applications</a:t>
            </a:r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. It is easier, faster, and more convenient</a:t>
            </a:r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kern="1200" cap="all" spc="150" baseline="0" dirty="0">
                <a:latin typeface="+mj-lt"/>
                <a:ea typeface="+mj-ea"/>
                <a:cs typeface="+mj-cs"/>
              </a:rPr>
              <a:t>Swagger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n-lt"/>
                <a:ea typeface="+mn-ea"/>
                <a:cs typeface="+mn-cs"/>
              </a:rPr>
              <a:t>S</a:t>
            </a:r>
            <a:r>
              <a:rPr lang="en-US" b="1" i="0" kern="1200">
                <a:effectLst/>
                <a:latin typeface="+mn-lt"/>
                <a:ea typeface="+mn-ea"/>
                <a:cs typeface="+mn-cs"/>
              </a:rPr>
              <a:t>wagger helps users build, document, test and consume RESTful web services</a:t>
            </a:r>
            <a:endParaRPr lang="en-US" b="1" kern="1200"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kern="1200" cap="all" spc="150" baseline="0" dirty="0">
                <a:latin typeface="+mj-lt"/>
                <a:ea typeface="+mj-ea"/>
                <a:cs typeface="+mj-cs"/>
              </a:rPr>
              <a:t>Visual Studio Code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200" b="0" i="0" kern="1200" dirty="0">
                <a:effectLst/>
                <a:latin typeface="+mn-lt"/>
                <a:ea typeface="+mn-ea"/>
                <a:cs typeface="+mn-cs"/>
              </a:rPr>
              <a:t>Visual Studio Code is </a:t>
            </a:r>
            <a:r>
              <a:rPr lang="en-US" sz="1200" b="1" i="0" kern="1200" dirty="0">
                <a:effectLst/>
                <a:latin typeface="+mn-lt"/>
                <a:ea typeface="+mn-ea"/>
                <a:cs typeface="+mn-cs"/>
              </a:rPr>
              <a:t>a streamlined code editor with support for development operations like debugging, task running, and version control</a:t>
            </a:r>
            <a:r>
              <a:rPr lang="en-US" sz="1200" b="0" i="0" kern="1200" dirty="0"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CDE20-6586-42B9-8820-FD760CDA4C17}"/>
              </a:ext>
            </a:extLst>
          </p:cNvPr>
          <p:cNvSpPr txBox="1"/>
          <p:nvPr/>
        </p:nvSpPr>
        <p:spPr>
          <a:xfrm>
            <a:off x="5925148" y="5982811"/>
            <a:ext cx="4775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You can use the MySQL Shell to perform data queries and updates as well as various administration operations.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48AC7-7104-4AE9-9A3E-9C9039746808}"/>
              </a:ext>
            </a:extLst>
          </p:cNvPr>
          <p:cNvSpPr txBox="1"/>
          <p:nvPr/>
        </p:nvSpPr>
        <p:spPr>
          <a:xfrm>
            <a:off x="5920169" y="5649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all" spc="150" dirty="0" err="1">
                <a:latin typeface="+mj-lt"/>
                <a:ea typeface="+mj-ea"/>
                <a:cs typeface="+mj-cs"/>
              </a:rPr>
              <a:t>MySql</a:t>
            </a:r>
            <a:endParaRPr lang="en-US" sz="1800" b="1" kern="1200" cap="all" spc="150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All about Frame-Works</a:t>
            </a:r>
            <a:br>
              <a:rPr lang="en-US" dirty="0"/>
            </a:br>
            <a:r>
              <a:rPr lang="en-US" dirty="0"/>
              <a:t>React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library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>
                <a:latin typeface="merriweatheritalic"/>
              </a:rPr>
              <a:t>A </a:t>
            </a:r>
            <a:r>
              <a:rPr lang="en-US" dirty="0" err="1">
                <a:latin typeface="merriweatheritalic"/>
              </a:rPr>
              <a:t>javascript</a:t>
            </a:r>
            <a:r>
              <a:rPr lang="en-US" dirty="0">
                <a:latin typeface="merriweatheritalic"/>
              </a:rPr>
              <a:t> library we use for  building user interface Using React we can develop (SPA) Application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Componet</a:t>
            </a:r>
            <a:r>
              <a:rPr lang="en-US" dirty="0"/>
              <a:t> Based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/>
          <a:p>
            <a:r>
              <a:rPr lang="en-US" dirty="0"/>
              <a:t>We can Develop  this component independently </a:t>
            </a:r>
            <a:r>
              <a:rPr lang="en-IN" b="0" i="0" dirty="0">
                <a:effectLst/>
                <a:latin typeface="PS TT Commons Roman"/>
              </a:rPr>
              <a:t>Components are one of the basic building blocks of React, and they represent classes or functions that accept input and render the various HTML elements.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IN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single-page application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IN" b="1" i="0" dirty="0">
                <a:solidFill>
                  <a:srgbClr val="BDC1C6"/>
                </a:solidFill>
                <a:effectLst/>
                <a:latin typeface="merriweatheritalic"/>
              </a:rPr>
              <a:t>A single-page application is an app that doesn't need to reload the page during its use and works within a browser. </a:t>
            </a:r>
            <a:endParaRPr lang="en-US" b="1" dirty="0">
              <a:latin typeface="merriweatheritalic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IN" b="1" i="0" dirty="0">
                <a:effectLst/>
                <a:latin typeface="merriweatheritalic"/>
              </a:rPr>
              <a:t>Reusability of components makes it easy to collaborate and reuse them in other parts of the application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309564"/>
            <a:ext cx="2181225" cy="8620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Light Condensed" panose="020B0502040204020203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0" y="3429000"/>
            <a:ext cx="4533899" cy="2833235"/>
          </a:xfr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Bahnschrift SemiBold" panose="020B0502040204020203" pitchFamily="34" charset="0"/>
              </a:rPr>
              <a:t>Admin :- Pranav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Bahnschrift SemiBold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Bahnschrift SemiBold" panose="020B0502040204020203" pitchFamily="34" charset="0"/>
              </a:rPr>
              <a:t>Customer :- Shrikant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400" dirty="0">
              <a:latin typeface="Bahnschrift SemiBold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Bahnschrift SemiBold" panose="020B0502040204020203" pitchFamily="34" charset="0"/>
              </a:rPr>
              <a:t>Beneficiary :- Swapnali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Bahnschrift SemiBold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Bahnschrift SemiBold" panose="020B0502040204020203" pitchFamily="34" charset="0"/>
              </a:rPr>
              <a:t>Nominee :- Neha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Bahnschrift SemiBold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Bahnschrift SemiBold" panose="020B0502040204020203" pitchFamily="34" charset="0"/>
              </a:rPr>
              <a:t>Transaction :- Reshma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Bahnschrift SemiBold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Bahnschrift SemiBold" panose="020B0502040204020203" pitchFamily="34" charset="0"/>
              </a:rPr>
              <a:t>Account :- Tanmay &amp;  Affan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804</TotalTime>
  <Words>324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</vt:lpstr>
      <vt:lpstr>Bahnschrift Light Condensed</vt:lpstr>
      <vt:lpstr>Bahnschrift SemiBold</vt:lpstr>
      <vt:lpstr>Calibri</vt:lpstr>
      <vt:lpstr>merriweatheritalic</vt:lpstr>
      <vt:lpstr>PS TT Commons Roman</vt:lpstr>
      <vt:lpstr>Tenorite</vt:lpstr>
      <vt:lpstr>Monoline</vt:lpstr>
      <vt:lpstr>Internet Banking</vt:lpstr>
      <vt:lpstr>ABOUT US</vt:lpstr>
      <vt:lpstr>PowerPoint Presentation</vt:lpstr>
      <vt:lpstr>All about Frame-Works React </vt:lpstr>
      <vt:lpstr>MODULES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Banking</dc:title>
  <dc:creator>Yadav, Shrikant shripat</dc:creator>
  <cp:lastModifiedBy>Yadav, Shrikant shripat</cp:lastModifiedBy>
  <cp:revision>4</cp:revision>
  <dcterms:created xsi:type="dcterms:W3CDTF">2022-10-18T05:27:15Z</dcterms:created>
  <dcterms:modified xsi:type="dcterms:W3CDTF">2022-10-19T04:49:14Z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